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91" r:id="rId3"/>
    <p:sldId id="257" r:id="rId4"/>
    <p:sldId id="258" r:id="rId5"/>
    <p:sldId id="267" r:id="rId6"/>
    <p:sldId id="287" r:id="rId7"/>
    <p:sldId id="288" r:id="rId8"/>
    <p:sldId id="264" r:id="rId9"/>
    <p:sldId id="289" r:id="rId10"/>
    <p:sldId id="290" r:id="rId11"/>
    <p:sldId id="275" r:id="rId12"/>
    <p:sldId id="292" r:id="rId13"/>
    <p:sldId id="265" r:id="rId14"/>
    <p:sldId id="293" r:id="rId15"/>
    <p:sldId id="294" r:id="rId16"/>
    <p:sldId id="298" r:id="rId17"/>
    <p:sldId id="296" r:id="rId18"/>
    <p:sldId id="297" r:id="rId19"/>
    <p:sldId id="299" r:id="rId20"/>
    <p:sldId id="300" r:id="rId21"/>
    <p:sldId id="302" r:id="rId22"/>
    <p:sldId id="266" r:id="rId23"/>
    <p:sldId id="295" r:id="rId24"/>
    <p:sldId id="303" r:id="rId25"/>
    <p:sldId id="280" r:id="rId26"/>
    <p:sldId id="305" r:id="rId27"/>
    <p:sldId id="306" r:id="rId28"/>
    <p:sldId id="261" r:id="rId29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" userDrawn="1">
          <p15:clr>
            <a:srgbClr val="A4A3A4"/>
          </p15:clr>
        </p15:guide>
        <p15:guide id="2" orient="horz" pos="4190" userDrawn="1">
          <p15:clr>
            <a:srgbClr val="A4A3A4"/>
          </p15:clr>
        </p15:guide>
        <p15:guide id="3" pos="230" userDrawn="1">
          <p15:clr>
            <a:srgbClr val="A4A3A4"/>
          </p15:clr>
        </p15:guide>
        <p15:guide id="4" pos="7449" userDrawn="1">
          <p15:clr>
            <a:srgbClr val="A4A3A4"/>
          </p15:clr>
        </p15:guide>
        <p15:guide id="5" orient="horz" pos="561" userDrawn="1">
          <p15:clr>
            <a:srgbClr val="A4A3A4"/>
          </p15:clr>
        </p15:guide>
        <p15:guide id="6" orient="horz" pos="691" userDrawn="1">
          <p15:clr>
            <a:srgbClr val="A4A3A4"/>
          </p15:clr>
        </p15:guide>
        <p15:guide id="7" orient="horz" pos="4017" userDrawn="1">
          <p15:clr>
            <a:srgbClr val="A4A3A4"/>
          </p15:clr>
        </p15:guide>
        <p15:guide id="8" orient="horz" pos="38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FFFFFF"/>
    <a:srgbClr val="FFFFFC"/>
    <a:srgbClr val="F7FCFE"/>
    <a:srgbClr val="F3F3F3"/>
    <a:srgbClr val="44BE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34" autoAdjust="0"/>
    <p:restoredTop sz="94618" autoAdjust="0"/>
  </p:normalViewPr>
  <p:slideViewPr>
    <p:cSldViewPr snapToGrid="0" showGuides="1">
      <p:cViewPr varScale="1">
        <p:scale>
          <a:sx n="72" d="100"/>
          <a:sy n="72" d="100"/>
        </p:scale>
        <p:origin x="528" y="78"/>
      </p:cViewPr>
      <p:guideLst>
        <p:guide orient="horz" pos="129"/>
        <p:guide orient="horz" pos="4190"/>
        <p:guide pos="230"/>
        <p:guide pos="7449"/>
        <p:guide orient="horz" pos="561"/>
        <p:guide orient="horz" pos="691"/>
        <p:guide orient="horz" pos="4017"/>
        <p:guide orient="horz" pos="38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10CAC2-6ECF-4206-8191-39BB1FC908F7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6B9C0E-6A7E-4CA7-85F6-AC67DF55D40E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Nước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sạch</a:t>
          </a:r>
          <a:endParaRPr lang="en-US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A17A80-F7DB-4A1D-B8E5-DBF5009FF9D3}" type="parTrans" cxnId="{9CBF6442-E733-4FF5-B8C2-B09709C8B7F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FCBABF2-BF41-4E66-B3A8-C6C74D1BC6D2}" type="sibTrans" cxnId="{9CBF6442-E733-4FF5-B8C2-B09709C8B7F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260C670-0943-4F39-9C34-8A82F8877101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mùi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vị</a:t>
          </a:r>
          <a:endParaRPr lang="en-US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9984E2-5C25-421D-A128-62A0484D9E2B}" type="parTrans" cxnId="{06E23966-345E-46B6-A9C6-EAEECFC6B66A}">
      <dgm:prSet custT="1"/>
      <dgm:spPr/>
      <dgm:t>
        <a:bodyPr/>
        <a:lstStyle/>
        <a:p>
          <a:endParaRPr lang="en-US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1F55A8-DED1-4D01-92B0-0C0608E1FB83}" type="sibTrans" cxnId="{06E23966-345E-46B6-A9C6-EAEECFC6B66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212D529-EF5B-401B-A721-2F6EB32590BB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suốt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màu</a:t>
          </a:r>
          <a:endParaRPr lang="en-US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28F18D-BBFB-4702-8C3C-F0B99C0878F3}" type="parTrans" cxnId="{09C77CCA-9D20-4C25-BF98-3DF194C89156}">
      <dgm:prSet custT="1"/>
      <dgm:spPr/>
      <dgm:t>
        <a:bodyPr/>
        <a:lstStyle/>
        <a:p>
          <a:endParaRPr lang="en-US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817BE8-CB24-4A14-BBEE-9BC2E83849E4}" type="sibTrans" cxnId="{09C77CCA-9D20-4C25-BF98-3DF194C8915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F4457E0-A040-41D2-82E2-5FD6238BE0CE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chứa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vi </a:t>
          </a:r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sinh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hoặc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chất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hòa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tan </a:t>
          </a:r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hại</a:t>
          </a:r>
          <a:endParaRPr lang="en-US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E8D61B-C27F-4ECE-846E-B294E4D87890}" type="parTrans" cxnId="{053552C3-D286-4EEB-8E8D-8657AA9D36F0}">
      <dgm:prSet custT="1"/>
      <dgm:spPr/>
      <dgm:t>
        <a:bodyPr/>
        <a:lstStyle/>
        <a:p>
          <a:endParaRPr lang="en-US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27E329-7F14-45A7-B222-38D0CB35BBA3}" type="sibTrans" cxnId="{053552C3-D286-4EEB-8E8D-8657AA9D36F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580E9E2-96C3-4CF6-B34C-F7AD89D73823}" type="pres">
      <dgm:prSet presAssocID="{1E10CAC2-6ECF-4206-8191-39BB1FC908F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468EF419-DB64-4DE5-AA90-482364F3D53B}" type="pres">
      <dgm:prSet presAssocID="{E56B9C0E-6A7E-4CA7-85F6-AC67DF55D40E}" presName="singleCycle" presStyleCnt="0"/>
      <dgm:spPr/>
    </dgm:pt>
    <dgm:pt modelId="{28C72C9A-E283-45C7-A13B-4B24F87C61C7}" type="pres">
      <dgm:prSet presAssocID="{E56B9C0E-6A7E-4CA7-85F6-AC67DF55D40E}" presName="singleCenter" presStyleLbl="node1" presStyleIdx="0" presStyleCnt="4" custScaleX="110131" custScaleY="73373" custLinFactNeighborX="462" custLinFactNeighborY="-3990">
        <dgm:presLayoutVars>
          <dgm:chMax val="7"/>
          <dgm:chPref val="7"/>
        </dgm:presLayoutVars>
      </dgm:prSet>
      <dgm:spPr/>
    </dgm:pt>
    <dgm:pt modelId="{309FEA76-0F24-4409-8B13-41EFECE3CEFC}" type="pres">
      <dgm:prSet presAssocID="{AE9984E2-5C25-421D-A128-62A0484D9E2B}" presName="Name56" presStyleLbl="parChTrans1D2" presStyleIdx="0" presStyleCnt="3" custSzX="1297738"/>
      <dgm:spPr/>
    </dgm:pt>
    <dgm:pt modelId="{A35D9F98-7F53-4A96-B54D-5D065EB9CA11}" type="pres">
      <dgm:prSet presAssocID="{D260C670-0943-4F39-9C34-8A82F8877101}" presName="text0" presStyleLbl="node1" presStyleIdx="1" presStyleCnt="4" custScaleX="229197" custScaleY="105070">
        <dgm:presLayoutVars>
          <dgm:bulletEnabled val="1"/>
        </dgm:presLayoutVars>
      </dgm:prSet>
      <dgm:spPr/>
    </dgm:pt>
    <dgm:pt modelId="{B1F6F63C-B424-4683-B647-D098F0BF4160}" type="pres">
      <dgm:prSet presAssocID="{AC28F18D-BBFB-4702-8C3C-F0B99C0878F3}" presName="Name56" presStyleLbl="parChTrans1D2" presStyleIdx="1" presStyleCnt="3" custSzX="876495"/>
      <dgm:spPr/>
    </dgm:pt>
    <dgm:pt modelId="{D8AB9D77-3A5A-4FDD-B16B-CB718D34E875}" type="pres">
      <dgm:prSet presAssocID="{7212D529-EF5B-401B-A721-2F6EB32590BB}" presName="text0" presStyleLbl="node1" presStyleIdx="2" presStyleCnt="4" custScaleX="206832" custScaleY="90216">
        <dgm:presLayoutVars>
          <dgm:bulletEnabled val="1"/>
        </dgm:presLayoutVars>
      </dgm:prSet>
      <dgm:spPr/>
    </dgm:pt>
    <dgm:pt modelId="{E0A69CE0-D2A8-4E9A-8C1F-42A13108EBC4}" type="pres">
      <dgm:prSet presAssocID="{B8E8D61B-C27F-4ECE-846E-B294E4D87890}" presName="Name56" presStyleLbl="parChTrans1D2" presStyleIdx="2" presStyleCnt="3" custSzX="878754"/>
      <dgm:spPr/>
    </dgm:pt>
    <dgm:pt modelId="{A699A94D-6C44-413A-A7F5-BD83A57B961B}" type="pres">
      <dgm:prSet presAssocID="{3F4457E0-A040-41D2-82E2-5FD6238BE0CE}" presName="text0" presStyleLbl="node1" presStyleIdx="3" presStyleCnt="4" custScaleX="251674" custScaleY="93290">
        <dgm:presLayoutVars>
          <dgm:bulletEnabled val="1"/>
        </dgm:presLayoutVars>
      </dgm:prSet>
      <dgm:spPr/>
    </dgm:pt>
  </dgm:ptLst>
  <dgm:cxnLst>
    <dgm:cxn modelId="{63444C20-1932-4CD1-BAD2-691FFF956052}" type="presOf" srcId="{AE9984E2-5C25-421D-A128-62A0484D9E2B}" destId="{309FEA76-0F24-4409-8B13-41EFECE3CEFC}" srcOrd="0" destOrd="0" presId="urn:microsoft.com/office/officeart/2008/layout/RadialCluster"/>
    <dgm:cxn modelId="{33E31223-9625-4A06-8BD7-5345E7DF88E4}" type="presOf" srcId="{3F4457E0-A040-41D2-82E2-5FD6238BE0CE}" destId="{A699A94D-6C44-413A-A7F5-BD83A57B961B}" srcOrd="0" destOrd="0" presId="urn:microsoft.com/office/officeart/2008/layout/RadialCluster"/>
    <dgm:cxn modelId="{421DC13D-51B4-47B8-B954-2CA00B89F871}" type="presOf" srcId="{7212D529-EF5B-401B-A721-2F6EB32590BB}" destId="{D8AB9D77-3A5A-4FDD-B16B-CB718D34E875}" srcOrd="0" destOrd="0" presId="urn:microsoft.com/office/officeart/2008/layout/RadialCluster"/>
    <dgm:cxn modelId="{9CBF6442-E733-4FF5-B8C2-B09709C8B7F4}" srcId="{1E10CAC2-6ECF-4206-8191-39BB1FC908F7}" destId="{E56B9C0E-6A7E-4CA7-85F6-AC67DF55D40E}" srcOrd="0" destOrd="0" parTransId="{32A17A80-F7DB-4A1D-B8E5-DBF5009FF9D3}" sibTransId="{8FCBABF2-BF41-4E66-B3A8-C6C74D1BC6D2}"/>
    <dgm:cxn modelId="{06E23966-345E-46B6-A9C6-EAEECFC6B66A}" srcId="{E56B9C0E-6A7E-4CA7-85F6-AC67DF55D40E}" destId="{D260C670-0943-4F39-9C34-8A82F8877101}" srcOrd="0" destOrd="0" parTransId="{AE9984E2-5C25-421D-A128-62A0484D9E2B}" sibTransId="{E21F55A8-DED1-4D01-92B0-0C0608E1FB83}"/>
    <dgm:cxn modelId="{43BDAD6B-2F88-43D2-A0D6-4B97DE82E718}" type="presOf" srcId="{B8E8D61B-C27F-4ECE-846E-B294E4D87890}" destId="{E0A69CE0-D2A8-4E9A-8C1F-42A13108EBC4}" srcOrd="0" destOrd="0" presId="urn:microsoft.com/office/officeart/2008/layout/RadialCluster"/>
    <dgm:cxn modelId="{52DA0958-8088-4E73-AE36-4EF9532DB5CA}" type="presOf" srcId="{E56B9C0E-6A7E-4CA7-85F6-AC67DF55D40E}" destId="{28C72C9A-E283-45C7-A13B-4B24F87C61C7}" srcOrd="0" destOrd="0" presId="urn:microsoft.com/office/officeart/2008/layout/RadialCluster"/>
    <dgm:cxn modelId="{2C492284-9715-46B5-A753-36D8AB7EDC56}" type="presOf" srcId="{1E10CAC2-6ECF-4206-8191-39BB1FC908F7}" destId="{1580E9E2-96C3-4CF6-B34C-F7AD89D73823}" srcOrd="0" destOrd="0" presId="urn:microsoft.com/office/officeart/2008/layout/RadialCluster"/>
    <dgm:cxn modelId="{E10F97B3-7CED-414E-92CF-ECD555D159A2}" type="presOf" srcId="{D260C670-0943-4F39-9C34-8A82F8877101}" destId="{A35D9F98-7F53-4A96-B54D-5D065EB9CA11}" srcOrd="0" destOrd="0" presId="urn:microsoft.com/office/officeart/2008/layout/RadialCluster"/>
    <dgm:cxn modelId="{053552C3-D286-4EEB-8E8D-8657AA9D36F0}" srcId="{E56B9C0E-6A7E-4CA7-85F6-AC67DF55D40E}" destId="{3F4457E0-A040-41D2-82E2-5FD6238BE0CE}" srcOrd="2" destOrd="0" parTransId="{B8E8D61B-C27F-4ECE-846E-B294E4D87890}" sibTransId="{C527E329-7F14-45A7-B222-38D0CB35BBA3}"/>
    <dgm:cxn modelId="{09C77CCA-9D20-4C25-BF98-3DF194C89156}" srcId="{E56B9C0E-6A7E-4CA7-85F6-AC67DF55D40E}" destId="{7212D529-EF5B-401B-A721-2F6EB32590BB}" srcOrd="1" destOrd="0" parTransId="{AC28F18D-BBFB-4702-8C3C-F0B99C0878F3}" sibTransId="{EA817BE8-CB24-4A14-BBEE-9BC2E83849E4}"/>
    <dgm:cxn modelId="{551446EA-9D51-4FAB-B3A4-F5DB1F4C7E2A}" type="presOf" srcId="{AC28F18D-BBFB-4702-8C3C-F0B99C0878F3}" destId="{B1F6F63C-B424-4683-B647-D098F0BF4160}" srcOrd="0" destOrd="0" presId="urn:microsoft.com/office/officeart/2008/layout/RadialCluster"/>
    <dgm:cxn modelId="{62B611FB-E67C-4991-AF45-10E00D33F196}" type="presParOf" srcId="{1580E9E2-96C3-4CF6-B34C-F7AD89D73823}" destId="{468EF419-DB64-4DE5-AA90-482364F3D53B}" srcOrd="0" destOrd="0" presId="urn:microsoft.com/office/officeart/2008/layout/RadialCluster"/>
    <dgm:cxn modelId="{C2237A8F-91F2-40B2-8F71-3BA010C81E89}" type="presParOf" srcId="{468EF419-DB64-4DE5-AA90-482364F3D53B}" destId="{28C72C9A-E283-45C7-A13B-4B24F87C61C7}" srcOrd="0" destOrd="0" presId="urn:microsoft.com/office/officeart/2008/layout/RadialCluster"/>
    <dgm:cxn modelId="{FDBDCE68-E75F-4D6E-B0CF-876DBB93D7FF}" type="presParOf" srcId="{468EF419-DB64-4DE5-AA90-482364F3D53B}" destId="{309FEA76-0F24-4409-8B13-41EFECE3CEFC}" srcOrd="1" destOrd="0" presId="urn:microsoft.com/office/officeart/2008/layout/RadialCluster"/>
    <dgm:cxn modelId="{F05EF167-AFA7-4FD7-A0CD-1FAC3A16AF92}" type="presParOf" srcId="{468EF419-DB64-4DE5-AA90-482364F3D53B}" destId="{A35D9F98-7F53-4A96-B54D-5D065EB9CA11}" srcOrd="2" destOrd="0" presId="urn:microsoft.com/office/officeart/2008/layout/RadialCluster"/>
    <dgm:cxn modelId="{B6710B7D-ED0F-4916-9157-AFCDC02CDD21}" type="presParOf" srcId="{468EF419-DB64-4DE5-AA90-482364F3D53B}" destId="{B1F6F63C-B424-4683-B647-D098F0BF4160}" srcOrd="3" destOrd="0" presId="urn:microsoft.com/office/officeart/2008/layout/RadialCluster"/>
    <dgm:cxn modelId="{7DD4A42D-249A-4583-959C-18C349B0B182}" type="presParOf" srcId="{468EF419-DB64-4DE5-AA90-482364F3D53B}" destId="{D8AB9D77-3A5A-4FDD-B16B-CB718D34E875}" srcOrd="4" destOrd="0" presId="urn:microsoft.com/office/officeart/2008/layout/RadialCluster"/>
    <dgm:cxn modelId="{75B0ECBB-65EE-4A3E-9E16-32089200E2B5}" type="presParOf" srcId="{468EF419-DB64-4DE5-AA90-482364F3D53B}" destId="{E0A69CE0-D2A8-4E9A-8C1F-42A13108EBC4}" srcOrd="5" destOrd="0" presId="urn:microsoft.com/office/officeart/2008/layout/RadialCluster"/>
    <dgm:cxn modelId="{30736548-C769-4A09-9125-8CCC2B84AA9F}" type="presParOf" srcId="{468EF419-DB64-4DE5-AA90-482364F3D53B}" destId="{A699A94D-6C44-413A-A7F5-BD83A57B961B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C72C9A-E283-45C7-A13B-4B24F87C61C7}">
      <dsp:nvSpPr>
        <dsp:cNvPr id="0" name=""/>
        <dsp:cNvSpPr/>
      </dsp:nvSpPr>
      <dsp:spPr>
        <a:xfrm>
          <a:off x="3728530" y="2537809"/>
          <a:ext cx="1767771" cy="1177749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Nước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sạch</a:t>
          </a:r>
          <a:endParaRPr lang="en-US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86023" y="2595302"/>
        <a:ext cx="1652785" cy="1062763"/>
      </dsp:txXfrm>
    </dsp:sp>
    <dsp:sp modelId="{309FEA76-0F24-4409-8B13-41EFECE3CEFC}">
      <dsp:nvSpPr>
        <dsp:cNvPr id="0" name=""/>
        <dsp:cNvSpPr/>
      </dsp:nvSpPr>
      <dsp:spPr>
        <a:xfrm rot="16165482">
          <a:off x="4043084" y="1980018"/>
          <a:ext cx="111563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1563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5D9F98-7F53-4A96-B54D-5D065EB9CA11}">
      <dsp:nvSpPr>
        <dsp:cNvPr id="0" name=""/>
        <dsp:cNvSpPr/>
      </dsp:nvSpPr>
      <dsp:spPr>
        <a:xfrm>
          <a:off x="3357175" y="292250"/>
          <a:ext cx="2464905" cy="1129978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mùi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vị</a:t>
          </a:r>
          <a:endParaRPr lang="en-US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12336" y="347411"/>
        <a:ext cx="2354583" cy="1019656"/>
      </dsp:txXfrm>
    </dsp:sp>
    <dsp:sp modelId="{B1F6F63C-B424-4683-B647-D098F0BF4160}">
      <dsp:nvSpPr>
        <dsp:cNvPr id="0" name=""/>
        <dsp:cNvSpPr/>
      </dsp:nvSpPr>
      <dsp:spPr>
        <a:xfrm rot="2045209">
          <a:off x="5428053" y="3893530"/>
          <a:ext cx="63510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3510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AB9D77-3A5A-4FDD-B16B-CB718D34E875}">
      <dsp:nvSpPr>
        <dsp:cNvPr id="0" name=""/>
        <dsp:cNvSpPr/>
      </dsp:nvSpPr>
      <dsp:spPr>
        <a:xfrm>
          <a:off x="5613274" y="4071501"/>
          <a:ext cx="2224380" cy="970230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suốt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màu</a:t>
          </a:r>
          <a:endParaRPr lang="en-US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60637" y="4118864"/>
        <a:ext cx="2129654" cy="875504"/>
      </dsp:txXfrm>
    </dsp:sp>
    <dsp:sp modelId="{E0A69CE0-D2A8-4E9A-8C1F-42A13108EBC4}">
      <dsp:nvSpPr>
        <dsp:cNvPr id="0" name=""/>
        <dsp:cNvSpPr/>
      </dsp:nvSpPr>
      <dsp:spPr>
        <a:xfrm rot="8788704">
          <a:off x="3159457" y="3883583"/>
          <a:ext cx="62069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069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99A94D-6C44-413A-A7F5-BD83A57B961B}">
      <dsp:nvSpPr>
        <dsp:cNvPr id="0" name=""/>
        <dsp:cNvSpPr/>
      </dsp:nvSpPr>
      <dsp:spPr>
        <a:xfrm>
          <a:off x="1100474" y="4054971"/>
          <a:ext cx="2706635" cy="1003290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chứa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vi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sinh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hoặc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chất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hòa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tan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hại</a:t>
          </a:r>
          <a:endParaRPr lang="en-US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49451" y="4103948"/>
        <a:ext cx="2608681" cy="9053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743F9-9B08-422F-9ECE-BE7148BC7DDC}" type="datetimeFigureOut">
              <a:rPr lang="zh-CN" altLang="en-US" smtClean="0"/>
              <a:t>2021/11/27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C0232-94FA-4EBE-BB9B-79FBE48603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9738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2243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268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504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153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dir="u"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8428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prestige"/>
      </p:transition>
    </mc:Choice>
    <mc:Fallback xmlns=""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663D58F-F6A0-4EA3-BFB5-4642485F75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8CD8127-072B-44C9-ABE8-9BC4AB287A3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79566" y="-4365566"/>
            <a:ext cx="9182100" cy="1588123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31AE1AF-6B20-4CE0-B6FA-B23D537947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363" y="98277"/>
            <a:ext cx="1049338" cy="98850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9B37BB5-2650-4467-ABB7-31E9CA48D4D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62" y="0"/>
            <a:ext cx="1181100" cy="164782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F048B97-1CDA-4F65-837F-F768C8EAF4C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9531"/>
            <a:ext cx="2476500" cy="132876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E9B10E7-A5D5-4AAF-9A24-86B84EF4F8F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700" y="5414688"/>
            <a:ext cx="2527300" cy="1462630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9D467883-BBB8-4AA8-9569-B77F3D2BD526}"/>
              </a:ext>
            </a:extLst>
          </p:cNvPr>
          <p:cNvCxnSpPr>
            <a:cxnSpLocks/>
          </p:cNvCxnSpPr>
          <p:nvPr userDrawn="1"/>
        </p:nvCxnSpPr>
        <p:spPr>
          <a:xfrm>
            <a:off x="0" y="1045028"/>
            <a:ext cx="12192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A-文本框 10">
            <a:extLst>
              <a:ext uri="{FF2B5EF4-FFF2-40B4-BE49-F238E27FC236}">
                <a16:creationId xmlns:a16="http://schemas.microsoft.com/office/drawing/2014/main" id="{7030A9C3-FAF0-45B7-A03D-DF86ACD0FEDF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3291304" y="155585"/>
            <a:ext cx="5609391" cy="742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600" b="1" dirty="0">
                <a:solidFill>
                  <a:schemeClr val="accent1"/>
                </a:solidFill>
                <a:latin typeface="+mn-ea"/>
              </a:rPr>
              <a:t>教学工作回顾</a:t>
            </a:r>
          </a:p>
        </p:txBody>
      </p:sp>
    </p:spTree>
    <p:extLst>
      <p:ext uri="{BB962C8B-B14F-4D97-AF65-F5344CB8AC3E}">
        <p14:creationId xmlns:p14="http://schemas.microsoft.com/office/powerpoint/2010/main" val="119625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248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282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380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121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470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2988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7" r:id="rId3"/>
    <p:sldLayoutId id="2147483672" r:id="rId4"/>
    <p:sldLayoutId id="2147483683" r:id="rId5"/>
    <p:sldLayoutId id="2147483684" r:id="rId6"/>
    <p:sldLayoutId id="2147483685" r:id="rId7"/>
    <p:sldLayoutId id="2147483686" r:id="rId8"/>
    <p:sldLayoutId id="2147483682" r:id="rId9"/>
    <p:sldLayoutId id="2147483678" r:id="rId10"/>
  </p:sldLayoutIdLst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audio" Target="../media/media1.MP3"/><Relationship Id="rId16" Type="http://schemas.openxmlformats.org/officeDocument/2006/relationships/image" Target="../media/image15.png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11.png"/><Relationship Id="rId5" Type="http://schemas.openxmlformats.org/officeDocument/2006/relationships/image" Target="../media/image1.png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Relationship Id="rId1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11.png"/><Relationship Id="rId7" Type="http://schemas.openxmlformats.org/officeDocument/2006/relationships/diagramData" Target="../diagrams/data1.xml"/><Relationship Id="rId12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11" Type="http://schemas.microsoft.com/office/2007/relationships/diagramDrawing" Target="../diagrams/drawing1.xml"/><Relationship Id="rId5" Type="http://schemas.openxmlformats.org/officeDocument/2006/relationships/image" Target="../media/image4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13.png"/><Relationship Id="rId9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2.png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image" Target="../media/image1.png"/><Relationship Id="rId9" Type="http://schemas.openxmlformats.org/officeDocument/2006/relationships/image" Target="../media/image10.png"/><Relationship Id="rId1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11" Type="http://schemas.openxmlformats.org/officeDocument/2006/relationships/image" Target="../media/image29.jpe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2.png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image" Target="../media/image1.png"/><Relationship Id="rId9" Type="http://schemas.openxmlformats.org/officeDocument/2006/relationships/image" Target="../media/image10.png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35.jpe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34.jpe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11" Type="http://schemas.openxmlformats.org/officeDocument/2006/relationships/image" Target="../media/image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7.jpe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9.jp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E6B8FAF-94D1-4F1A-94EC-F13C2F212F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5715361-1E95-480B-B503-DCC0B2BE4A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27001" y="-2927350"/>
            <a:ext cx="7338098" cy="127127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70CB22A-999B-4894-87D5-F4070A5E31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1800"/>
            <a:ext cx="4875969" cy="26162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5E119FC-730D-49EB-9334-B85E3285ED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079739"/>
            <a:ext cx="4800600" cy="277826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A43B6DF-49EB-4170-9108-A3BB1EC050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928" y="5317067"/>
            <a:ext cx="1981200" cy="154093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F39EF3F-15C7-480D-8C64-EB92B51D8625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389" y="5243461"/>
            <a:ext cx="1122858" cy="161468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5942B807-2734-41E0-9A65-B2DD95D8B57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" y="-38101"/>
            <a:ext cx="12192000" cy="106096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6F444E59-9FA4-4DA8-AC0D-021FD266183A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1" y="44302"/>
            <a:ext cx="2445166" cy="41529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651A2E2E-FCD4-44D9-AF52-1C278A64803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205" y="388755"/>
            <a:ext cx="1971675" cy="185737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31260CA7-CD0E-4726-9A23-C2C1E10763D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105" y="628507"/>
            <a:ext cx="1181100" cy="1647825"/>
          </a:xfrm>
          <a:prstGeom prst="rect">
            <a:avLst/>
          </a:prstGeom>
        </p:spPr>
      </p:pic>
      <p:sp>
        <p:nvSpPr>
          <p:cNvPr id="34" name="矩形 33">
            <a:extLst>
              <a:ext uri="{FF2B5EF4-FFF2-40B4-BE49-F238E27FC236}">
                <a16:creationId xmlns:a16="http://schemas.microsoft.com/office/drawing/2014/main" id="{A985DF43-6FB7-4CFA-B7D8-B5EC31CB43E1}"/>
              </a:ext>
            </a:extLst>
          </p:cNvPr>
          <p:cNvSpPr/>
          <p:nvPr/>
        </p:nvSpPr>
        <p:spPr>
          <a:xfrm>
            <a:off x="2179783" y="1784426"/>
            <a:ext cx="7795490" cy="2527855"/>
          </a:xfrm>
          <a:prstGeom prst="rect">
            <a:avLst/>
          </a:prstGeom>
        </p:spPr>
        <p:txBody>
          <a:bodyPr wrap="square" lIns="65008" tIns="32504" rIns="65008" bIns="32504">
            <a:spAutoFit/>
          </a:bodyPr>
          <a:lstStyle/>
          <a:p>
            <a:pPr algn="ctr"/>
            <a:r>
              <a:rPr lang="en-US" altLang="zh-CN" sz="8800" spc="284" dirty="0">
                <a:solidFill>
                  <a:schemeClr val="accent1"/>
                </a:solidFill>
                <a:latin typeface="Broadway" panose="04040905080B02020502" pitchFamily="82" charset="0"/>
                <a:ea typeface="微软雅黑" panose="020B0503020204020204" pitchFamily="34" charset="-122"/>
                <a:cs typeface="Arial" panose="020B0604020202020204" pitchFamily="34" charset="0"/>
              </a:rPr>
              <a:t>KHOA HỌC</a:t>
            </a:r>
          </a:p>
          <a:p>
            <a:pPr algn="ctr"/>
            <a:r>
              <a:rPr lang="en-US" altLang="zh-CN" sz="7200" spc="284" dirty="0">
                <a:solidFill>
                  <a:schemeClr val="accent1"/>
                </a:solidFill>
                <a:latin typeface="Broadway" panose="04040905080B02020502" pitchFamily="82" charset="0"/>
                <a:ea typeface="微软雅黑" panose="020B0503020204020204" pitchFamily="34" charset="-122"/>
                <a:cs typeface="Arial" panose="020B0604020202020204" pitchFamily="34" charset="0"/>
              </a:rPr>
              <a:t>LỚP 4</a:t>
            </a:r>
          </a:p>
        </p:txBody>
      </p:sp>
      <p:pic>
        <p:nvPicPr>
          <p:cNvPr id="38" name="167d_3659_61f6_41256f96aef465244359a905b4335697">
            <a:hlinkClick r:id="" action="ppaction://media"/>
            <a:extLst>
              <a:ext uri="{FF2B5EF4-FFF2-40B4-BE49-F238E27FC236}">
                <a16:creationId xmlns:a16="http://schemas.microsoft.com/office/drawing/2014/main" id="{750F0B9C-A98F-497D-AD97-929F7AE699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44538" y="-1257300"/>
            <a:ext cx="609600" cy="6096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33DD5BF-885E-4284-A8C0-01A081F2FDB5}"/>
              </a:ext>
            </a:extLst>
          </p:cNvPr>
          <p:cNvGrpSpPr/>
          <p:nvPr/>
        </p:nvGrpSpPr>
        <p:grpSpPr>
          <a:xfrm>
            <a:off x="9824073" y="2886075"/>
            <a:ext cx="2409825" cy="3971925"/>
            <a:chOff x="9782175" y="2886075"/>
            <a:chExt cx="2409825" cy="3971925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CE118BA-BDEA-4E71-A635-C38DAA42D5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2175" y="2886075"/>
              <a:ext cx="2409825" cy="3971925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B41C7D7-6459-44D2-8033-07FCF38137B3}"/>
                </a:ext>
              </a:extLst>
            </p:cNvPr>
            <p:cNvSpPr txBox="1"/>
            <p:nvPr/>
          </p:nvSpPr>
          <p:spPr>
            <a:xfrm>
              <a:off x="10489423" y="5958853"/>
              <a:ext cx="941283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l"/>
              <a:r>
                <a:rPr lang="en-US"/>
                <a:t>KTUTS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1303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14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B661A42-B7EB-4BDD-A3BC-E555EB7FE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101"/>
            <a:ext cx="12193057" cy="6858594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id="{C80671A5-7A49-4DD0-B103-07EA7827A9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" y="-38101"/>
            <a:ext cx="12192000" cy="1060969"/>
          </a:xfrm>
          <a:prstGeom prst="rect">
            <a:avLst/>
          </a:prstGeom>
        </p:spPr>
      </p:pic>
      <p:pic>
        <p:nvPicPr>
          <p:cNvPr id="4" name="图片 5">
            <a:extLst>
              <a:ext uri="{FF2B5EF4-FFF2-40B4-BE49-F238E27FC236}">
                <a16:creationId xmlns:a16="http://schemas.microsoft.com/office/drawing/2014/main" id="{4C503E2D-EA46-4A6E-A7F8-B657DA492F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39" y="708543"/>
            <a:ext cx="1971675" cy="1857375"/>
          </a:xfrm>
          <a:prstGeom prst="rect">
            <a:avLst/>
          </a:prstGeom>
        </p:spPr>
      </p:pic>
      <p:pic>
        <p:nvPicPr>
          <p:cNvPr id="5" name="图片 6">
            <a:extLst>
              <a:ext uri="{FF2B5EF4-FFF2-40B4-BE49-F238E27FC236}">
                <a16:creationId xmlns:a16="http://schemas.microsoft.com/office/drawing/2014/main" id="{78810BAA-8F4A-487E-BF52-CD9DCFA7B4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2" y="2440728"/>
            <a:ext cx="1181100" cy="1647825"/>
          </a:xfrm>
          <a:prstGeom prst="rect">
            <a:avLst/>
          </a:prstGeom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662487" y="2952555"/>
            <a:ext cx="249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en-US" b="1">
                <a:solidFill>
                  <a:srgbClr val="6600CC"/>
                </a:solidFill>
              </a:rPr>
              <a:t> </a:t>
            </a:r>
          </a:p>
        </p:txBody>
      </p:sp>
      <p:sp>
        <p:nvSpPr>
          <p:cNvPr id="9" name="Text Box 187"/>
          <p:cNvSpPr txBox="1">
            <a:spLocks noChangeArrowheads="1"/>
          </p:cNvSpPr>
          <p:nvPr/>
        </p:nvSpPr>
        <p:spPr bwMode="auto">
          <a:xfrm>
            <a:off x="4586287" y="2495355"/>
            <a:ext cx="2819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400"/>
          </a:p>
        </p:txBody>
      </p:sp>
      <p:pic>
        <p:nvPicPr>
          <p:cNvPr id="20" name="图片 7">
            <a:extLst>
              <a:ext uri="{FF2B5EF4-FFF2-40B4-BE49-F238E27FC236}">
                <a16:creationId xmlns:a16="http://schemas.microsoft.com/office/drawing/2014/main" id="{27B9418C-EA9A-461F-AA60-F01677EA70D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638" y="4804651"/>
            <a:ext cx="3826950" cy="2053349"/>
          </a:xfrm>
          <a:prstGeom prst="rect">
            <a:avLst/>
          </a:prstGeom>
        </p:spPr>
      </p:pic>
      <p:sp>
        <p:nvSpPr>
          <p:cNvPr id="40" name="Text Box 3"/>
          <p:cNvSpPr txBox="1">
            <a:spLocks noChangeArrowheads="1"/>
          </p:cNvSpPr>
          <p:nvPr/>
        </p:nvSpPr>
        <p:spPr bwMode="auto">
          <a:xfrm>
            <a:off x="2790824" y="1422918"/>
            <a:ext cx="3733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1400">
              <a:solidFill>
                <a:schemeClr val="tx2"/>
              </a:solidFill>
            </a:endParaRPr>
          </a:p>
        </p:txBody>
      </p:sp>
      <p:graphicFrame>
        <p:nvGraphicFramePr>
          <p:cNvPr id="50" name="Diagram 49"/>
          <p:cNvGraphicFramePr/>
          <p:nvPr>
            <p:extLst>
              <p:ext uri="{D42A27DB-BD31-4B8C-83A1-F6EECF244321}">
                <p14:modId xmlns:p14="http://schemas.microsoft.com/office/powerpoint/2010/main" val="1465635797"/>
              </p:ext>
            </p:extLst>
          </p:nvPr>
        </p:nvGraphicFramePr>
        <p:xfrm>
          <a:off x="1128597" y="685617"/>
          <a:ext cx="8938130" cy="5350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1" name="图片 4">
            <a:extLst>
              <a:ext uri="{FF2B5EF4-FFF2-40B4-BE49-F238E27FC236}">
                <a16:creationId xmlns:a16="http://schemas.microsoft.com/office/drawing/2014/main" id="{A68F2D36-A2EF-4F45-B123-3A5A63318E2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03352" flipH="1">
            <a:off x="9265740" y="421206"/>
            <a:ext cx="3107850" cy="527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845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prestige"/>
      </p:transition>
    </mc:Choice>
    <mc:Fallback xmlns="">
      <p:transition spd="slow" advClick="0" advTm="5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 2"/>
          <p:cNvSpPr>
            <a:spLocks noChangeArrowheads="1"/>
          </p:cNvSpPr>
          <p:nvPr/>
        </p:nvSpPr>
        <p:spPr bwMode="auto">
          <a:xfrm>
            <a:off x="3660006" y="1277537"/>
            <a:ext cx="3810000" cy="7429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Nước bị ô nhiễm</a:t>
            </a:r>
          </a:p>
        </p:txBody>
      </p:sp>
      <p:sp>
        <p:nvSpPr>
          <p:cNvPr id="130" name="Rectangle 3"/>
          <p:cNvSpPr>
            <a:spLocks noChangeArrowheads="1"/>
          </p:cNvSpPr>
          <p:nvPr/>
        </p:nvSpPr>
        <p:spPr bwMode="auto">
          <a:xfrm>
            <a:off x="1450206" y="3276199"/>
            <a:ext cx="3505200" cy="24003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Nước có màu,</a:t>
            </a:r>
          </a:p>
          <a:p>
            <a:pPr algn="ctr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có chất bẩn,</a:t>
            </a:r>
          </a:p>
          <a:p>
            <a:pPr algn="ctr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chất hòa tan</a:t>
            </a:r>
          </a:p>
        </p:txBody>
      </p:sp>
      <p:sp>
        <p:nvSpPr>
          <p:cNvPr id="131" name="AutoShape 4"/>
          <p:cNvSpPr>
            <a:spLocks noChangeArrowheads="1"/>
          </p:cNvSpPr>
          <p:nvPr/>
        </p:nvSpPr>
        <p:spPr bwMode="auto">
          <a:xfrm rot="1688316">
            <a:off x="3390131" y="1990324"/>
            <a:ext cx="376238" cy="1377950"/>
          </a:xfrm>
          <a:prstGeom prst="downArrow">
            <a:avLst>
              <a:gd name="adj1" fmla="val 29778"/>
              <a:gd name="adj2" fmla="val 131746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AutoShape 5"/>
          <p:cNvSpPr>
            <a:spLocks noChangeArrowheads="1"/>
          </p:cNvSpPr>
          <p:nvPr/>
        </p:nvSpPr>
        <p:spPr bwMode="auto">
          <a:xfrm>
            <a:off x="5717406" y="2076049"/>
            <a:ext cx="304800" cy="1143000"/>
          </a:xfrm>
          <a:prstGeom prst="downArrow">
            <a:avLst>
              <a:gd name="adj1" fmla="val 25000"/>
              <a:gd name="adj2" fmla="val 169444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" name="Rectangle 6"/>
          <p:cNvSpPr>
            <a:spLocks noChangeArrowheads="1"/>
          </p:cNvSpPr>
          <p:nvPr/>
        </p:nvSpPr>
        <p:spPr bwMode="auto">
          <a:xfrm>
            <a:off x="5171306" y="3219049"/>
            <a:ext cx="2209800" cy="23431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Nước có </a:t>
            </a:r>
          </a:p>
          <a:p>
            <a:pPr algn="ctr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mùi hôi</a:t>
            </a:r>
          </a:p>
        </p:txBody>
      </p:sp>
      <p:sp>
        <p:nvSpPr>
          <p:cNvPr id="134" name="Rectangle 7"/>
          <p:cNvSpPr>
            <a:spLocks noChangeArrowheads="1"/>
          </p:cNvSpPr>
          <p:nvPr/>
        </p:nvSpPr>
        <p:spPr bwMode="auto">
          <a:xfrm>
            <a:off x="7470006" y="3276199"/>
            <a:ext cx="2590800" cy="24003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Nước có</a:t>
            </a:r>
          </a:p>
          <a:p>
            <a:pPr algn="ctr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chứa</a:t>
            </a:r>
          </a:p>
          <a:p>
            <a:pPr algn="ctr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nhiều vi</a:t>
            </a:r>
          </a:p>
          <a:p>
            <a:pPr algn="ctr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sinh vật</a:t>
            </a:r>
          </a:p>
        </p:txBody>
      </p:sp>
      <p:sp>
        <p:nvSpPr>
          <p:cNvPr id="135" name="AutoShape 8"/>
          <p:cNvSpPr>
            <a:spLocks noChangeArrowheads="1"/>
          </p:cNvSpPr>
          <p:nvPr/>
        </p:nvSpPr>
        <p:spPr bwMode="auto">
          <a:xfrm rot="20204332">
            <a:off x="7576369" y="1931587"/>
            <a:ext cx="439737" cy="1401762"/>
          </a:xfrm>
          <a:prstGeom prst="downArrow">
            <a:avLst>
              <a:gd name="adj1" fmla="val 25000"/>
              <a:gd name="adj2" fmla="val 169333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07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CEF3808-FB75-46B2-9FF1-FA01D40515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3" name="图片 4">
            <a:extLst>
              <a:ext uri="{FF2B5EF4-FFF2-40B4-BE49-F238E27FC236}">
                <a16:creationId xmlns:a16="http://schemas.microsoft.com/office/drawing/2014/main" id="{9E6B8FAF-94D1-4F1A-94EC-F13C2F212F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4" name="图片 6">
            <a:extLst>
              <a:ext uri="{FF2B5EF4-FFF2-40B4-BE49-F238E27FC236}">
                <a16:creationId xmlns:a16="http://schemas.microsoft.com/office/drawing/2014/main" id="{95715361-1E95-480B-B503-DCC0B2BE4A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79652" y="-2927350"/>
            <a:ext cx="7338098" cy="12712700"/>
          </a:xfrm>
          <a:prstGeom prst="rect">
            <a:avLst/>
          </a:prstGeom>
        </p:spPr>
      </p:pic>
      <p:pic>
        <p:nvPicPr>
          <p:cNvPr id="5" name="图片 8">
            <a:extLst>
              <a:ext uri="{FF2B5EF4-FFF2-40B4-BE49-F238E27FC236}">
                <a16:creationId xmlns:a16="http://schemas.microsoft.com/office/drawing/2014/main" id="{870CB22A-999B-4894-87D5-F4070A5E31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1800"/>
            <a:ext cx="4875969" cy="2616200"/>
          </a:xfrm>
          <a:prstGeom prst="rect">
            <a:avLst/>
          </a:prstGeom>
        </p:spPr>
      </p:pic>
      <p:pic>
        <p:nvPicPr>
          <p:cNvPr id="6" name="图片 12">
            <a:extLst>
              <a:ext uri="{FF2B5EF4-FFF2-40B4-BE49-F238E27FC236}">
                <a16:creationId xmlns:a16="http://schemas.microsoft.com/office/drawing/2014/main" id="{15E119FC-730D-49EB-9334-B85E3285ED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079739"/>
            <a:ext cx="4800600" cy="2778261"/>
          </a:xfrm>
          <a:prstGeom prst="rect">
            <a:avLst/>
          </a:prstGeom>
        </p:spPr>
      </p:pic>
      <p:pic>
        <p:nvPicPr>
          <p:cNvPr id="7" name="图片 14">
            <a:extLst>
              <a:ext uri="{FF2B5EF4-FFF2-40B4-BE49-F238E27FC236}">
                <a16:creationId xmlns:a16="http://schemas.microsoft.com/office/drawing/2014/main" id="{3A43B6DF-49EB-4170-9108-A3BB1EC050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928" y="5317067"/>
            <a:ext cx="1981200" cy="1540933"/>
          </a:xfrm>
          <a:prstGeom prst="rect">
            <a:avLst/>
          </a:prstGeom>
        </p:spPr>
      </p:pic>
      <p:pic>
        <p:nvPicPr>
          <p:cNvPr id="8" name="图片 16">
            <a:extLst>
              <a:ext uri="{FF2B5EF4-FFF2-40B4-BE49-F238E27FC236}">
                <a16:creationId xmlns:a16="http://schemas.microsoft.com/office/drawing/2014/main" id="{CF39EF3F-15C7-480D-8C64-EB92B51D862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389" y="5243461"/>
            <a:ext cx="1122858" cy="1614688"/>
          </a:xfrm>
          <a:prstGeom prst="rect">
            <a:avLst/>
          </a:prstGeom>
        </p:spPr>
      </p:pic>
      <p:pic>
        <p:nvPicPr>
          <p:cNvPr id="9" name="图片 22">
            <a:extLst>
              <a:ext uri="{FF2B5EF4-FFF2-40B4-BE49-F238E27FC236}">
                <a16:creationId xmlns:a16="http://schemas.microsoft.com/office/drawing/2014/main" id="{5942B807-2734-41E0-9A65-B2DD95D8B57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" y="-38101"/>
            <a:ext cx="12192000" cy="1060969"/>
          </a:xfrm>
          <a:prstGeom prst="rect">
            <a:avLst/>
          </a:prstGeom>
        </p:spPr>
      </p:pic>
      <p:pic>
        <p:nvPicPr>
          <p:cNvPr id="10" name="图片 18">
            <a:extLst>
              <a:ext uri="{FF2B5EF4-FFF2-40B4-BE49-F238E27FC236}">
                <a16:creationId xmlns:a16="http://schemas.microsoft.com/office/drawing/2014/main" id="{6F444E59-9FA4-4DA8-AC0D-021FD266183A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648" y="84783"/>
            <a:ext cx="2445166" cy="4152900"/>
          </a:xfrm>
          <a:prstGeom prst="rect">
            <a:avLst/>
          </a:prstGeom>
        </p:spPr>
      </p:pic>
      <p:pic>
        <p:nvPicPr>
          <p:cNvPr id="11" name="图片 20">
            <a:extLst>
              <a:ext uri="{FF2B5EF4-FFF2-40B4-BE49-F238E27FC236}">
                <a16:creationId xmlns:a16="http://schemas.microsoft.com/office/drawing/2014/main" id="{651A2E2E-FCD4-44D9-AF52-1C278A64803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205" y="388755"/>
            <a:ext cx="1971675" cy="1857375"/>
          </a:xfrm>
          <a:prstGeom prst="rect">
            <a:avLst/>
          </a:prstGeom>
        </p:spPr>
      </p:pic>
      <p:pic>
        <p:nvPicPr>
          <p:cNvPr id="12" name="图片 24">
            <a:extLst>
              <a:ext uri="{FF2B5EF4-FFF2-40B4-BE49-F238E27FC236}">
                <a16:creationId xmlns:a16="http://schemas.microsoft.com/office/drawing/2014/main" id="{31260CA7-CD0E-4726-9A23-C2C1E10763D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105" y="628507"/>
            <a:ext cx="1181100" cy="1647825"/>
          </a:xfrm>
          <a:prstGeom prst="rect">
            <a:avLst/>
          </a:prstGeom>
        </p:spPr>
      </p:pic>
      <p:sp>
        <p:nvSpPr>
          <p:cNvPr id="13" name="矩形 33">
            <a:extLst>
              <a:ext uri="{FF2B5EF4-FFF2-40B4-BE49-F238E27FC236}">
                <a16:creationId xmlns:a16="http://schemas.microsoft.com/office/drawing/2014/main" id="{A985DF43-6FB7-4CFA-B7D8-B5EC31CB43E1}"/>
              </a:ext>
            </a:extLst>
          </p:cNvPr>
          <p:cNvSpPr/>
          <p:nvPr/>
        </p:nvSpPr>
        <p:spPr>
          <a:xfrm>
            <a:off x="2069051" y="1751799"/>
            <a:ext cx="7713653" cy="3112631"/>
          </a:xfrm>
          <a:prstGeom prst="rect">
            <a:avLst/>
          </a:prstGeom>
        </p:spPr>
        <p:txBody>
          <a:bodyPr wrap="square" lIns="65008" tIns="32504" rIns="65008" bIns="32504">
            <a:spAutoFit/>
          </a:bodyPr>
          <a:lstStyle/>
          <a:p>
            <a:pPr algn="ctr"/>
            <a:r>
              <a:rPr lang="en-US" altLang="zh-CN" sz="6600" spc="284" dirty="0" err="1">
                <a:solidFill>
                  <a:schemeClr val="accent1"/>
                </a:solidFill>
                <a:latin typeface="Broadway" panose="04040905080B02020502" pitchFamily="82" charset="0"/>
                <a:ea typeface="微软雅黑" panose="020B0503020204020204" pitchFamily="34" charset="-122"/>
                <a:cs typeface="Arial" panose="020B0604020202020204" pitchFamily="34" charset="0"/>
              </a:rPr>
              <a:t>Nguyên</a:t>
            </a:r>
            <a:r>
              <a:rPr lang="en-US" altLang="zh-CN" sz="6600" spc="284" dirty="0">
                <a:solidFill>
                  <a:schemeClr val="accent1"/>
                </a:solidFill>
                <a:latin typeface="Broadway" panose="04040905080B02020502" pitchFamily="82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6600" spc="284" dirty="0" err="1">
                <a:solidFill>
                  <a:schemeClr val="accent1"/>
                </a:solidFill>
                <a:latin typeface="Broadway" panose="04040905080B02020502" pitchFamily="82" charset="0"/>
                <a:ea typeface="微软雅黑" panose="020B0503020204020204" pitchFamily="34" charset="-122"/>
                <a:cs typeface="Arial" panose="020B0604020202020204" pitchFamily="34" charset="0"/>
              </a:rPr>
              <a:t>nhân</a:t>
            </a:r>
            <a:r>
              <a:rPr lang="en-US" altLang="zh-CN" sz="6600" spc="284" dirty="0">
                <a:solidFill>
                  <a:schemeClr val="accent1"/>
                </a:solidFill>
                <a:latin typeface="Broadway" panose="04040905080B02020502" pitchFamily="82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6600" spc="284" dirty="0" err="1">
                <a:solidFill>
                  <a:schemeClr val="accent1"/>
                </a:solidFill>
                <a:latin typeface="Broadway" panose="04040905080B02020502" pitchFamily="82" charset="0"/>
                <a:ea typeface="微软雅黑" panose="020B0503020204020204" pitchFamily="34" charset="-122"/>
                <a:cs typeface="Arial" panose="020B0604020202020204" pitchFamily="34" charset="0"/>
              </a:rPr>
              <a:t>làm</a:t>
            </a:r>
            <a:r>
              <a:rPr lang="en-US" altLang="zh-CN" sz="6600" spc="284" dirty="0">
                <a:solidFill>
                  <a:schemeClr val="accent1"/>
                </a:solidFill>
                <a:latin typeface="Broadway" panose="04040905080B02020502" pitchFamily="82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6600" spc="284" dirty="0" err="1">
                <a:solidFill>
                  <a:schemeClr val="accent1"/>
                </a:solidFill>
                <a:latin typeface="Broadway" panose="04040905080B02020502" pitchFamily="82" charset="0"/>
                <a:ea typeface="微软雅黑" panose="020B0503020204020204" pitchFamily="34" charset="-122"/>
                <a:cs typeface="Arial" panose="020B0604020202020204" pitchFamily="34" charset="0"/>
              </a:rPr>
              <a:t>nước</a:t>
            </a:r>
            <a:r>
              <a:rPr lang="en-US" altLang="zh-CN" sz="6600" spc="284" dirty="0">
                <a:solidFill>
                  <a:schemeClr val="accent1"/>
                </a:solidFill>
                <a:latin typeface="Broadway" panose="04040905080B02020502" pitchFamily="82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6600" spc="284" dirty="0" err="1">
                <a:solidFill>
                  <a:schemeClr val="accent1"/>
                </a:solidFill>
                <a:latin typeface="Broadway" panose="04040905080B02020502" pitchFamily="82" charset="0"/>
                <a:ea typeface="微软雅黑" panose="020B0503020204020204" pitchFamily="34" charset="-122"/>
                <a:cs typeface="Arial" panose="020B0604020202020204" pitchFamily="34" charset="0"/>
              </a:rPr>
              <a:t>bị</a:t>
            </a:r>
            <a:r>
              <a:rPr lang="en-US" altLang="zh-CN" sz="6600" spc="284" dirty="0">
                <a:solidFill>
                  <a:schemeClr val="accent1"/>
                </a:solidFill>
                <a:latin typeface="Broadway" panose="04040905080B02020502" pitchFamily="82" charset="0"/>
                <a:ea typeface="微软雅黑" panose="020B0503020204020204" pitchFamily="34" charset="-122"/>
                <a:cs typeface="Arial" panose="020B0604020202020204" pitchFamily="34" charset="0"/>
              </a:rPr>
              <a:t> ô </a:t>
            </a:r>
            <a:r>
              <a:rPr lang="en-US" altLang="zh-CN" sz="6600" spc="284" dirty="0" err="1">
                <a:solidFill>
                  <a:schemeClr val="accent1"/>
                </a:solidFill>
                <a:latin typeface="Broadway" panose="04040905080B02020502" pitchFamily="82" charset="0"/>
                <a:ea typeface="微软雅黑" panose="020B0503020204020204" pitchFamily="34" charset="-122"/>
                <a:cs typeface="Arial" panose="020B0604020202020204" pitchFamily="34" charset="0"/>
              </a:rPr>
              <a:t>nhiễm</a:t>
            </a:r>
            <a:endParaRPr lang="en-US" altLang="zh-CN" sz="6600" spc="284" dirty="0">
              <a:solidFill>
                <a:schemeClr val="accent1"/>
              </a:solidFill>
              <a:latin typeface="Broadway" panose="04040905080B02020502" pitchFamily="82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4" name="167d_3659_61f6_41256f96aef465244359a905b4335697">
            <a:hlinkClick r:id="" action="ppaction://media"/>
            <a:extLst>
              <a:ext uri="{FF2B5EF4-FFF2-40B4-BE49-F238E27FC236}">
                <a16:creationId xmlns:a16="http://schemas.microsoft.com/office/drawing/2014/main" id="{750F0B9C-A98F-497D-AD97-929F7AE699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44538" y="-1257300"/>
            <a:ext cx="609600" cy="6096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E33DD5BF-885E-4284-A8C0-01A081F2FDB5}"/>
              </a:ext>
            </a:extLst>
          </p:cNvPr>
          <p:cNvGrpSpPr/>
          <p:nvPr/>
        </p:nvGrpSpPr>
        <p:grpSpPr>
          <a:xfrm>
            <a:off x="9824073" y="2886075"/>
            <a:ext cx="2409825" cy="3971925"/>
            <a:chOff x="9782175" y="2886075"/>
            <a:chExt cx="2409825" cy="3971925"/>
          </a:xfrm>
        </p:grpSpPr>
        <p:pic>
          <p:nvPicPr>
            <p:cNvPr id="16" name="图片 10">
              <a:extLst>
                <a:ext uri="{FF2B5EF4-FFF2-40B4-BE49-F238E27FC236}">
                  <a16:creationId xmlns:a16="http://schemas.microsoft.com/office/drawing/2014/main" id="{3CE118BA-BDEA-4E71-A635-C38DAA42D5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2175" y="2886075"/>
              <a:ext cx="2409825" cy="3971925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B41C7D7-6459-44D2-8033-07FCF38137B3}"/>
                </a:ext>
              </a:extLst>
            </p:cNvPr>
            <p:cNvSpPr txBox="1"/>
            <p:nvPr/>
          </p:nvSpPr>
          <p:spPr>
            <a:xfrm>
              <a:off x="10489423" y="5958853"/>
              <a:ext cx="941283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l"/>
              <a:r>
                <a:rPr lang="en-US"/>
                <a:t>KTUTS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5589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14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6CC5022-1A7D-44CA-89F7-8182CE2FD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6C4F62E-7FA0-4191-A79F-AEEBB8D9C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99292" y="-2906269"/>
            <a:ext cx="7338098" cy="127127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BDE7B89-4708-4A75-ACCC-80DB1BE1F1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" y="-38101"/>
            <a:ext cx="12192000" cy="106096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9B301A8-DA2B-40C3-9D46-F8AA4E023D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74132" y="1066535"/>
            <a:ext cx="3107850" cy="527841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32581F6-2E2D-4081-9184-8F689CA1E1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2" y="517377"/>
            <a:ext cx="1971675" cy="185737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50166A8-E5ED-470F-BC24-57E1BE0364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2" y="2440728"/>
            <a:ext cx="1181100" cy="164782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AC76E90-7E18-46D1-93A0-59701C7FBC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8553"/>
            <a:ext cx="5162138" cy="2769744"/>
          </a:xfrm>
          <a:prstGeom prst="rect">
            <a:avLst/>
          </a:prstGeom>
        </p:spPr>
      </p:pic>
      <p:sp>
        <p:nvSpPr>
          <p:cNvPr id="14" name="十边形 13">
            <a:extLst>
              <a:ext uri="{FF2B5EF4-FFF2-40B4-BE49-F238E27FC236}">
                <a16:creationId xmlns:a16="http://schemas.microsoft.com/office/drawing/2014/main" id="{3E3148AE-0500-4E19-9F8D-F09C46C8C3D8}"/>
              </a:ext>
            </a:extLst>
          </p:cNvPr>
          <p:cNvSpPr/>
          <p:nvPr/>
        </p:nvSpPr>
        <p:spPr>
          <a:xfrm>
            <a:off x="1600199" y="2474048"/>
            <a:ext cx="1536171" cy="1420477"/>
          </a:xfrm>
          <a:prstGeom prst="dec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867" dirty="0">
                <a:latin typeface="Agency FB" panose="020B0503020202020204" pitchFamily="34" charset="0"/>
              </a:rPr>
              <a:t>03</a:t>
            </a:r>
            <a:endParaRPr lang="zh-CN" altLang="en-US" sz="5867" dirty="0">
              <a:latin typeface="Agency FB" panose="020B0503020202020204" pitchFamily="34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2827040" y="2532667"/>
            <a:ext cx="614709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</a:rPr>
              <a:t> </a:t>
            </a:r>
            <a:r>
              <a:rPr lang="en-US" altLang="en-US" sz="4400" b="1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4400" b="1" dirty="0">
                <a:solidFill>
                  <a:schemeClr val="accent1"/>
                </a:solidFill>
              </a:rPr>
              <a:t> </a:t>
            </a:r>
            <a:r>
              <a:rPr lang="en-US" altLang="en-US" sz="4400" b="1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nguyên</a:t>
            </a:r>
            <a:r>
              <a:rPr lang="en-US" altLang="en-US" sz="44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44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44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44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44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 ô </a:t>
            </a:r>
            <a:r>
              <a:rPr lang="en-US" altLang="en-US" sz="4400" b="1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nhiễm</a:t>
            </a:r>
            <a:r>
              <a:rPr lang="en-US" altLang="en-US" sz="44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5503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CEF3808-FB75-46B2-9FF1-FA01D4051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1530"/>
            <a:ext cx="12193057" cy="685859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F405471-49BE-42EB-9A15-9B9814CB50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51113" y="-2533860"/>
            <a:ext cx="7338098" cy="12712700"/>
          </a:xfrm>
          <a:prstGeom prst="rect">
            <a:avLst/>
          </a:prstGeom>
        </p:spPr>
      </p:pic>
      <p:pic>
        <p:nvPicPr>
          <p:cNvPr id="4" name="图片 8">
            <a:extLst>
              <a:ext uri="{FF2B5EF4-FFF2-40B4-BE49-F238E27FC236}">
                <a16:creationId xmlns:a16="http://schemas.microsoft.com/office/drawing/2014/main" id="{F124C394-8193-480B-ABB2-F6B9309BDA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" y="-38101"/>
            <a:ext cx="12192000" cy="1060969"/>
          </a:xfrm>
          <a:prstGeom prst="rect">
            <a:avLst/>
          </a:prstGeom>
        </p:spPr>
      </p:pic>
      <p:pic>
        <p:nvPicPr>
          <p:cNvPr id="5" name="图片 9">
            <a:extLst>
              <a:ext uri="{FF2B5EF4-FFF2-40B4-BE49-F238E27FC236}">
                <a16:creationId xmlns:a16="http://schemas.microsoft.com/office/drawing/2014/main" id="{395106DD-E8AF-45D5-95EB-6E3812BF53E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7633" y="2391818"/>
            <a:ext cx="2408477" cy="4090588"/>
          </a:xfrm>
          <a:prstGeom prst="rect">
            <a:avLst/>
          </a:prstGeom>
        </p:spPr>
      </p:pic>
      <p:pic>
        <p:nvPicPr>
          <p:cNvPr id="6" name="图片 10">
            <a:extLst>
              <a:ext uri="{FF2B5EF4-FFF2-40B4-BE49-F238E27FC236}">
                <a16:creationId xmlns:a16="http://schemas.microsoft.com/office/drawing/2014/main" id="{181F327E-5802-4CA3-B61F-624A88D5C0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262" y="263377"/>
            <a:ext cx="1971675" cy="1857375"/>
          </a:xfrm>
          <a:prstGeom prst="rect">
            <a:avLst/>
          </a:prstGeom>
        </p:spPr>
      </p:pic>
      <p:pic>
        <p:nvPicPr>
          <p:cNvPr id="7" name="图片 11">
            <a:extLst>
              <a:ext uri="{FF2B5EF4-FFF2-40B4-BE49-F238E27FC236}">
                <a16:creationId xmlns:a16="http://schemas.microsoft.com/office/drawing/2014/main" id="{4A6E865F-37AF-4B6B-B6D9-1B8D55C7C9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28" y="533781"/>
            <a:ext cx="1181100" cy="1647825"/>
          </a:xfrm>
          <a:prstGeom prst="rect">
            <a:avLst/>
          </a:prstGeom>
        </p:spPr>
      </p:pic>
      <p:pic>
        <p:nvPicPr>
          <p:cNvPr id="8" name="图片 13">
            <a:extLst>
              <a:ext uri="{FF2B5EF4-FFF2-40B4-BE49-F238E27FC236}">
                <a16:creationId xmlns:a16="http://schemas.microsoft.com/office/drawing/2014/main" id="{988C2254-868B-4B65-967D-24554273F6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105" y="4634782"/>
            <a:ext cx="3907367" cy="226131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980845" y="2531445"/>
            <a:ext cx="79043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2800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2800" dirty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sát</a:t>
            </a:r>
            <a:r>
              <a:rPr lang="en-US" altLang="en-US" sz="2800" dirty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bức</a:t>
            </a:r>
            <a:r>
              <a:rPr lang="en-US" altLang="en-US" sz="2800" dirty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tranh</a:t>
            </a:r>
            <a:r>
              <a:rPr lang="en-US" altLang="en-US" sz="2800" dirty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2800" dirty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nhóm</a:t>
            </a:r>
            <a:r>
              <a:rPr lang="en-US" altLang="en-US" sz="2800" dirty="0">
                <a:solidFill>
                  <a:schemeClr val="accent1"/>
                </a:solidFill>
                <a:latin typeface="Times New Roman" panose="02020603050405020304" pitchFamily="18" charset="0"/>
              </a:rPr>
              <a:t>,</a:t>
            </a:r>
          </a:p>
          <a:p>
            <a:pPr algn="ctr">
              <a:spcBef>
                <a:spcPct val="0"/>
              </a:spcBef>
            </a:pPr>
            <a:r>
              <a:rPr lang="en-US" altLang="en-US" sz="2800" dirty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mô</a:t>
            </a:r>
            <a:r>
              <a:rPr lang="en-US" altLang="en-US" sz="2800" dirty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tả</a:t>
            </a:r>
            <a:r>
              <a:rPr lang="en-US" altLang="en-US" sz="2800" dirty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800" dirty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800" dirty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2800" dirty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sát</a:t>
            </a:r>
            <a:r>
              <a:rPr lang="en-US" altLang="en-US" sz="2800" dirty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chemeClr val="accent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800" dirty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800" dirty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</a:pPr>
            <a:r>
              <a:rPr lang="en-US" altLang="en-US" sz="2800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2800" dirty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en-US" sz="2800" dirty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800" dirty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800" dirty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sẽ</a:t>
            </a:r>
            <a:r>
              <a:rPr lang="en-US" altLang="en-US" sz="2800" dirty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gây</a:t>
            </a:r>
            <a:r>
              <a:rPr lang="en-US" altLang="en-US" sz="2800" dirty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2800" dirty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en-US" sz="2800" dirty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800" dirty="0">
                <a:solidFill>
                  <a:schemeClr val="accent1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5621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CEF3808-FB75-46B2-9FF1-FA01D4051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80975"/>
            <a:ext cx="37084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711200" y="4495800"/>
            <a:ext cx="2844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600">
              <a:latin typeface=".VnTime" panose="020B7200000000000000" pitchFamily="34" charset="0"/>
            </a:endParaRPr>
          </a:p>
        </p:txBody>
      </p:sp>
      <p:sp>
        <p:nvSpPr>
          <p:cNvPr id="47" name="Line 5"/>
          <p:cNvSpPr>
            <a:spLocks noChangeShapeType="1"/>
          </p:cNvSpPr>
          <p:nvPr/>
        </p:nvSpPr>
        <p:spPr bwMode="auto">
          <a:xfrm>
            <a:off x="8305800" y="114300"/>
            <a:ext cx="25400" cy="67437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00025"/>
            <a:ext cx="37973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Line 7"/>
          <p:cNvSpPr>
            <a:spLocks noChangeShapeType="1"/>
          </p:cNvSpPr>
          <p:nvPr/>
        </p:nvSpPr>
        <p:spPr bwMode="auto">
          <a:xfrm>
            <a:off x="50800" y="133350"/>
            <a:ext cx="1219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8"/>
          <p:cNvSpPr>
            <a:spLocks noChangeShapeType="1"/>
          </p:cNvSpPr>
          <p:nvPr/>
        </p:nvSpPr>
        <p:spPr bwMode="auto">
          <a:xfrm>
            <a:off x="76200" y="171450"/>
            <a:ext cx="25400" cy="66865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9"/>
          <p:cNvSpPr>
            <a:spLocks noChangeShapeType="1"/>
          </p:cNvSpPr>
          <p:nvPr/>
        </p:nvSpPr>
        <p:spPr bwMode="auto">
          <a:xfrm>
            <a:off x="0" y="6858000"/>
            <a:ext cx="1219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10"/>
          <p:cNvSpPr>
            <a:spLocks noChangeShapeType="1"/>
          </p:cNvSpPr>
          <p:nvPr/>
        </p:nvSpPr>
        <p:spPr bwMode="auto">
          <a:xfrm>
            <a:off x="0" y="2286000"/>
            <a:ext cx="8229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11"/>
          <p:cNvSpPr>
            <a:spLocks noChangeShapeType="1"/>
          </p:cNvSpPr>
          <p:nvPr/>
        </p:nvSpPr>
        <p:spPr bwMode="auto">
          <a:xfrm>
            <a:off x="101600" y="4572000"/>
            <a:ext cx="822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Line 12"/>
          <p:cNvSpPr>
            <a:spLocks noChangeShapeType="1"/>
          </p:cNvSpPr>
          <p:nvPr/>
        </p:nvSpPr>
        <p:spPr bwMode="auto">
          <a:xfrm>
            <a:off x="4064000" y="114300"/>
            <a:ext cx="0" cy="67437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Line 13"/>
          <p:cNvSpPr>
            <a:spLocks noChangeShapeType="1"/>
          </p:cNvSpPr>
          <p:nvPr/>
        </p:nvSpPr>
        <p:spPr bwMode="auto">
          <a:xfrm>
            <a:off x="8331200" y="2286000"/>
            <a:ext cx="3860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Line 14"/>
          <p:cNvSpPr>
            <a:spLocks noChangeShapeType="1"/>
          </p:cNvSpPr>
          <p:nvPr/>
        </p:nvSpPr>
        <p:spPr bwMode="auto">
          <a:xfrm>
            <a:off x="12192000" y="152400"/>
            <a:ext cx="0" cy="6705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7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43150"/>
            <a:ext cx="37973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209550"/>
            <a:ext cx="40513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362200"/>
            <a:ext cx="4089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400" y="4629150"/>
            <a:ext cx="42418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1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600" y="2286000"/>
            <a:ext cx="3708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Line 20"/>
          <p:cNvSpPr>
            <a:spLocks noChangeShapeType="1"/>
          </p:cNvSpPr>
          <p:nvPr/>
        </p:nvSpPr>
        <p:spPr bwMode="auto">
          <a:xfrm flipV="1">
            <a:off x="3454400" y="1828800"/>
            <a:ext cx="101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Text Box 21"/>
          <p:cNvSpPr txBox="1">
            <a:spLocks noChangeArrowheads="1"/>
          </p:cNvSpPr>
          <p:nvPr/>
        </p:nvSpPr>
        <p:spPr bwMode="auto">
          <a:xfrm>
            <a:off x="3352800" y="1676400"/>
            <a:ext cx="508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>
              <a:latin typeface=".VnTime" panose="020B7200000000000000" pitchFamily="34" charset="0"/>
            </a:endParaRPr>
          </a:p>
        </p:txBody>
      </p:sp>
      <p:pic>
        <p:nvPicPr>
          <p:cNvPr id="64" name="Picture 2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4648200"/>
            <a:ext cx="37973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228600"/>
            <a:ext cx="40513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Text Box 24"/>
          <p:cNvSpPr txBox="1">
            <a:spLocks noChangeArrowheads="1"/>
          </p:cNvSpPr>
          <p:nvPr/>
        </p:nvSpPr>
        <p:spPr bwMode="auto">
          <a:xfrm>
            <a:off x="3352800" y="8077200"/>
            <a:ext cx="2460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ahoma" panose="020B0604030504040204" pitchFamily="34" charset="0"/>
              </a:rPr>
              <a:t>1</a:t>
            </a:r>
          </a:p>
        </p:txBody>
      </p:sp>
      <p:sp>
        <p:nvSpPr>
          <p:cNvPr id="67" name="Text Box 25"/>
          <p:cNvSpPr txBox="1">
            <a:spLocks noChangeArrowheads="1"/>
          </p:cNvSpPr>
          <p:nvPr/>
        </p:nvSpPr>
        <p:spPr bwMode="auto">
          <a:xfrm>
            <a:off x="3556000" y="1828800"/>
            <a:ext cx="477838" cy="528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ahoma" panose="020B0604030504040204" pitchFamily="34" charset="0"/>
              </a:rPr>
              <a:t>1</a:t>
            </a:r>
          </a:p>
        </p:txBody>
      </p:sp>
      <p:sp>
        <p:nvSpPr>
          <p:cNvPr id="68" name="Text Box 26"/>
          <p:cNvSpPr txBox="1">
            <a:spLocks noChangeArrowheads="1"/>
          </p:cNvSpPr>
          <p:nvPr/>
        </p:nvSpPr>
        <p:spPr bwMode="auto">
          <a:xfrm>
            <a:off x="7823200" y="1828800"/>
            <a:ext cx="406400" cy="528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ahoma" panose="020B0604030504040204" pitchFamily="34" charset="0"/>
              </a:rPr>
              <a:t>2</a:t>
            </a:r>
          </a:p>
        </p:txBody>
      </p:sp>
      <p:sp>
        <p:nvSpPr>
          <p:cNvPr id="69" name="Text Box 27"/>
          <p:cNvSpPr txBox="1">
            <a:spLocks noChangeArrowheads="1"/>
          </p:cNvSpPr>
          <p:nvPr/>
        </p:nvSpPr>
        <p:spPr bwMode="auto">
          <a:xfrm>
            <a:off x="3454400" y="4114800"/>
            <a:ext cx="4778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ahoma" panose="020B0604030504040204" pitchFamily="34" charset="0"/>
              </a:rPr>
              <a:t>3</a:t>
            </a:r>
          </a:p>
        </p:txBody>
      </p:sp>
      <p:sp>
        <p:nvSpPr>
          <p:cNvPr id="70" name="Text Box 28"/>
          <p:cNvSpPr txBox="1">
            <a:spLocks noChangeArrowheads="1"/>
          </p:cNvSpPr>
          <p:nvPr/>
        </p:nvSpPr>
        <p:spPr bwMode="auto">
          <a:xfrm>
            <a:off x="3454400" y="6338888"/>
            <a:ext cx="508000" cy="528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ahoma" panose="020B0604030504040204" pitchFamily="34" charset="0"/>
              </a:rPr>
              <a:t>5</a:t>
            </a:r>
          </a:p>
        </p:txBody>
      </p:sp>
      <p:sp>
        <p:nvSpPr>
          <p:cNvPr id="71" name="Text Box 29"/>
          <p:cNvSpPr txBox="1">
            <a:spLocks noChangeArrowheads="1"/>
          </p:cNvSpPr>
          <p:nvPr/>
        </p:nvSpPr>
        <p:spPr bwMode="auto">
          <a:xfrm>
            <a:off x="7721600" y="40386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ahoma" panose="020B0604030504040204" pitchFamily="34" charset="0"/>
              </a:rPr>
              <a:t>4</a:t>
            </a:r>
          </a:p>
        </p:txBody>
      </p:sp>
      <p:sp>
        <p:nvSpPr>
          <p:cNvPr id="72" name="Text Box 30"/>
          <p:cNvSpPr txBox="1">
            <a:spLocks noChangeArrowheads="1"/>
          </p:cNvSpPr>
          <p:nvPr/>
        </p:nvSpPr>
        <p:spPr bwMode="auto">
          <a:xfrm>
            <a:off x="7823200" y="6338888"/>
            <a:ext cx="508000" cy="528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ahoma" panose="020B0604030504040204" pitchFamily="34" charset="0"/>
              </a:rPr>
              <a:t>6</a:t>
            </a:r>
          </a:p>
        </p:txBody>
      </p:sp>
      <p:sp>
        <p:nvSpPr>
          <p:cNvPr id="73" name="Text Box 31"/>
          <p:cNvSpPr txBox="1">
            <a:spLocks noChangeArrowheads="1"/>
          </p:cNvSpPr>
          <p:nvPr/>
        </p:nvSpPr>
        <p:spPr bwMode="auto">
          <a:xfrm>
            <a:off x="11582400" y="1676400"/>
            <a:ext cx="609600" cy="528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ahoma" panose="020B0604030504040204" pitchFamily="34" charset="0"/>
              </a:rPr>
              <a:t>7</a:t>
            </a:r>
          </a:p>
        </p:txBody>
      </p:sp>
      <p:sp>
        <p:nvSpPr>
          <p:cNvPr id="74" name="Text Box 32"/>
          <p:cNvSpPr txBox="1">
            <a:spLocks noChangeArrowheads="1"/>
          </p:cNvSpPr>
          <p:nvPr/>
        </p:nvSpPr>
        <p:spPr bwMode="auto">
          <a:xfrm>
            <a:off x="11379200" y="4038600"/>
            <a:ext cx="609600" cy="528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ahoma" panose="020B0604030504040204" pitchFamily="34" charset="0"/>
              </a:rPr>
              <a:t>8</a:t>
            </a:r>
          </a:p>
        </p:txBody>
      </p:sp>
      <p:pic>
        <p:nvPicPr>
          <p:cNvPr id="75" name="Picture 33" descr="C:\Documents and Settings\0934536398\My Documents\Downloads\Documents\anh lu lut Qung Ninh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534400" y="4724401"/>
            <a:ext cx="3657600" cy="213360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6" name="Text Box 32"/>
          <p:cNvSpPr txBox="1">
            <a:spLocks noChangeArrowheads="1"/>
          </p:cNvSpPr>
          <p:nvPr/>
        </p:nvSpPr>
        <p:spPr bwMode="auto">
          <a:xfrm>
            <a:off x="11582400" y="6329363"/>
            <a:ext cx="609600" cy="528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ahoma" panose="020B060403050404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71533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CEF3808-FB75-46B2-9FF1-FA01D4051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1530"/>
            <a:ext cx="12193057" cy="68585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0"/>
            <a:ext cx="5791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05600" y="0"/>
            <a:ext cx="5486400" cy="5410200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40000" y="6278563"/>
            <a:ext cx="6807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>
              <a:latin typeface=".VnTime" panose="020B7200000000000000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04800" y="5486400"/>
            <a:ext cx="11658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sông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hồ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kênh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rạch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nhiễm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bẩn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do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xả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rác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thải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bừa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bãi</a:t>
            </a:r>
            <a:endParaRPr lang="en-US" altLang="en-US" sz="40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588000" y="48768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ahoma" panose="020B0604030504040204" pitchFamily="34" charset="0"/>
              </a:rPr>
              <a:t>1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1176000" y="4953000"/>
            <a:ext cx="711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ahoma" panose="020B060403050404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705514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prestig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CEF3808-FB75-46B2-9FF1-FA01D4051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1530"/>
            <a:ext cx="12193057" cy="6858594"/>
          </a:xfrm>
          <a:prstGeom prst="rect">
            <a:avLst/>
          </a:prstGeom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415310" y="5758872"/>
            <a:ext cx="680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>
              <a:latin typeface=".VnTime" panose="020B7200000000000000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450110" y="5606472"/>
            <a:ext cx="9448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>
                <a:solidFill>
                  <a:srgbClr val="0000FF"/>
                </a:solidFill>
                <a:latin typeface="Times New Roman" panose="02020603050405020304" pitchFamily="18" charset="0"/>
              </a:rPr>
              <a:t>Nước máy bị nhiễm bẩn do vỡ ống nước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10" y="577272"/>
            <a:ext cx="10871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594110" y="5225472"/>
            <a:ext cx="812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ahoma" panose="020B060403050404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24777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prestig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CEF3808-FB75-46B2-9FF1-FA01D4051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1530"/>
            <a:ext cx="12193057" cy="6858594"/>
          </a:xfrm>
          <a:prstGeom prst="rect">
            <a:avLst/>
          </a:prstGeom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540000" y="6278563"/>
            <a:ext cx="6807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>
              <a:latin typeface=".VnTime" panose="020B7200000000000000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625600" y="5943600"/>
            <a:ext cx="9448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>
                <a:solidFill>
                  <a:srgbClr val="0000FF"/>
                </a:solidFill>
                <a:latin typeface="Times New Roman" panose="02020603050405020304" pitchFamily="18" charset="0"/>
              </a:rPr>
              <a:t>Nước biển bị nhiễm bẩn do tràn dầu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11074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769600" y="5715000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0972800" y="54102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ahoma" panose="020B060403050404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79153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prestig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CEF3808-FB75-46B2-9FF1-FA01D4051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1530"/>
            <a:ext cx="12193057" cy="6858594"/>
          </a:xfrm>
          <a:prstGeom prst="rect">
            <a:avLst/>
          </a:prstGeom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540000" y="6278563"/>
            <a:ext cx="6807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>
              <a:latin typeface=".VnTime" panose="020B7200000000000000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57200" y="5181600"/>
            <a:ext cx="113538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>
                <a:solidFill>
                  <a:srgbClr val="0000FF"/>
                </a:solidFill>
                <a:latin typeface="Times New Roman" panose="02020603050405020304" pitchFamily="18" charset="0"/>
              </a:rPr>
              <a:t>Nước ngầm bị nhiễm bẩn do sử dụng phân bón hóa học và thuốc trừ sâu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5892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152400"/>
            <a:ext cx="5791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257800" y="4343400"/>
            <a:ext cx="508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ahoma" panose="020B0604030504040204" pitchFamily="34" charset="0"/>
              </a:rPr>
              <a:t>5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1074400" y="4343400"/>
            <a:ext cx="50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ahoma" panose="020B060403050404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451125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prestig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>
            <a:extLst>
              <a:ext uri="{FF2B5EF4-FFF2-40B4-BE49-F238E27FC236}">
                <a16:creationId xmlns:a16="http://schemas.microsoft.com/office/drawing/2014/main" id="{2CEF3808-FB75-46B2-9FF1-FA01D40515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E6B8FAF-94D1-4F1A-94EC-F13C2F212F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6" name="图片 6">
            <a:extLst>
              <a:ext uri="{FF2B5EF4-FFF2-40B4-BE49-F238E27FC236}">
                <a16:creationId xmlns:a16="http://schemas.microsoft.com/office/drawing/2014/main" id="{95715361-1E95-480B-B503-DCC0B2BE4A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08528" y="-3151690"/>
            <a:ext cx="7338098" cy="12712700"/>
          </a:xfrm>
          <a:prstGeom prst="rect">
            <a:avLst/>
          </a:prstGeom>
        </p:spPr>
      </p:pic>
      <p:pic>
        <p:nvPicPr>
          <p:cNvPr id="7" name="图片 8">
            <a:extLst>
              <a:ext uri="{FF2B5EF4-FFF2-40B4-BE49-F238E27FC236}">
                <a16:creationId xmlns:a16="http://schemas.microsoft.com/office/drawing/2014/main" id="{870CB22A-999B-4894-87D5-F4070A5E31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1800"/>
            <a:ext cx="4875969" cy="2616200"/>
          </a:xfrm>
          <a:prstGeom prst="rect">
            <a:avLst/>
          </a:prstGeom>
        </p:spPr>
      </p:pic>
      <p:pic>
        <p:nvPicPr>
          <p:cNvPr id="8" name="图片 12">
            <a:extLst>
              <a:ext uri="{FF2B5EF4-FFF2-40B4-BE49-F238E27FC236}">
                <a16:creationId xmlns:a16="http://schemas.microsoft.com/office/drawing/2014/main" id="{15E119FC-730D-49EB-9334-B85E3285ED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079739"/>
            <a:ext cx="4800600" cy="2778261"/>
          </a:xfrm>
          <a:prstGeom prst="rect">
            <a:avLst/>
          </a:prstGeom>
        </p:spPr>
      </p:pic>
      <p:pic>
        <p:nvPicPr>
          <p:cNvPr id="9" name="图片 14">
            <a:extLst>
              <a:ext uri="{FF2B5EF4-FFF2-40B4-BE49-F238E27FC236}">
                <a16:creationId xmlns:a16="http://schemas.microsoft.com/office/drawing/2014/main" id="{3A43B6DF-49EB-4170-9108-A3BB1EC050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928" y="5317067"/>
            <a:ext cx="1981200" cy="1540933"/>
          </a:xfrm>
          <a:prstGeom prst="rect">
            <a:avLst/>
          </a:prstGeom>
        </p:spPr>
      </p:pic>
      <p:pic>
        <p:nvPicPr>
          <p:cNvPr id="10" name="图片 16">
            <a:extLst>
              <a:ext uri="{FF2B5EF4-FFF2-40B4-BE49-F238E27FC236}">
                <a16:creationId xmlns:a16="http://schemas.microsoft.com/office/drawing/2014/main" id="{CF39EF3F-15C7-480D-8C64-EB92B51D862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389" y="5243461"/>
            <a:ext cx="1122858" cy="1614688"/>
          </a:xfrm>
          <a:prstGeom prst="rect">
            <a:avLst/>
          </a:prstGeom>
        </p:spPr>
      </p:pic>
      <p:pic>
        <p:nvPicPr>
          <p:cNvPr id="11" name="图片 22">
            <a:extLst>
              <a:ext uri="{FF2B5EF4-FFF2-40B4-BE49-F238E27FC236}">
                <a16:creationId xmlns:a16="http://schemas.microsoft.com/office/drawing/2014/main" id="{5942B807-2734-41E0-9A65-B2DD95D8B57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" y="-38101"/>
            <a:ext cx="12192000" cy="1060969"/>
          </a:xfrm>
          <a:prstGeom prst="rect">
            <a:avLst/>
          </a:prstGeom>
        </p:spPr>
      </p:pic>
      <p:pic>
        <p:nvPicPr>
          <p:cNvPr id="12" name="图片 18">
            <a:extLst>
              <a:ext uri="{FF2B5EF4-FFF2-40B4-BE49-F238E27FC236}">
                <a16:creationId xmlns:a16="http://schemas.microsoft.com/office/drawing/2014/main" id="{6F444E59-9FA4-4DA8-AC0D-021FD266183A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648" y="84783"/>
            <a:ext cx="2445166" cy="4152900"/>
          </a:xfrm>
          <a:prstGeom prst="rect">
            <a:avLst/>
          </a:prstGeom>
        </p:spPr>
      </p:pic>
      <p:pic>
        <p:nvPicPr>
          <p:cNvPr id="13" name="图片 20">
            <a:extLst>
              <a:ext uri="{FF2B5EF4-FFF2-40B4-BE49-F238E27FC236}">
                <a16:creationId xmlns:a16="http://schemas.microsoft.com/office/drawing/2014/main" id="{651A2E2E-FCD4-44D9-AF52-1C278A64803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205" y="388755"/>
            <a:ext cx="1971675" cy="1857375"/>
          </a:xfrm>
          <a:prstGeom prst="rect">
            <a:avLst/>
          </a:prstGeom>
        </p:spPr>
      </p:pic>
      <p:pic>
        <p:nvPicPr>
          <p:cNvPr id="14" name="图片 24">
            <a:extLst>
              <a:ext uri="{FF2B5EF4-FFF2-40B4-BE49-F238E27FC236}">
                <a16:creationId xmlns:a16="http://schemas.microsoft.com/office/drawing/2014/main" id="{31260CA7-CD0E-4726-9A23-C2C1E10763D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105" y="628507"/>
            <a:ext cx="1181100" cy="1647825"/>
          </a:xfrm>
          <a:prstGeom prst="rect">
            <a:avLst/>
          </a:prstGeom>
        </p:spPr>
      </p:pic>
      <p:sp>
        <p:nvSpPr>
          <p:cNvPr id="15" name="矩形 33">
            <a:extLst>
              <a:ext uri="{FF2B5EF4-FFF2-40B4-BE49-F238E27FC236}">
                <a16:creationId xmlns:a16="http://schemas.microsoft.com/office/drawing/2014/main" id="{A985DF43-6FB7-4CFA-B7D8-B5EC31CB43E1}"/>
              </a:ext>
            </a:extLst>
          </p:cNvPr>
          <p:cNvSpPr/>
          <p:nvPr/>
        </p:nvSpPr>
        <p:spPr>
          <a:xfrm>
            <a:off x="2069051" y="2387795"/>
            <a:ext cx="7795490" cy="1081306"/>
          </a:xfrm>
          <a:prstGeom prst="rect">
            <a:avLst/>
          </a:prstGeom>
        </p:spPr>
        <p:txBody>
          <a:bodyPr wrap="square" lIns="65008" tIns="32504" rIns="65008" bIns="32504">
            <a:spAutoFit/>
          </a:bodyPr>
          <a:lstStyle/>
          <a:p>
            <a:pPr algn="ctr"/>
            <a:r>
              <a:rPr lang="en-US" altLang="zh-CN" sz="6600" spc="284" dirty="0" err="1">
                <a:solidFill>
                  <a:schemeClr val="accent1"/>
                </a:solidFill>
                <a:latin typeface="Broadway" panose="04040905080B02020502" pitchFamily="82" charset="0"/>
                <a:ea typeface="微软雅黑" panose="020B0503020204020204" pitchFamily="34" charset="-122"/>
                <a:cs typeface="Arial" panose="020B0604020202020204" pitchFamily="34" charset="0"/>
              </a:rPr>
              <a:t>Nước</a:t>
            </a:r>
            <a:r>
              <a:rPr lang="en-US" altLang="zh-CN" sz="6600" spc="284" dirty="0">
                <a:solidFill>
                  <a:schemeClr val="accent1"/>
                </a:solidFill>
                <a:latin typeface="Broadway" panose="04040905080B02020502" pitchFamily="82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6600" spc="284" dirty="0" err="1">
                <a:solidFill>
                  <a:schemeClr val="accent1"/>
                </a:solidFill>
                <a:latin typeface="Broadway" panose="04040905080B02020502" pitchFamily="82" charset="0"/>
                <a:ea typeface="微软雅黑" panose="020B0503020204020204" pitchFamily="34" charset="-122"/>
                <a:cs typeface="Arial" panose="020B0604020202020204" pitchFamily="34" charset="0"/>
              </a:rPr>
              <a:t>bị</a:t>
            </a:r>
            <a:r>
              <a:rPr lang="en-US" altLang="zh-CN" sz="6600" spc="284" dirty="0">
                <a:solidFill>
                  <a:schemeClr val="accent1"/>
                </a:solidFill>
                <a:latin typeface="Broadway" panose="04040905080B02020502" pitchFamily="82" charset="0"/>
                <a:ea typeface="微软雅黑" panose="020B0503020204020204" pitchFamily="34" charset="-122"/>
                <a:cs typeface="Arial" panose="020B0604020202020204" pitchFamily="34" charset="0"/>
              </a:rPr>
              <a:t> ô </a:t>
            </a:r>
            <a:r>
              <a:rPr lang="en-US" altLang="zh-CN" sz="6600" spc="284" dirty="0" err="1">
                <a:solidFill>
                  <a:schemeClr val="accent1"/>
                </a:solidFill>
                <a:latin typeface="Broadway" panose="04040905080B02020502" pitchFamily="82" charset="0"/>
                <a:ea typeface="微软雅黑" panose="020B0503020204020204" pitchFamily="34" charset="-122"/>
                <a:cs typeface="Arial" panose="020B0604020202020204" pitchFamily="34" charset="0"/>
              </a:rPr>
              <a:t>nhiễm</a:t>
            </a:r>
            <a:endParaRPr lang="en-US" altLang="zh-CN" sz="6600" spc="284" dirty="0">
              <a:solidFill>
                <a:schemeClr val="accent1"/>
              </a:solidFill>
              <a:latin typeface="Broadway" panose="04040905080B02020502" pitchFamily="82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6" name="167d_3659_61f6_41256f96aef465244359a905b4335697">
            <a:hlinkClick r:id="" action="ppaction://media"/>
            <a:extLst>
              <a:ext uri="{FF2B5EF4-FFF2-40B4-BE49-F238E27FC236}">
                <a16:creationId xmlns:a16="http://schemas.microsoft.com/office/drawing/2014/main" id="{750F0B9C-A98F-497D-AD97-929F7AE699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44538" y="-1257300"/>
            <a:ext cx="609600" cy="6096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E33DD5BF-885E-4284-A8C0-01A081F2FDB5}"/>
              </a:ext>
            </a:extLst>
          </p:cNvPr>
          <p:cNvGrpSpPr/>
          <p:nvPr/>
        </p:nvGrpSpPr>
        <p:grpSpPr>
          <a:xfrm>
            <a:off x="9824073" y="2886075"/>
            <a:ext cx="2409825" cy="3971925"/>
            <a:chOff x="9782175" y="2886075"/>
            <a:chExt cx="2409825" cy="3971925"/>
          </a:xfrm>
        </p:grpSpPr>
        <p:pic>
          <p:nvPicPr>
            <p:cNvPr id="18" name="图片 10">
              <a:extLst>
                <a:ext uri="{FF2B5EF4-FFF2-40B4-BE49-F238E27FC236}">
                  <a16:creationId xmlns:a16="http://schemas.microsoft.com/office/drawing/2014/main" id="{3CE118BA-BDEA-4E71-A635-C38DAA42D5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2175" y="2886075"/>
              <a:ext cx="2409825" cy="3971925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B41C7D7-6459-44D2-8033-07FCF38137B3}"/>
                </a:ext>
              </a:extLst>
            </p:cNvPr>
            <p:cNvSpPr txBox="1"/>
            <p:nvPr/>
          </p:nvSpPr>
          <p:spPr>
            <a:xfrm>
              <a:off x="10489423" y="5958853"/>
              <a:ext cx="941283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l"/>
              <a:r>
                <a:rPr lang="en-US"/>
                <a:t>KTUTS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0974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dir="u"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14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CEF3808-FB75-46B2-9FF1-FA01D4051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1530"/>
            <a:ext cx="12193057" cy="6858594"/>
          </a:xfrm>
          <a:prstGeom prst="rect">
            <a:avLst/>
          </a:prstGeom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540000" y="6278563"/>
            <a:ext cx="6807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>
              <a:latin typeface=".VnTime" panose="020B7200000000000000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33400" y="5334000"/>
            <a:ext cx="113538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mưa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ngầm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nhiễm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bẩn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do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khói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bụi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khí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thải</a:t>
            </a:r>
            <a:endParaRPr lang="en-US" altLang="en-US" sz="44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457200"/>
            <a:ext cx="5588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57200"/>
            <a:ext cx="5791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080000" y="4648200"/>
            <a:ext cx="711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ahoma" panose="020B0604030504040204" pitchFamily="34" charset="0"/>
              </a:rPr>
              <a:t>7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1176000" y="45720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ahoma" panose="020B060403050404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375600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prestig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>
            <a:extLst>
              <a:ext uri="{FF2B5EF4-FFF2-40B4-BE49-F238E27FC236}">
                <a16:creationId xmlns:a16="http://schemas.microsoft.com/office/drawing/2014/main" id="{2CEF3808-FB75-46B2-9FF1-FA01D4051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1530"/>
            <a:ext cx="12193057" cy="6858594"/>
          </a:xfrm>
          <a:prstGeom prst="rect">
            <a:avLst/>
          </a:prstGeom>
        </p:spPr>
      </p:pic>
      <p:pic>
        <p:nvPicPr>
          <p:cNvPr id="4" name="图片 2">
            <a:extLst>
              <a:ext uri="{FF2B5EF4-FFF2-40B4-BE49-F238E27FC236}">
                <a16:creationId xmlns:a16="http://schemas.microsoft.com/office/drawing/2014/main" id="{5F405471-49BE-42EB-9A15-9B9814CB50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20964" y="-2660829"/>
            <a:ext cx="7338098" cy="12712700"/>
          </a:xfrm>
          <a:prstGeom prst="rect">
            <a:avLst/>
          </a:prstGeom>
        </p:spPr>
      </p:pic>
      <p:pic>
        <p:nvPicPr>
          <p:cNvPr id="5" name="图片 8">
            <a:extLst>
              <a:ext uri="{FF2B5EF4-FFF2-40B4-BE49-F238E27FC236}">
                <a16:creationId xmlns:a16="http://schemas.microsoft.com/office/drawing/2014/main" id="{F124C394-8193-480B-ABB2-F6B9309BDA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" y="-38101"/>
            <a:ext cx="12192000" cy="1060969"/>
          </a:xfrm>
          <a:prstGeom prst="rect">
            <a:avLst/>
          </a:prstGeom>
        </p:spPr>
      </p:pic>
      <p:pic>
        <p:nvPicPr>
          <p:cNvPr id="6" name="图片 9">
            <a:extLst>
              <a:ext uri="{FF2B5EF4-FFF2-40B4-BE49-F238E27FC236}">
                <a16:creationId xmlns:a16="http://schemas.microsoft.com/office/drawing/2014/main" id="{395106DD-E8AF-45D5-95EB-6E3812BF53E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0213" y="2276332"/>
            <a:ext cx="2408477" cy="4090588"/>
          </a:xfrm>
          <a:prstGeom prst="rect">
            <a:avLst/>
          </a:prstGeom>
        </p:spPr>
      </p:pic>
      <p:pic>
        <p:nvPicPr>
          <p:cNvPr id="7" name="图片 10">
            <a:extLst>
              <a:ext uri="{FF2B5EF4-FFF2-40B4-BE49-F238E27FC236}">
                <a16:creationId xmlns:a16="http://schemas.microsoft.com/office/drawing/2014/main" id="{181F327E-5802-4CA3-B61F-624A88D5C0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262" y="263377"/>
            <a:ext cx="1971675" cy="1857375"/>
          </a:xfrm>
          <a:prstGeom prst="rect">
            <a:avLst/>
          </a:prstGeom>
        </p:spPr>
      </p:pic>
      <p:pic>
        <p:nvPicPr>
          <p:cNvPr id="8" name="图片 11">
            <a:extLst>
              <a:ext uri="{FF2B5EF4-FFF2-40B4-BE49-F238E27FC236}">
                <a16:creationId xmlns:a16="http://schemas.microsoft.com/office/drawing/2014/main" id="{4A6E865F-37AF-4B6B-B6D9-1B8D55C7C9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105" y="628507"/>
            <a:ext cx="1181100" cy="1647825"/>
          </a:xfrm>
          <a:prstGeom prst="rect">
            <a:avLst/>
          </a:prstGeom>
        </p:spPr>
      </p:pic>
      <p:cxnSp>
        <p:nvCxnSpPr>
          <p:cNvPr id="10" name="PA_库_直接连接符 4">
            <a:extLst>
              <a:ext uri="{FF2B5EF4-FFF2-40B4-BE49-F238E27FC236}">
                <a16:creationId xmlns:a16="http://schemas.microsoft.com/office/drawing/2014/main" id="{82347F27-6C26-4679-B230-EECDA4A2CAFB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>
            <a:off x="2387587" y="1920316"/>
            <a:ext cx="7380822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2039409" y="1467505"/>
            <a:ext cx="58598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3,Nguyên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nhân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nước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bị</a:t>
            </a:r>
            <a:r>
              <a:rPr lang="en-US" altLang="en-US" sz="2800" dirty="0">
                <a:latin typeface="Times New Roman" panose="02020603050405020304" pitchFamily="18" charset="0"/>
              </a:rPr>
              <a:t> ô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nhiễm</a:t>
            </a:r>
            <a:r>
              <a:rPr lang="en-US" altLang="en-US" sz="2800" dirty="0">
                <a:latin typeface="Times New Roman" panose="02020603050405020304" pitchFamily="18" charset="0"/>
              </a:rPr>
              <a:t> :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685094" y="2132095"/>
            <a:ext cx="86734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 +</a:t>
            </a:r>
            <a:r>
              <a:rPr lang="en-US" altLang="en-US" sz="2800" dirty="0">
                <a:solidFill>
                  <a:srgbClr val="FF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Xả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rác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phân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nước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thải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bừa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bãi</a:t>
            </a:r>
            <a:r>
              <a:rPr lang="en-US" altLang="en-US" sz="2800" dirty="0">
                <a:latin typeface="Times New Roman" panose="02020603050405020304" pitchFamily="18" charset="0"/>
              </a:rPr>
              <a:t>;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vỡ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ống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nước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lũ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lụt</a:t>
            </a:r>
            <a:r>
              <a:rPr lang="en-US" altLang="en-US" sz="2800" dirty="0">
                <a:latin typeface="Times New Roman" panose="02020603050405020304" pitchFamily="18" charset="0"/>
              </a:rPr>
              <a:t>,…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685094" y="2696726"/>
            <a:ext cx="874276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+</a:t>
            </a:r>
            <a:r>
              <a:rPr lang="en-US" altLang="en-US" sz="2800" dirty="0">
                <a:solidFill>
                  <a:srgbClr val="FF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Sử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dụng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phân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hoá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học,thuốc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trừ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sâu</a:t>
            </a:r>
            <a:r>
              <a:rPr lang="en-US" altLang="en-US" sz="2800" dirty="0">
                <a:latin typeface="Times New Roman" panose="02020603050405020304" pitchFamily="18" charset="0"/>
              </a:rPr>
              <a:t>;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nước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thải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máy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2800" dirty="0">
                <a:latin typeface="Times New Roman" panose="02020603050405020304" pitchFamily="18" charset="0"/>
              </a:rPr>
              <a:t> qua </a:t>
            </a:r>
            <a:r>
              <a:rPr lang="en-US" altLang="en-US" sz="2800" dirty="0" err="1">
                <a:latin typeface="Times New Roman" panose="02020603050405020304" pitchFamily="18" charset="0"/>
              </a:rPr>
              <a:t>xử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lý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xả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thẳng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ra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sông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hồ</a:t>
            </a:r>
            <a:r>
              <a:rPr lang="en-US" altLang="en-US" sz="2800" dirty="0">
                <a:latin typeface="Times New Roman" panose="02020603050405020304" pitchFamily="18" charset="0"/>
              </a:rPr>
              <a:t>..      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1762192" y="3822288"/>
            <a:ext cx="866656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+</a:t>
            </a:r>
            <a:r>
              <a:rPr lang="en-US" altLang="en-US" sz="2800" dirty="0">
                <a:solidFill>
                  <a:srgbClr val="FF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Khói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bụi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máy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xe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cộ</a:t>
            </a:r>
            <a:r>
              <a:rPr lang="en-US" altLang="en-US" sz="2800" dirty="0">
                <a:latin typeface="Times New Roman" panose="02020603050405020304" pitchFamily="18" charset="0"/>
              </a:rPr>
              <a:t>,…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làm</a:t>
            </a:r>
            <a:r>
              <a:rPr lang="en-US" altLang="en-US" sz="2800" dirty="0">
                <a:latin typeface="Times New Roman" panose="02020603050405020304" pitchFamily="18" charset="0"/>
              </a:rPr>
              <a:t> ô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nhiễm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khí</a:t>
            </a:r>
            <a:r>
              <a:rPr lang="en-US" altLang="en-US" sz="2800" dirty="0">
                <a:latin typeface="Times New Roman" panose="02020603050405020304" pitchFamily="18" charset="0"/>
              </a:rPr>
              <a:t>, ô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nhiễm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nước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mưa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1851926" y="4875315"/>
            <a:ext cx="798480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+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Vỡ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ống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dẫn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dầu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tràn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dầu</a:t>
            </a:r>
            <a:r>
              <a:rPr lang="en-US" altLang="en-US" sz="2800" dirty="0">
                <a:latin typeface="Times New Roman" panose="02020603050405020304" pitchFamily="18" charset="0"/>
              </a:rPr>
              <a:t>,..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làm</a:t>
            </a:r>
            <a:r>
              <a:rPr lang="en-US" altLang="en-US" sz="2800" dirty="0">
                <a:latin typeface="Times New Roman" panose="02020603050405020304" pitchFamily="18" charset="0"/>
              </a:rPr>
              <a:t> ô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nhiễm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nước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biển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6644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prestig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72B8E3D-E598-4450-BADD-3E6911D85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2F2C5A-40DA-48C8-BBAA-EAF49E580E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17765" y="-2906269"/>
            <a:ext cx="7338098" cy="127127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41D00D0-8FA0-4763-8323-585F7831D1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" y="-38101"/>
            <a:ext cx="12192000" cy="106096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8F07295-9F5B-4DC5-A391-CA30EE240E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74132" y="1066535"/>
            <a:ext cx="3107850" cy="527841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98E5723-177C-4ADB-A7FC-2D5A40DEC2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2" y="517377"/>
            <a:ext cx="1971675" cy="185737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2EBED19-9C03-4C2C-9038-366E51201D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2" y="2440728"/>
            <a:ext cx="1181100" cy="164782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F88539F-4238-4CA2-97B8-8783E935E3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8553"/>
            <a:ext cx="5162138" cy="2769744"/>
          </a:xfrm>
          <a:prstGeom prst="rect">
            <a:avLst/>
          </a:prstGeom>
        </p:spPr>
      </p:pic>
      <p:sp>
        <p:nvSpPr>
          <p:cNvPr id="14" name="十边形 13">
            <a:extLst>
              <a:ext uri="{FF2B5EF4-FFF2-40B4-BE49-F238E27FC236}">
                <a16:creationId xmlns:a16="http://schemas.microsoft.com/office/drawing/2014/main" id="{D6D83A46-F771-412B-B5EC-F051C702DF3D}"/>
              </a:ext>
            </a:extLst>
          </p:cNvPr>
          <p:cNvSpPr/>
          <p:nvPr/>
        </p:nvSpPr>
        <p:spPr>
          <a:xfrm>
            <a:off x="2058955" y="2682469"/>
            <a:ext cx="1536171" cy="1420477"/>
          </a:xfrm>
          <a:prstGeom prst="dec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867" dirty="0">
                <a:latin typeface="Agency FB" panose="020B0503020202020204" pitchFamily="34" charset="0"/>
              </a:rPr>
              <a:t>04</a:t>
            </a:r>
            <a:endParaRPr lang="zh-CN" altLang="en-US" sz="5867" dirty="0">
              <a:latin typeface="Agency FB" panose="020B0503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34691" y="2736669"/>
            <a:ext cx="4673600" cy="14465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r>
              <a:rPr lang="en-US" sz="4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hạo</a:t>
            </a:r>
            <a:r>
              <a:rPr lang="en-US" sz="4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4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4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4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4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664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1799925" y="1992429"/>
            <a:ext cx="7854214" cy="3492823"/>
          </a:xfrm>
          <a:prstGeom prst="cloudCallout">
            <a:avLst/>
          </a:prstGeom>
          <a:solidFill>
            <a:schemeClr val="accent1">
              <a:lumMod val="60000"/>
              <a:lumOff val="4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0" y="3036585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3200" dirty="0" err="1">
                <a:latin typeface="Times New Roman" panose="02020603050405020304" pitchFamily="18" charset="0"/>
              </a:rPr>
              <a:t>Em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hãy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cho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biết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điều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gì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sẽ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xảy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ra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với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cuộc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sống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3200" dirty="0">
                <a:latin typeface="Times New Roman" panose="02020603050405020304" pitchFamily="18" charset="0"/>
              </a:rPr>
              <a:t> con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3200" dirty="0"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thực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vật</a:t>
            </a:r>
            <a:r>
              <a:rPr lang="en-US" altLang="en-US" sz="3200" dirty="0"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động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vật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nếu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nguồn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nước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bị</a:t>
            </a:r>
            <a:r>
              <a:rPr lang="en-US" altLang="en-US" sz="3200" dirty="0">
                <a:latin typeface="Times New Roman" panose="02020603050405020304" pitchFamily="18" charset="0"/>
              </a:rPr>
              <a:t> ô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nhiễm?vì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sao</a:t>
            </a:r>
            <a:r>
              <a:rPr lang="en-US" altLang="en-US" sz="3200" dirty="0">
                <a:latin typeface="Times New Roman" panose="02020603050405020304" pitchFamily="18" charset="0"/>
              </a:rPr>
              <a:t>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17117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CEF3808-FB75-46B2-9FF1-FA01D4051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1530"/>
            <a:ext cx="12193057" cy="68585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5691188" cy="2895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120835637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8600"/>
            <a:ext cx="5376863" cy="2971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828800" y="3124200"/>
            <a:ext cx="2662238" cy="5842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</a:rPr>
              <a:t>Bệnh da liễu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162800" y="3200400"/>
            <a:ext cx="3460750" cy="64611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chemeClr val="bg1"/>
                </a:solidFill>
                <a:latin typeface="Times New Roman" panose="02020603050405020304" pitchFamily="18" charset="0"/>
              </a:rPr>
              <a:t>Bệnh tiêu chảy</a:t>
            </a:r>
            <a:r>
              <a:rPr lang="en-US" altLang="en-US" sz="3600"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7" name="Picture 6" descr="540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733800"/>
            <a:ext cx="5105400" cy="27225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512050" y="6324600"/>
            <a:ext cx="2749550" cy="64611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chemeClr val="bg1"/>
                </a:solidFill>
                <a:latin typeface="Times New Roman" panose="02020603050405020304" pitchFamily="18" charset="0"/>
              </a:rPr>
              <a:t>Bệnh mắt hột</a:t>
            </a:r>
            <a:r>
              <a:rPr lang="en-US" altLang="en-US" sz="3600"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9" name="Picture 8" descr="cholera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0"/>
            <a:ext cx="5715000" cy="2849563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57200" y="6019800"/>
            <a:ext cx="1954213" cy="64611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chemeClr val="bg1"/>
                </a:solidFill>
                <a:latin typeface="Times New Roman" panose="02020603050405020304" pitchFamily="18" charset="0"/>
              </a:rPr>
              <a:t>Bệnh tả</a:t>
            </a:r>
          </a:p>
        </p:txBody>
      </p:sp>
    </p:spTree>
    <p:extLst>
      <p:ext uri="{BB962C8B-B14F-4D97-AF65-F5344CB8AC3E}">
        <p14:creationId xmlns:p14="http://schemas.microsoft.com/office/powerpoint/2010/main" val="3966867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prestig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8" grpId="0" animBg="1"/>
      <p:bldP spid="8" grpId="1" animBg="1"/>
      <p:bldP spid="10" grpId="0" animBg="1"/>
      <p:bldP spid="10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PA_库_组合 37">
            <a:extLst>
              <a:ext uri="{FF2B5EF4-FFF2-40B4-BE49-F238E27FC236}">
                <a16:creationId xmlns:a16="http://schemas.microsoft.com/office/drawing/2014/main" id="{24FA9517-AC6E-416F-BC54-40B4D1451D7A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719667" y="2146552"/>
            <a:ext cx="2662141" cy="1422596"/>
            <a:chOff x="719667" y="2146552"/>
            <a:chExt cx="2662141" cy="1422596"/>
          </a:xfrm>
        </p:grpSpPr>
        <p:sp>
          <p:nvSpPr>
            <p:cNvPr id="5" name="Rectangle 41">
              <a:extLst>
                <a:ext uri="{FF2B5EF4-FFF2-40B4-BE49-F238E27FC236}">
                  <a16:creationId xmlns:a16="http://schemas.microsoft.com/office/drawing/2014/main" id="{08B7D73D-5906-4B19-A9BF-BB9210B50FB0}"/>
                </a:ext>
              </a:extLst>
            </p:cNvPr>
            <p:cNvSpPr/>
            <p:nvPr/>
          </p:nvSpPr>
          <p:spPr bwMode="auto">
            <a:xfrm>
              <a:off x="719667" y="2577503"/>
              <a:ext cx="2662141" cy="991645"/>
            </a:xfrm>
            <a:prstGeom prst="rect">
              <a:avLst/>
            </a:prstGeom>
            <a:noFill/>
            <a:ln w="19050">
              <a:noFill/>
              <a:round/>
              <a:headEnd/>
              <a:tailEnd/>
            </a:ln>
          </p:spPr>
          <p:txBody>
            <a:bodyPr vert="horz" wrap="square" lIns="91440" tIns="45720" rIns="91440" bIns="45720" anchor="ctr" anchorCtr="1" compatLnSpc="1">
              <a:prstTxWarp prst="textNoShape">
                <a:avLst/>
              </a:prstTxWarp>
              <a:normAutofit fontScale="925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您的内容打在这里，或者通过复制您的文本后，在此框中选择粘贴，并选择只保留文字。 </a:t>
              </a:r>
              <a:br>
                <a:rPr lang="zh-CN" altLang="en-US" sz="1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br>
                <a:rPr lang="zh-CN" altLang="en-US" sz="1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endParaRPr lang="zh-CN" alt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: Rounded Corners 42">
              <a:extLst>
                <a:ext uri="{FF2B5EF4-FFF2-40B4-BE49-F238E27FC236}">
                  <a16:creationId xmlns:a16="http://schemas.microsoft.com/office/drawing/2014/main" id="{8F430C8E-BF8C-4FBC-9CF6-F97976EE0CCC}"/>
                </a:ext>
              </a:extLst>
            </p:cNvPr>
            <p:cNvSpPr/>
            <p:nvPr/>
          </p:nvSpPr>
          <p:spPr bwMode="auto">
            <a:xfrm>
              <a:off x="719667" y="2146552"/>
              <a:ext cx="2662141" cy="430951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9050">
              <a:noFill/>
              <a:round/>
              <a:headEnd/>
              <a:tailEnd/>
            </a:ln>
          </p:spPr>
          <p:txBody>
            <a:bodyPr vert="horz" wrap="none" lIns="91440" tIns="45720" rIns="91440" bIns="45720" anchor="ctr" anchorCtr="1" compatLnSpc="1">
              <a:prstTxWarp prst="textNoShape">
                <a:avLst/>
              </a:prstTxWarp>
              <a:normAutofit fontScale="92500" lnSpcReduction="10000"/>
            </a:bodyPr>
            <a:lstStyle/>
            <a:p>
              <a:pPr lvl="0"/>
              <a:r>
                <a:rPr lang="zh-CN" alt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输入标题文本</a:t>
              </a:r>
            </a:p>
          </p:txBody>
        </p:sp>
      </p:grpSp>
      <p:grpSp>
        <p:nvGrpSpPr>
          <p:cNvPr id="40" name="PA_库_组合 39">
            <a:extLst>
              <a:ext uri="{FF2B5EF4-FFF2-40B4-BE49-F238E27FC236}">
                <a16:creationId xmlns:a16="http://schemas.microsoft.com/office/drawing/2014/main" id="{A929C980-240C-43BA-A7CE-AF57C7ADBD41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8810722" y="2146552"/>
            <a:ext cx="2662141" cy="1419473"/>
            <a:chOff x="8810722" y="2146552"/>
            <a:chExt cx="2662141" cy="1419473"/>
          </a:xfrm>
        </p:grpSpPr>
        <p:sp>
          <p:nvSpPr>
            <p:cNvPr id="10" name="Rectangle 110">
              <a:extLst>
                <a:ext uri="{FF2B5EF4-FFF2-40B4-BE49-F238E27FC236}">
                  <a16:creationId xmlns:a16="http://schemas.microsoft.com/office/drawing/2014/main" id="{17A41AAB-48C7-494D-A3D8-732636067AAF}"/>
                </a:ext>
              </a:extLst>
            </p:cNvPr>
            <p:cNvSpPr/>
            <p:nvPr/>
          </p:nvSpPr>
          <p:spPr bwMode="auto">
            <a:xfrm>
              <a:off x="8810722" y="2574380"/>
              <a:ext cx="2662141" cy="991645"/>
            </a:xfrm>
            <a:prstGeom prst="rect">
              <a:avLst/>
            </a:prstGeom>
            <a:noFill/>
            <a:ln w="19050">
              <a:noFill/>
              <a:round/>
              <a:headEnd/>
              <a:tailEnd/>
            </a:ln>
          </p:spPr>
          <p:txBody>
            <a:bodyPr vert="horz" wrap="square" lIns="91440" tIns="45720" rIns="91440" bIns="45720" anchor="ctr" anchorCtr="1" compatLnSpc="1">
              <a:prstTxWarp prst="textNoShape">
                <a:avLst/>
              </a:prstTxWarp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您的内容打在这里，或者通过复制您的文本后，在此框中选择粘贴，并选择只保留文字。 </a:t>
              </a:r>
              <a:br>
                <a:rPr lang="zh-CN" altLang="en-US" sz="1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endParaRPr lang="zh-CN" alt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: Rounded Corners 111">
              <a:extLst>
                <a:ext uri="{FF2B5EF4-FFF2-40B4-BE49-F238E27FC236}">
                  <a16:creationId xmlns:a16="http://schemas.microsoft.com/office/drawing/2014/main" id="{66131824-0864-487C-9524-25E2365C1763}"/>
                </a:ext>
              </a:extLst>
            </p:cNvPr>
            <p:cNvSpPr/>
            <p:nvPr/>
          </p:nvSpPr>
          <p:spPr bwMode="auto">
            <a:xfrm>
              <a:off x="8810722" y="2146552"/>
              <a:ext cx="2662141" cy="430951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19050">
              <a:noFill/>
              <a:round/>
              <a:headEnd/>
              <a:tailEnd/>
            </a:ln>
          </p:spPr>
          <p:txBody>
            <a:bodyPr vert="horz" wrap="none" lIns="91440" tIns="45720" rIns="91440" bIns="45720" anchor="ctr" anchorCtr="1" compatLnSpc="1">
              <a:prstTxWarp prst="textNoShape">
                <a:avLst/>
              </a:prstTxWarp>
              <a:normAutofit fontScale="92500" lnSpcReduction="10000"/>
            </a:bodyPr>
            <a:lstStyle/>
            <a:p>
              <a:pPr lvl="0"/>
              <a:r>
                <a:rPr lang="zh-CN" alt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输入标题文本</a:t>
              </a:r>
            </a:p>
          </p:txBody>
        </p:sp>
      </p:grpSp>
      <p:grpSp>
        <p:nvGrpSpPr>
          <p:cNvPr id="39" name="PA_库_组合 38">
            <a:extLst>
              <a:ext uri="{FF2B5EF4-FFF2-40B4-BE49-F238E27FC236}">
                <a16:creationId xmlns:a16="http://schemas.microsoft.com/office/drawing/2014/main" id="{EF34CBA4-17BA-4D33-B43E-59A9B4902454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4762335" y="1525283"/>
            <a:ext cx="2662141" cy="1420595"/>
            <a:chOff x="4762335" y="1525283"/>
            <a:chExt cx="2662141" cy="1420595"/>
          </a:xfrm>
        </p:grpSpPr>
        <p:sp>
          <p:nvSpPr>
            <p:cNvPr id="12" name="Rectangle 115">
              <a:extLst>
                <a:ext uri="{FF2B5EF4-FFF2-40B4-BE49-F238E27FC236}">
                  <a16:creationId xmlns:a16="http://schemas.microsoft.com/office/drawing/2014/main" id="{DC1EA90B-2DAD-4809-ABE3-A1132A5758DB}"/>
                </a:ext>
              </a:extLst>
            </p:cNvPr>
            <p:cNvSpPr/>
            <p:nvPr/>
          </p:nvSpPr>
          <p:spPr bwMode="auto">
            <a:xfrm>
              <a:off x="4762335" y="1944794"/>
              <a:ext cx="2662141" cy="1001084"/>
            </a:xfrm>
            <a:prstGeom prst="rect">
              <a:avLst/>
            </a:prstGeom>
            <a:noFill/>
            <a:ln w="19050">
              <a:noFill/>
              <a:round/>
              <a:headEnd/>
              <a:tailEnd/>
            </a:ln>
          </p:spPr>
          <p:txBody>
            <a:bodyPr vert="horz" wrap="square" lIns="91440" tIns="45720" rIns="91440" bIns="45720" anchor="ctr" anchorCtr="1" compatLnSpc="1">
              <a:prstTxWarp prst="textNoShape">
                <a:avLst/>
              </a:prstTxWarp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您的内容打在这里，或者通过复制您的文本后，在此框中选择粘贴，并选择只保留文字。 </a:t>
              </a:r>
              <a:br>
                <a:rPr lang="zh-CN" altLang="en-US" sz="1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endParaRPr lang="zh-CN" alt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: Rounded Corners 116">
              <a:extLst>
                <a:ext uri="{FF2B5EF4-FFF2-40B4-BE49-F238E27FC236}">
                  <a16:creationId xmlns:a16="http://schemas.microsoft.com/office/drawing/2014/main" id="{63FA53F6-D9DA-4B86-B9B8-3A41D6D38E2E}"/>
                </a:ext>
              </a:extLst>
            </p:cNvPr>
            <p:cNvSpPr/>
            <p:nvPr/>
          </p:nvSpPr>
          <p:spPr bwMode="auto">
            <a:xfrm>
              <a:off x="4762335" y="1525283"/>
              <a:ext cx="2662141" cy="430951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</p:spPr>
          <p:txBody>
            <a:bodyPr vert="horz" wrap="none" lIns="91440" tIns="45720" rIns="91440" bIns="45720" anchor="ctr" anchorCtr="1" compatLnSpc="1">
              <a:prstTxWarp prst="textNoShape">
                <a:avLst/>
              </a:prstTxWarp>
              <a:normAutofit fontScale="92500" lnSpcReduction="10000"/>
            </a:bodyPr>
            <a:lstStyle/>
            <a:p>
              <a:pPr lvl="0"/>
              <a:r>
                <a:rPr lang="zh-CN" alt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输入标题文本</a:t>
              </a:r>
            </a:p>
          </p:txBody>
        </p:sp>
      </p:grpSp>
      <p:grpSp>
        <p:nvGrpSpPr>
          <p:cNvPr id="2" name="PA_库_组合 1">
            <a:extLst>
              <a:ext uri="{FF2B5EF4-FFF2-40B4-BE49-F238E27FC236}">
                <a16:creationId xmlns:a16="http://schemas.microsoft.com/office/drawing/2014/main" id="{438A4410-305B-4211-B7FE-6E36BAB0C831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3134213" y="2814203"/>
            <a:ext cx="5912998" cy="3738998"/>
            <a:chOff x="3134213" y="2814203"/>
            <a:chExt cx="5912998" cy="3738998"/>
          </a:xfrm>
        </p:grpSpPr>
        <p:grpSp>
          <p:nvGrpSpPr>
            <p:cNvPr id="4" name="Group 46">
              <a:extLst>
                <a:ext uri="{FF2B5EF4-FFF2-40B4-BE49-F238E27FC236}">
                  <a16:creationId xmlns:a16="http://schemas.microsoft.com/office/drawing/2014/main" id="{35BF0E4D-DF81-457F-9A4B-A9AAEEEFEA2D}"/>
                </a:ext>
              </a:extLst>
            </p:cNvPr>
            <p:cNvGrpSpPr/>
            <p:nvPr/>
          </p:nvGrpSpPr>
          <p:grpSpPr>
            <a:xfrm>
              <a:off x="4790030" y="2887799"/>
              <a:ext cx="2601370" cy="2599790"/>
              <a:chOff x="4477132" y="1798909"/>
              <a:chExt cx="1122790" cy="1126582"/>
            </a:xfrm>
          </p:grpSpPr>
          <p:sp>
            <p:nvSpPr>
              <p:cNvPr id="32" name="Oval 47">
                <a:extLst>
                  <a:ext uri="{FF2B5EF4-FFF2-40B4-BE49-F238E27FC236}">
                    <a16:creationId xmlns:a16="http://schemas.microsoft.com/office/drawing/2014/main" id="{BC784F8B-AC9D-4556-BEEB-EACC67B83E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7132" y="1798909"/>
                <a:ext cx="1122790" cy="112658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Oval 48">
                <a:extLst>
                  <a:ext uri="{FF2B5EF4-FFF2-40B4-BE49-F238E27FC236}">
                    <a16:creationId xmlns:a16="http://schemas.microsoft.com/office/drawing/2014/main" id="{2FB6F252-13B3-4C9D-A19C-74865BBA31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547" y="1875583"/>
                <a:ext cx="969960" cy="97323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Oval 49">
                <a:extLst>
                  <a:ext uri="{FF2B5EF4-FFF2-40B4-BE49-F238E27FC236}">
                    <a16:creationId xmlns:a16="http://schemas.microsoft.com/office/drawing/2014/main" id="{ABC851AD-8B90-416B-80FD-8DDD847CD6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8157" y="1950445"/>
                <a:ext cx="820740" cy="82351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Oval 50">
                <a:extLst>
                  <a:ext uri="{FF2B5EF4-FFF2-40B4-BE49-F238E27FC236}">
                    <a16:creationId xmlns:a16="http://schemas.microsoft.com/office/drawing/2014/main" id="{A4883E9E-0349-4F05-8A73-D61A9CE06C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0234" y="2042833"/>
                <a:ext cx="636586" cy="63873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Oval 51">
                <a:extLst>
                  <a:ext uri="{FF2B5EF4-FFF2-40B4-BE49-F238E27FC236}">
                    <a16:creationId xmlns:a16="http://schemas.microsoft.com/office/drawing/2014/main" id="{AC1A2A59-9939-43AE-A3EC-36668228AA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0246" y="2143182"/>
                <a:ext cx="436562" cy="43803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Oval 52">
                <a:extLst>
                  <a:ext uri="{FF2B5EF4-FFF2-40B4-BE49-F238E27FC236}">
                    <a16:creationId xmlns:a16="http://schemas.microsoft.com/office/drawing/2014/main" id="{E17C551B-5D7B-4C48-984A-C027256B4D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3253" y="2226469"/>
                <a:ext cx="270548" cy="27146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" name="Arrow: Up 43">
              <a:extLst>
                <a:ext uri="{FF2B5EF4-FFF2-40B4-BE49-F238E27FC236}">
                  <a16:creationId xmlns:a16="http://schemas.microsoft.com/office/drawing/2014/main" id="{26A273BA-1879-48F6-9DD0-C1BCF73323AD}"/>
                </a:ext>
              </a:extLst>
            </p:cNvPr>
            <p:cNvSpPr/>
            <p:nvPr/>
          </p:nvSpPr>
          <p:spPr bwMode="auto">
            <a:xfrm>
              <a:off x="5487932" y="3330290"/>
              <a:ext cx="1205562" cy="3222911"/>
            </a:xfrm>
            <a:prstGeom prst="upArrow">
              <a:avLst>
                <a:gd name="adj1" fmla="val 72917"/>
                <a:gd name="adj2" fmla="val 50000"/>
              </a:avLst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scene3d>
              <a:camera prst="perspectiveRelaxedModerately" fov="5400000">
                <a:rot lat="18000000" lon="0" rev="0"/>
              </a:camera>
              <a:lightRig rig="threePt" dir="t"/>
            </a:scene3d>
            <a:sp3d extrusionH="63500"/>
          </p:spPr>
          <p:txBody>
            <a:bodyPr anchor="ctr"/>
            <a:lstStyle/>
            <a:p>
              <a:pPr algn="ctr"/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Arrow: Up 44">
              <a:extLst>
                <a:ext uri="{FF2B5EF4-FFF2-40B4-BE49-F238E27FC236}">
                  <a16:creationId xmlns:a16="http://schemas.microsoft.com/office/drawing/2014/main" id="{B62CA302-E218-4282-B61A-87ACABB50E3D}"/>
                </a:ext>
              </a:extLst>
            </p:cNvPr>
            <p:cNvSpPr/>
            <p:nvPr/>
          </p:nvSpPr>
          <p:spPr bwMode="auto">
            <a:xfrm>
              <a:off x="3134213" y="2814203"/>
              <a:ext cx="1205562" cy="3738998"/>
            </a:xfrm>
            <a:prstGeom prst="upArrow">
              <a:avLst>
                <a:gd name="adj1" fmla="val 72917"/>
                <a:gd name="adj2" fmla="val 50000"/>
              </a:avLst>
            </a:prstGeom>
            <a:solidFill>
              <a:schemeClr val="accent1"/>
            </a:solidFill>
            <a:ln w="19050">
              <a:noFill/>
              <a:round/>
              <a:headEnd/>
              <a:tailEnd/>
            </a:ln>
            <a:scene3d>
              <a:camera prst="isometricOffAxis2Top">
                <a:rot lat="18000000" lon="3207254" rev="18141449"/>
              </a:camera>
              <a:lightRig rig="threePt" dir="t">
                <a:rot lat="0" lon="0" rev="9600000"/>
              </a:lightRig>
            </a:scene3d>
            <a:sp3d extrusionH="63500"/>
          </p:spPr>
          <p:txBody>
            <a:bodyPr anchor="ctr"/>
            <a:lstStyle/>
            <a:p>
              <a:pPr algn="ctr"/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Arrow: Up 45">
              <a:extLst>
                <a:ext uri="{FF2B5EF4-FFF2-40B4-BE49-F238E27FC236}">
                  <a16:creationId xmlns:a16="http://schemas.microsoft.com/office/drawing/2014/main" id="{8AD1550A-DC1B-4B5C-B95D-CF969FD63635}"/>
                </a:ext>
              </a:extLst>
            </p:cNvPr>
            <p:cNvSpPr/>
            <p:nvPr/>
          </p:nvSpPr>
          <p:spPr bwMode="auto">
            <a:xfrm>
              <a:off x="7841649" y="2814203"/>
              <a:ext cx="1205562" cy="3738998"/>
            </a:xfrm>
            <a:prstGeom prst="upArrow">
              <a:avLst>
                <a:gd name="adj1" fmla="val 72917"/>
                <a:gd name="adj2" fmla="val 50000"/>
              </a:avLst>
            </a:prstGeom>
            <a:solidFill>
              <a:schemeClr val="accent3"/>
            </a:solidFill>
            <a:ln w="19050">
              <a:noFill/>
              <a:round/>
              <a:headEnd/>
              <a:tailEnd/>
            </a:ln>
            <a:scene3d>
              <a:camera prst="isometricOffAxis1Top"/>
              <a:lightRig rig="threePt" dir="t">
                <a:rot lat="0" lon="0" rev="3000000"/>
              </a:lightRig>
            </a:scene3d>
            <a:sp3d extrusionH="63500"/>
          </p:spPr>
          <p:txBody>
            <a:bodyPr anchor="ctr"/>
            <a:lstStyle/>
            <a:p>
              <a:pPr algn="ctr"/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4" name="Group 89">
              <a:extLst>
                <a:ext uri="{FF2B5EF4-FFF2-40B4-BE49-F238E27FC236}">
                  <a16:creationId xmlns:a16="http://schemas.microsoft.com/office/drawing/2014/main" id="{D0F9BA41-3DD2-4E18-A0BC-6637AD2B0E30}"/>
                </a:ext>
              </a:extLst>
            </p:cNvPr>
            <p:cNvGrpSpPr/>
            <p:nvPr/>
          </p:nvGrpSpPr>
          <p:grpSpPr>
            <a:xfrm>
              <a:off x="3285527" y="4285391"/>
              <a:ext cx="619907" cy="619907"/>
              <a:chOff x="2780930" y="3290888"/>
              <a:chExt cx="533400" cy="533400"/>
            </a:xfrm>
            <a:effectLst>
              <a:outerShdw blurRad="76200" dir="13500000" sy="23000" kx="1200000" algn="br" rotWithShape="0">
                <a:prstClr val="black">
                  <a:alpha val="25000"/>
                </a:prstClr>
              </a:outerShdw>
            </a:effectLst>
          </p:grpSpPr>
          <p:sp>
            <p:nvSpPr>
              <p:cNvPr id="27" name="Oval 90">
                <a:extLst>
                  <a:ext uri="{FF2B5EF4-FFF2-40B4-BE49-F238E27FC236}">
                    <a16:creationId xmlns:a16="http://schemas.microsoft.com/office/drawing/2014/main" id="{6D749AE2-71DC-48E7-9454-02E817B41864}"/>
                  </a:ext>
                </a:extLst>
              </p:cNvPr>
              <p:cNvSpPr/>
              <p:nvPr/>
            </p:nvSpPr>
            <p:spPr bwMode="auto">
              <a:xfrm>
                <a:off x="2780930" y="3290888"/>
                <a:ext cx="533400" cy="5334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8" name="Group 91">
                <a:extLst>
                  <a:ext uri="{FF2B5EF4-FFF2-40B4-BE49-F238E27FC236}">
                    <a16:creationId xmlns:a16="http://schemas.microsoft.com/office/drawing/2014/main" id="{4415689D-2D1E-4E58-B107-5C62E7193490}"/>
                  </a:ext>
                </a:extLst>
              </p:cNvPr>
              <p:cNvGrpSpPr/>
              <p:nvPr/>
            </p:nvGrpSpPr>
            <p:grpSpPr>
              <a:xfrm>
                <a:off x="2911105" y="3427413"/>
                <a:ext cx="273050" cy="260350"/>
                <a:chOff x="8453438" y="1249363"/>
                <a:chExt cx="273050" cy="260350"/>
              </a:xfrm>
              <a:solidFill>
                <a:schemeClr val="accent1"/>
              </a:solidFill>
            </p:grpSpPr>
            <p:sp>
              <p:nvSpPr>
                <p:cNvPr id="29" name="Freeform: Shape 92">
                  <a:extLst>
                    <a:ext uri="{FF2B5EF4-FFF2-40B4-BE49-F238E27FC236}">
                      <a16:creationId xmlns:a16="http://schemas.microsoft.com/office/drawing/2014/main" id="{4400EB7F-5BF9-4394-9B8B-069BAA0752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53438" y="1249363"/>
                  <a:ext cx="273050" cy="238125"/>
                </a:xfrm>
                <a:custGeom>
                  <a:avLst/>
                  <a:gdLst/>
                  <a:ahLst/>
                  <a:cxnLst>
                    <a:cxn ang="0">
                      <a:pos x="93" y="3"/>
                    </a:cxn>
                    <a:cxn ang="0">
                      <a:pos x="74" y="1"/>
                    </a:cxn>
                    <a:cxn ang="0">
                      <a:pos x="62" y="10"/>
                    </a:cxn>
                    <a:cxn ang="0">
                      <a:pos x="65" y="40"/>
                    </a:cxn>
                    <a:cxn ang="0">
                      <a:pos x="52" y="40"/>
                    </a:cxn>
                    <a:cxn ang="0">
                      <a:pos x="48" y="40"/>
                    </a:cxn>
                    <a:cxn ang="0">
                      <a:pos x="41" y="40"/>
                    </a:cxn>
                    <a:cxn ang="0">
                      <a:pos x="31" y="33"/>
                    </a:cxn>
                    <a:cxn ang="0">
                      <a:pos x="31" y="3"/>
                    </a:cxn>
                    <a:cxn ang="0">
                      <a:pos x="12" y="1"/>
                    </a:cxn>
                    <a:cxn ang="0">
                      <a:pos x="0" y="11"/>
                    </a:cxn>
                    <a:cxn ang="0">
                      <a:pos x="9" y="64"/>
                    </a:cxn>
                    <a:cxn ang="0">
                      <a:pos x="7" y="70"/>
                    </a:cxn>
                    <a:cxn ang="0">
                      <a:pos x="15" y="74"/>
                    </a:cxn>
                    <a:cxn ang="0">
                      <a:pos x="27" y="80"/>
                    </a:cxn>
                    <a:cxn ang="0">
                      <a:pos x="27" y="85"/>
                    </a:cxn>
                    <a:cxn ang="0">
                      <a:pos x="36" y="83"/>
                    </a:cxn>
                    <a:cxn ang="0">
                      <a:pos x="45" y="84"/>
                    </a:cxn>
                    <a:cxn ang="0">
                      <a:pos x="45" y="76"/>
                    </a:cxn>
                    <a:cxn ang="0">
                      <a:pos x="45" y="68"/>
                    </a:cxn>
                    <a:cxn ang="0">
                      <a:pos x="47" y="70"/>
                    </a:cxn>
                    <a:cxn ang="0">
                      <a:pos x="50" y="74"/>
                    </a:cxn>
                    <a:cxn ang="0">
                      <a:pos x="52" y="67"/>
                    </a:cxn>
                    <a:cxn ang="0">
                      <a:pos x="53" y="71"/>
                    </a:cxn>
                    <a:cxn ang="0">
                      <a:pos x="53" y="84"/>
                    </a:cxn>
                    <a:cxn ang="0">
                      <a:pos x="53" y="85"/>
                    </a:cxn>
                    <a:cxn ang="0">
                      <a:pos x="72" y="85"/>
                    </a:cxn>
                    <a:cxn ang="0">
                      <a:pos x="75" y="74"/>
                    </a:cxn>
                    <a:cxn ang="0">
                      <a:pos x="90" y="74"/>
                    </a:cxn>
                    <a:cxn ang="0">
                      <a:pos x="90" y="66"/>
                    </a:cxn>
                    <a:cxn ang="0">
                      <a:pos x="91" y="57"/>
                    </a:cxn>
                    <a:cxn ang="0">
                      <a:pos x="47" y="58"/>
                    </a:cxn>
                    <a:cxn ang="0">
                      <a:pos x="45" y="58"/>
                    </a:cxn>
                    <a:cxn ang="0">
                      <a:pos x="46" y="50"/>
                    </a:cxn>
                    <a:cxn ang="0">
                      <a:pos x="47" y="58"/>
                    </a:cxn>
                    <a:cxn ang="0">
                      <a:pos x="52" y="62"/>
                    </a:cxn>
                    <a:cxn ang="0">
                      <a:pos x="51" y="53"/>
                    </a:cxn>
                    <a:cxn ang="0">
                      <a:pos x="53" y="53"/>
                    </a:cxn>
                  </a:cxnLst>
                  <a:rect l="0" t="0" r="r" b="b"/>
                  <a:pathLst>
                    <a:path w="99" h="86">
                      <a:moveTo>
                        <a:pt x="98" y="11"/>
                      </a:moveTo>
                      <a:cubicBezTo>
                        <a:pt x="99" y="7"/>
                        <a:pt x="96" y="3"/>
                        <a:pt x="93" y="3"/>
                      </a:cubicBezTo>
                      <a:cubicBezTo>
                        <a:pt x="86" y="1"/>
                        <a:pt x="86" y="1"/>
                        <a:pt x="86" y="1"/>
                      </a:cubicBezTo>
                      <a:cubicBezTo>
                        <a:pt x="83" y="0"/>
                        <a:pt x="77" y="0"/>
                        <a:pt x="74" y="1"/>
                      </a:cubicBezTo>
                      <a:cubicBezTo>
                        <a:pt x="67" y="3"/>
                        <a:pt x="67" y="3"/>
                        <a:pt x="67" y="3"/>
                      </a:cubicBezTo>
                      <a:cubicBezTo>
                        <a:pt x="64" y="3"/>
                        <a:pt x="61" y="7"/>
                        <a:pt x="62" y="10"/>
                      </a:cubicBezTo>
                      <a:cubicBezTo>
                        <a:pt x="67" y="33"/>
                        <a:pt x="67" y="33"/>
                        <a:pt x="67" y="33"/>
                      </a:cubicBezTo>
                      <a:cubicBezTo>
                        <a:pt x="67" y="37"/>
                        <a:pt x="67" y="40"/>
                        <a:pt x="65" y="40"/>
                      </a:cubicBezTo>
                      <a:cubicBezTo>
                        <a:pt x="63" y="40"/>
                        <a:pt x="60" y="40"/>
                        <a:pt x="57" y="40"/>
                      </a:cubicBezTo>
                      <a:cubicBezTo>
                        <a:pt x="55" y="40"/>
                        <a:pt x="53" y="40"/>
                        <a:pt x="52" y="40"/>
                      </a:cubicBezTo>
                      <a:cubicBezTo>
                        <a:pt x="52" y="40"/>
                        <a:pt x="51" y="40"/>
                        <a:pt x="50" y="40"/>
                      </a:cubicBezTo>
                      <a:cubicBezTo>
                        <a:pt x="50" y="40"/>
                        <a:pt x="49" y="40"/>
                        <a:pt x="48" y="40"/>
                      </a:cubicBezTo>
                      <a:cubicBezTo>
                        <a:pt x="47" y="40"/>
                        <a:pt x="46" y="40"/>
                        <a:pt x="46" y="40"/>
                      </a:cubicBezTo>
                      <a:cubicBezTo>
                        <a:pt x="46" y="40"/>
                        <a:pt x="43" y="40"/>
                        <a:pt x="41" y="40"/>
                      </a:cubicBezTo>
                      <a:cubicBezTo>
                        <a:pt x="39" y="40"/>
                        <a:pt x="35" y="40"/>
                        <a:pt x="33" y="40"/>
                      </a:cubicBezTo>
                      <a:cubicBezTo>
                        <a:pt x="32" y="40"/>
                        <a:pt x="31" y="37"/>
                        <a:pt x="31" y="33"/>
                      </a:cubicBezTo>
                      <a:cubicBezTo>
                        <a:pt x="36" y="10"/>
                        <a:pt x="36" y="10"/>
                        <a:pt x="36" y="10"/>
                      </a:cubicBezTo>
                      <a:cubicBezTo>
                        <a:pt x="37" y="7"/>
                        <a:pt x="35" y="3"/>
                        <a:pt x="31" y="3"/>
                      </a:cubicBezTo>
                      <a:cubicBezTo>
                        <a:pt x="25" y="1"/>
                        <a:pt x="25" y="1"/>
                        <a:pt x="25" y="1"/>
                      </a:cubicBezTo>
                      <a:cubicBezTo>
                        <a:pt x="21" y="0"/>
                        <a:pt x="16" y="0"/>
                        <a:pt x="12" y="1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2" y="3"/>
                        <a:pt x="0" y="7"/>
                        <a:pt x="0" y="11"/>
                      </a:cubicBezTo>
                      <a:cubicBezTo>
                        <a:pt x="8" y="56"/>
                        <a:pt x="8" y="56"/>
                        <a:pt x="8" y="56"/>
                      </a:cubicBezTo>
                      <a:cubicBezTo>
                        <a:pt x="8" y="60"/>
                        <a:pt x="9" y="64"/>
                        <a:pt x="9" y="64"/>
                      </a:cubicBezTo>
                      <a:cubicBezTo>
                        <a:pt x="9" y="65"/>
                        <a:pt x="8" y="66"/>
                        <a:pt x="8" y="66"/>
                      </a:cubicBezTo>
                      <a:cubicBezTo>
                        <a:pt x="8" y="66"/>
                        <a:pt x="7" y="68"/>
                        <a:pt x="7" y="70"/>
                      </a:cubicBezTo>
                      <a:cubicBezTo>
                        <a:pt x="7" y="72"/>
                        <a:pt x="8" y="74"/>
                        <a:pt x="8" y="74"/>
                      </a:cubicBezTo>
                      <a:cubicBezTo>
                        <a:pt x="9" y="74"/>
                        <a:pt x="12" y="74"/>
                        <a:pt x="15" y="74"/>
                      </a:cubicBezTo>
                      <a:cubicBezTo>
                        <a:pt x="18" y="74"/>
                        <a:pt x="22" y="74"/>
                        <a:pt x="24" y="74"/>
                      </a:cubicBezTo>
                      <a:cubicBezTo>
                        <a:pt x="25" y="74"/>
                        <a:pt x="27" y="77"/>
                        <a:pt x="27" y="80"/>
                      </a:cubicBezTo>
                      <a:cubicBezTo>
                        <a:pt x="27" y="84"/>
                        <a:pt x="27" y="84"/>
                        <a:pt x="27" y="84"/>
                      </a:cubicBezTo>
                      <a:cubicBezTo>
                        <a:pt x="27" y="84"/>
                        <a:pt x="27" y="85"/>
                        <a:pt x="27" y="85"/>
                      </a:cubicBezTo>
                      <a:cubicBezTo>
                        <a:pt x="27" y="86"/>
                        <a:pt x="27" y="86"/>
                        <a:pt x="27" y="86"/>
                      </a:cubicBezTo>
                      <a:cubicBezTo>
                        <a:pt x="28" y="84"/>
                        <a:pt x="32" y="83"/>
                        <a:pt x="36" y="83"/>
                      </a:cubicBezTo>
                      <a:cubicBezTo>
                        <a:pt x="40" y="83"/>
                        <a:pt x="43" y="84"/>
                        <a:pt x="45" y="86"/>
                      </a:cubicBezTo>
                      <a:cubicBezTo>
                        <a:pt x="45" y="84"/>
                        <a:pt x="45" y="84"/>
                        <a:pt x="45" y="84"/>
                      </a:cubicBezTo>
                      <a:cubicBezTo>
                        <a:pt x="45" y="80"/>
                        <a:pt x="45" y="80"/>
                        <a:pt x="45" y="80"/>
                      </a:cubicBezTo>
                      <a:cubicBezTo>
                        <a:pt x="45" y="79"/>
                        <a:pt x="45" y="77"/>
                        <a:pt x="45" y="76"/>
                      </a:cubicBezTo>
                      <a:cubicBezTo>
                        <a:pt x="45" y="74"/>
                        <a:pt x="45" y="72"/>
                        <a:pt x="45" y="71"/>
                      </a:cubicBezTo>
                      <a:cubicBezTo>
                        <a:pt x="45" y="70"/>
                        <a:pt x="45" y="69"/>
                        <a:pt x="45" y="68"/>
                      </a:cubicBezTo>
                      <a:cubicBezTo>
                        <a:pt x="45" y="68"/>
                        <a:pt x="46" y="67"/>
                        <a:pt x="46" y="67"/>
                      </a:cubicBezTo>
                      <a:cubicBezTo>
                        <a:pt x="46" y="67"/>
                        <a:pt x="47" y="69"/>
                        <a:pt x="47" y="70"/>
                      </a:cubicBezTo>
                      <a:cubicBezTo>
                        <a:pt x="47" y="72"/>
                        <a:pt x="47" y="74"/>
                        <a:pt x="48" y="74"/>
                      </a:cubicBezTo>
                      <a:cubicBezTo>
                        <a:pt x="49" y="74"/>
                        <a:pt x="50" y="74"/>
                        <a:pt x="50" y="74"/>
                      </a:cubicBezTo>
                      <a:cubicBezTo>
                        <a:pt x="51" y="74"/>
                        <a:pt x="51" y="72"/>
                        <a:pt x="51" y="70"/>
                      </a:cubicBezTo>
                      <a:cubicBezTo>
                        <a:pt x="51" y="69"/>
                        <a:pt x="52" y="67"/>
                        <a:pt x="52" y="67"/>
                      </a:cubicBezTo>
                      <a:cubicBezTo>
                        <a:pt x="53" y="67"/>
                        <a:pt x="53" y="68"/>
                        <a:pt x="53" y="68"/>
                      </a:cubicBezTo>
                      <a:cubicBezTo>
                        <a:pt x="53" y="69"/>
                        <a:pt x="53" y="70"/>
                        <a:pt x="53" y="71"/>
                      </a:cubicBezTo>
                      <a:cubicBezTo>
                        <a:pt x="53" y="73"/>
                        <a:pt x="53" y="77"/>
                        <a:pt x="53" y="80"/>
                      </a:cubicBezTo>
                      <a:cubicBezTo>
                        <a:pt x="53" y="84"/>
                        <a:pt x="53" y="84"/>
                        <a:pt x="53" y="84"/>
                      </a:cubicBezTo>
                      <a:cubicBezTo>
                        <a:pt x="53" y="84"/>
                        <a:pt x="53" y="84"/>
                        <a:pt x="53" y="84"/>
                      </a:cubicBezTo>
                      <a:cubicBezTo>
                        <a:pt x="53" y="85"/>
                        <a:pt x="53" y="85"/>
                        <a:pt x="53" y="85"/>
                      </a:cubicBezTo>
                      <a:cubicBezTo>
                        <a:pt x="55" y="84"/>
                        <a:pt x="58" y="83"/>
                        <a:pt x="63" y="83"/>
                      </a:cubicBezTo>
                      <a:cubicBezTo>
                        <a:pt x="67" y="83"/>
                        <a:pt x="70" y="84"/>
                        <a:pt x="72" y="85"/>
                      </a:cubicBezTo>
                      <a:cubicBezTo>
                        <a:pt x="72" y="77"/>
                        <a:pt x="72" y="77"/>
                        <a:pt x="72" y="77"/>
                      </a:cubicBezTo>
                      <a:cubicBezTo>
                        <a:pt x="72" y="75"/>
                        <a:pt x="73" y="74"/>
                        <a:pt x="75" y="74"/>
                      </a:cubicBezTo>
                      <a:cubicBezTo>
                        <a:pt x="76" y="74"/>
                        <a:pt x="80" y="74"/>
                        <a:pt x="83" y="74"/>
                      </a:cubicBezTo>
                      <a:cubicBezTo>
                        <a:pt x="86" y="74"/>
                        <a:pt x="89" y="74"/>
                        <a:pt x="90" y="74"/>
                      </a:cubicBezTo>
                      <a:cubicBezTo>
                        <a:pt x="90" y="74"/>
                        <a:pt x="91" y="72"/>
                        <a:pt x="91" y="70"/>
                      </a:cubicBezTo>
                      <a:cubicBezTo>
                        <a:pt x="91" y="68"/>
                        <a:pt x="91" y="66"/>
                        <a:pt x="90" y="66"/>
                      </a:cubicBezTo>
                      <a:cubicBezTo>
                        <a:pt x="90" y="66"/>
                        <a:pt x="89" y="65"/>
                        <a:pt x="90" y="64"/>
                      </a:cubicBezTo>
                      <a:cubicBezTo>
                        <a:pt x="90" y="64"/>
                        <a:pt x="90" y="60"/>
                        <a:pt x="91" y="57"/>
                      </a:cubicBezTo>
                      <a:lnTo>
                        <a:pt x="98" y="11"/>
                      </a:lnTo>
                      <a:close/>
                      <a:moveTo>
                        <a:pt x="47" y="58"/>
                      </a:moveTo>
                      <a:cubicBezTo>
                        <a:pt x="47" y="60"/>
                        <a:pt x="46" y="62"/>
                        <a:pt x="46" y="62"/>
                      </a:cubicBezTo>
                      <a:cubicBezTo>
                        <a:pt x="46" y="62"/>
                        <a:pt x="45" y="60"/>
                        <a:pt x="45" y="58"/>
                      </a:cubicBezTo>
                      <a:cubicBezTo>
                        <a:pt x="45" y="57"/>
                        <a:pt x="45" y="54"/>
                        <a:pt x="45" y="53"/>
                      </a:cubicBezTo>
                      <a:cubicBezTo>
                        <a:pt x="45" y="52"/>
                        <a:pt x="46" y="50"/>
                        <a:pt x="46" y="50"/>
                      </a:cubicBezTo>
                      <a:cubicBezTo>
                        <a:pt x="46" y="50"/>
                        <a:pt x="47" y="52"/>
                        <a:pt x="47" y="53"/>
                      </a:cubicBezTo>
                      <a:cubicBezTo>
                        <a:pt x="47" y="54"/>
                        <a:pt x="47" y="57"/>
                        <a:pt x="47" y="58"/>
                      </a:cubicBezTo>
                      <a:close/>
                      <a:moveTo>
                        <a:pt x="53" y="59"/>
                      </a:moveTo>
                      <a:cubicBezTo>
                        <a:pt x="53" y="60"/>
                        <a:pt x="53" y="62"/>
                        <a:pt x="52" y="62"/>
                      </a:cubicBezTo>
                      <a:cubicBezTo>
                        <a:pt x="52" y="62"/>
                        <a:pt x="51" y="60"/>
                        <a:pt x="51" y="59"/>
                      </a:cubicBezTo>
                      <a:cubicBezTo>
                        <a:pt x="51" y="57"/>
                        <a:pt x="51" y="54"/>
                        <a:pt x="51" y="53"/>
                      </a:cubicBezTo>
                      <a:cubicBezTo>
                        <a:pt x="51" y="52"/>
                        <a:pt x="52" y="50"/>
                        <a:pt x="52" y="50"/>
                      </a:cubicBezTo>
                      <a:cubicBezTo>
                        <a:pt x="53" y="50"/>
                        <a:pt x="53" y="52"/>
                        <a:pt x="53" y="53"/>
                      </a:cubicBezTo>
                      <a:cubicBezTo>
                        <a:pt x="53" y="54"/>
                        <a:pt x="53" y="57"/>
                        <a:pt x="53" y="5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0" name="Freeform: Shape 93">
                  <a:extLst>
                    <a:ext uri="{FF2B5EF4-FFF2-40B4-BE49-F238E27FC236}">
                      <a16:creationId xmlns:a16="http://schemas.microsoft.com/office/drawing/2014/main" id="{56BA0025-F4EB-4646-9B20-78C7E5D425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28050" y="1484313"/>
                  <a:ext cx="49213" cy="25400"/>
                </a:xfrm>
                <a:custGeom>
                  <a:avLst/>
                  <a:gdLst/>
                  <a:ahLst/>
                  <a:cxnLst>
                    <a:cxn ang="0">
                      <a:pos x="9" y="0"/>
                    </a:cxn>
                    <a:cxn ang="0">
                      <a:pos x="0" y="4"/>
                    </a:cxn>
                    <a:cxn ang="0">
                      <a:pos x="9" y="9"/>
                    </a:cxn>
                    <a:cxn ang="0">
                      <a:pos x="18" y="4"/>
                    </a:cxn>
                    <a:cxn ang="0">
                      <a:pos x="9" y="0"/>
                    </a:cxn>
                    <a:cxn ang="0">
                      <a:pos x="9" y="7"/>
                    </a:cxn>
                    <a:cxn ang="0">
                      <a:pos x="3" y="5"/>
                    </a:cxn>
                    <a:cxn ang="0">
                      <a:pos x="9" y="4"/>
                    </a:cxn>
                    <a:cxn ang="0">
                      <a:pos x="15" y="5"/>
                    </a:cxn>
                    <a:cxn ang="0">
                      <a:pos x="9" y="7"/>
                    </a:cxn>
                  </a:cxnLst>
                  <a:rect l="0" t="0" r="r" b="b"/>
                  <a:pathLst>
                    <a:path w="18" h="9">
                      <a:moveTo>
                        <a:pt x="9" y="0"/>
                      </a:moveTo>
                      <a:cubicBezTo>
                        <a:pt x="4" y="0"/>
                        <a:pt x="0" y="2"/>
                        <a:pt x="0" y="4"/>
                      </a:cubicBezTo>
                      <a:cubicBezTo>
                        <a:pt x="0" y="7"/>
                        <a:pt x="4" y="9"/>
                        <a:pt x="9" y="9"/>
                      </a:cubicBezTo>
                      <a:cubicBezTo>
                        <a:pt x="14" y="9"/>
                        <a:pt x="18" y="7"/>
                        <a:pt x="18" y="4"/>
                      </a:cubicBezTo>
                      <a:cubicBezTo>
                        <a:pt x="18" y="2"/>
                        <a:pt x="14" y="0"/>
                        <a:pt x="9" y="0"/>
                      </a:cubicBezTo>
                      <a:close/>
                      <a:moveTo>
                        <a:pt x="9" y="7"/>
                      </a:moveTo>
                      <a:cubicBezTo>
                        <a:pt x="6" y="7"/>
                        <a:pt x="3" y="6"/>
                        <a:pt x="3" y="5"/>
                      </a:cubicBezTo>
                      <a:cubicBezTo>
                        <a:pt x="3" y="5"/>
                        <a:pt x="6" y="4"/>
                        <a:pt x="9" y="4"/>
                      </a:cubicBezTo>
                      <a:cubicBezTo>
                        <a:pt x="12" y="4"/>
                        <a:pt x="15" y="5"/>
                        <a:pt x="15" y="5"/>
                      </a:cubicBezTo>
                      <a:cubicBezTo>
                        <a:pt x="15" y="6"/>
                        <a:pt x="12" y="7"/>
                        <a:pt x="9" y="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" name="Freeform: Shape 94">
                  <a:extLst>
                    <a:ext uri="{FF2B5EF4-FFF2-40B4-BE49-F238E27FC236}">
                      <a16:creationId xmlns:a16="http://schemas.microsoft.com/office/drawing/2014/main" id="{470AB7FA-1CCB-49F8-A673-29A1D757B5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9488" y="1484313"/>
                  <a:ext cx="52388" cy="25400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10" y="9"/>
                    </a:cxn>
                    <a:cxn ang="0">
                      <a:pos x="19" y="4"/>
                    </a:cxn>
                    <a:cxn ang="0">
                      <a:pos x="19" y="4"/>
                    </a:cxn>
                    <a:cxn ang="0">
                      <a:pos x="10" y="0"/>
                    </a:cxn>
                    <a:cxn ang="0">
                      <a:pos x="9" y="7"/>
                    </a:cxn>
                    <a:cxn ang="0">
                      <a:pos x="3" y="5"/>
                    </a:cxn>
                    <a:cxn ang="0">
                      <a:pos x="9" y="4"/>
                    </a:cxn>
                    <a:cxn ang="0">
                      <a:pos x="15" y="5"/>
                    </a:cxn>
                    <a:cxn ang="0">
                      <a:pos x="9" y="7"/>
                    </a:cxn>
                  </a:cxnLst>
                  <a:rect l="0" t="0" r="r" b="b"/>
                  <a:pathLst>
                    <a:path w="19" h="9">
                      <a:moveTo>
                        <a:pt x="10" y="0"/>
                      </a:moveTo>
                      <a:cubicBezTo>
                        <a:pt x="5" y="0"/>
                        <a:pt x="1" y="1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7"/>
                        <a:pt x="4" y="9"/>
                        <a:pt x="10" y="9"/>
                      </a:cubicBezTo>
                      <a:cubicBezTo>
                        <a:pt x="15" y="9"/>
                        <a:pt x="19" y="7"/>
                        <a:pt x="19" y="4"/>
                      </a:cubicBezTo>
                      <a:cubicBezTo>
                        <a:pt x="19" y="4"/>
                        <a:pt x="19" y="4"/>
                        <a:pt x="19" y="4"/>
                      </a:cubicBezTo>
                      <a:cubicBezTo>
                        <a:pt x="19" y="2"/>
                        <a:pt x="15" y="0"/>
                        <a:pt x="10" y="0"/>
                      </a:cubicBezTo>
                      <a:close/>
                      <a:moveTo>
                        <a:pt x="9" y="7"/>
                      </a:moveTo>
                      <a:cubicBezTo>
                        <a:pt x="6" y="7"/>
                        <a:pt x="3" y="6"/>
                        <a:pt x="3" y="5"/>
                      </a:cubicBezTo>
                      <a:cubicBezTo>
                        <a:pt x="3" y="5"/>
                        <a:pt x="6" y="4"/>
                        <a:pt x="9" y="4"/>
                      </a:cubicBezTo>
                      <a:cubicBezTo>
                        <a:pt x="13" y="4"/>
                        <a:pt x="15" y="5"/>
                        <a:pt x="15" y="5"/>
                      </a:cubicBezTo>
                      <a:cubicBezTo>
                        <a:pt x="15" y="6"/>
                        <a:pt x="13" y="7"/>
                        <a:pt x="9" y="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5" name="Group 95">
              <a:extLst>
                <a:ext uri="{FF2B5EF4-FFF2-40B4-BE49-F238E27FC236}">
                  <a16:creationId xmlns:a16="http://schemas.microsoft.com/office/drawing/2014/main" id="{6F29CDEE-C5F2-4365-814C-04B362F5244F}"/>
                </a:ext>
              </a:extLst>
            </p:cNvPr>
            <p:cNvGrpSpPr/>
            <p:nvPr/>
          </p:nvGrpSpPr>
          <p:grpSpPr>
            <a:xfrm>
              <a:off x="8189712" y="4285391"/>
              <a:ext cx="619907" cy="619907"/>
              <a:chOff x="5781675" y="3290888"/>
              <a:chExt cx="533400" cy="533400"/>
            </a:xfrm>
            <a:effectLst>
              <a:outerShdw blurRad="76200" dir="18900000" sy="23000" kx="-1200000" algn="bl" rotWithShape="0">
                <a:prstClr val="black">
                  <a:alpha val="25000"/>
                </a:prstClr>
              </a:outerShdw>
            </a:effectLst>
          </p:grpSpPr>
          <p:sp>
            <p:nvSpPr>
              <p:cNvPr id="25" name="Oval 96">
                <a:extLst>
                  <a:ext uri="{FF2B5EF4-FFF2-40B4-BE49-F238E27FC236}">
                    <a16:creationId xmlns:a16="http://schemas.microsoft.com/office/drawing/2014/main" id="{E2CB786C-7D0D-4C50-8B5D-C19E9CF8E40A}"/>
                  </a:ext>
                </a:extLst>
              </p:cNvPr>
              <p:cNvSpPr/>
              <p:nvPr/>
            </p:nvSpPr>
            <p:spPr bwMode="auto">
              <a:xfrm>
                <a:off x="5781675" y="3290888"/>
                <a:ext cx="533400" cy="5334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Freeform: Shape 97">
                <a:extLst>
                  <a:ext uri="{FF2B5EF4-FFF2-40B4-BE49-F238E27FC236}">
                    <a16:creationId xmlns:a16="http://schemas.microsoft.com/office/drawing/2014/main" id="{EACED6B5-CBF7-457F-BCA3-CDB4BAF69E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5099" y="3406699"/>
                <a:ext cx="326553" cy="301779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46" y="36"/>
                  </a:cxn>
                  <a:cxn ang="0">
                    <a:pos x="42" y="40"/>
                  </a:cxn>
                  <a:cxn ang="0">
                    <a:pos x="39" y="47"/>
                  </a:cxn>
                  <a:cxn ang="0">
                    <a:pos x="44" y="52"/>
                  </a:cxn>
                  <a:cxn ang="0">
                    <a:pos x="52" y="58"/>
                  </a:cxn>
                  <a:cxn ang="0">
                    <a:pos x="52" y="61"/>
                  </a:cxn>
                  <a:cxn ang="0">
                    <a:pos x="51" y="62"/>
                  </a:cxn>
                  <a:cxn ang="0">
                    <a:pos x="17" y="62"/>
                  </a:cxn>
                  <a:cxn ang="0">
                    <a:pos x="16" y="61"/>
                  </a:cxn>
                  <a:cxn ang="0">
                    <a:pos x="16" y="58"/>
                  </a:cxn>
                  <a:cxn ang="0">
                    <a:pos x="24" y="52"/>
                  </a:cxn>
                  <a:cxn ang="0">
                    <a:pos x="29" y="47"/>
                  </a:cxn>
                  <a:cxn ang="0">
                    <a:pos x="26" y="40"/>
                  </a:cxn>
                  <a:cxn ang="0">
                    <a:pos x="22" y="36"/>
                  </a:cxn>
                  <a:cxn ang="0">
                    <a:pos x="0" y="20"/>
                  </a:cxn>
                  <a:cxn ang="0">
                    <a:pos x="0" y="15"/>
                  </a:cxn>
                  <a:cxn ang="0">
                    <a:pos x="4" y="11"/>
                  </a:cxn>
                  <a:cxn ang="0">
                    <a:pos x="16" y="11"/>
                  </a:cxn>
                  <a:cxn ang="0">
                    <a:pos x="16" y="7"/>
                  </a:cxn>
                  <a:cxn ang="0">
                    <a:pos x="22" y="0"/>
                  </a:cxn>
                  <a:cxn ang="0">
                    <a:pos x="45" y="0"/>
                  </a:cxn>
                  <a:cxn ang="0">
                    <a:pos x="52" y="7"/>
                  </a:cxn>
                  <a:cxn ang="0">
                    <a:pos x="52" y="11"/>
                  </a:cxn>
                  <a:cxn ang="0">
                    <a:pos x="63" y="11"/>
                  </a:cxn>
                  <a:cxn ang="0">
                    <a:pos x="67" y="15"/>
                  </a:cxn>
                  <a:cxn ang="0">
                    <a:pos x="67" y="20"/>
                  </a:cxn>
                  <a:cxn ang="0">
                    <a:pos x="16" y="16"/>
                  </a:cxn>
                  <a:cxn ang="0">
                    <a:pos x="6" y="16"/>
                  </a:cxn>
                  <a:cxn ang="0">
                    <a:pos x="6" y="20"/>
                  </a:cxn>
                  <a:cxn ang="0">
                    <a:pos x="19" y="31"/>
                  </a:cxn>
                  <a:cxn ang="0">
                    <a:pos x="16" y="16"/>
                  </a:cxn>
                  <a:cxn ang="0">
                    <a:pos x="62" y="16"/>
                  </a:cxn>
                  <a:cxn ang="0">
                    <a:pos x="52" y="16"/>
                  </a:cxn>
                  <a:cxn ang="0">
                    <a:pos x="49" y="31"/>
                  </a:cxn>
                  <a:cxn ang="0">
                    <a:pos x="62" y="20"/>
                  </a:cxn>
                  <a:cxn ang="0">
                    <a:pos x="62" y="16"/>
                  </a:cxn>
                </a:cxnLst>
                <a:rect l="0" t="0" r="r" b="b"/>
                <a:pathLst>
                  <a:path w="67" h="62">
                    <a:moveTo>
                      <a:pt x="67" y="20"/>
                    </a:moveTo>
                    <a:cubicBezTo>
                      <a:pt x="67" y="27"/>
                      <a:pt x="58" y="36"/>
                      <a:pt x="46" y="36"/>
                    </a:cubicBezTo>
                    <a:cubicBezTo>
                      <a:pt x="44" y="38"/>
                      <a:pt x="42" y="40"/>
                      <a:pt x="42" y="40"/>
                    </a:cubicBezTo>
                    <a:cubicBezTo>
                      <a:pt x="40" y="42"/>
                      <a:pt x="39" y="44"/>
                      <a:pt x="39" y="47"/>
                    </a:cubicBezTo>
                    <a:cubicBezTo>
                      <a:pt x="39" y="49"/>
                      <a:pt x="40" y="52"/>
                      <a:pt x="44" y="52"/>
                    </a:cubicBezTo>
                    <a:cubicBezTo>
                      <a:pt x="48" y="52"/>
                      <a:pt x="52" y="54"/>
                      <a:pt x="52" y="58"/>
                    </a:cubicBezTo>
                    <a:cubicBezTo>
                      <a:pt x="52" y="61"/>
                      <a:pt x="52" y="61"/>
                      <a:pt x="52" y="61"/>
                    </a:cubicBezTo>
                    <a:cubicBezTo>
                      <a:pt x="52" y="62"/>
                      <a:pt x="51" y="62"/>
                      <a:pt x="51" y="62"/>
                    </a:cubicBezTo>
                    <a:cubicBezTo>
                      <a:pt x="17" y="62"/>
                      <a:pt x="17" y="62"/>
                      <a:pt x="17" y="62"/>
                    </a:cubicBezTo>
                    <a:cubicBezTo>
                      <a:pt x="16" y="62"/>
                      <a:pt x="16" y="62"/>
                      <a:pt x="16" y="61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54"/>
                      <a:pt x="20" y="52"/>
                      <a:pt x="24" y="52"/>
                    </a:cubicBezTo>
                    <a:cubicBezTo>
                      <a:pt x="27" y="52"/>
                      <a:pt x="29" y="49"/>
                      <a:pt x="29" y="47"/>
                    </a:cubicBezTo>
                    <a:cubicBezTo>
                      <a:pt x="29" y="44"/>
                      <a:pt x="28" y="42"/>
                      <a:pt x="26" y="40"/>
                    </a:cubicBezTo>
                    <a:cubicBezTo>
                      <a:pt x="25" y="40"/>
                      <a:pt x="24" y="38"/>
                      <a:pt x="22" y="36"/>
                    </a:cubicBezTo>
                    <a:cubicBezTo>
                      <a:pt x="10" y="36"/>
                      <a:pt x="0" y="27"/>
                      <a:pt x="0" y="2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2"/>
                      <a:pt x="2" y="11"/>
                      <a:pt x="4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3"/>
                      <a:pt x="19" y="0"/>
                      <a:pt x="22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9" y="0"/>
                      <a:pt x="52" y="3"/>
                      <a:pt x="52" y="7"/>
                    </a:cubicBezTo>
                    <a:cubicBezTo>
                      <a:pt x="52" y="11"/>
                      <a:pt x="52" y="11"/>
                      <a:pt x="52" y="11"/>
                    </a:cubicBezTo>
                    <a:cubicBezTo>
                      <a:pt x="63" y="11"/>
                      <a:pt x="63" y="11"/>
                      <a:pt x="63" y="11"/>
                    </a:cubicBezTo>
                    <a:cubicBezTo>
                      <a:pt x="66" y="11"/>
                      <a:pt x="67" y="12"/>
                      <a:pt x="67" y="15"/>
                    </a:cubicBezTo>
                    <a:lnTo>
                      <a:pt x="67" y="20"/>
                    </a:lnTo>
                    <a:close/>
                    <a:moveTo>
                      <a:pt x="16" y="16"/>
                    </a:moveTo>
                    <a:cubicBezTo>
                      <a:pt x="6" y="16"/>
                      <a:pt x="6" y="16"/>
                      <a:pt x="6" y="16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4"/>
                      <a:pt x="11" y="29"/>
                      <a:pt x="19" y="31"/>
                    </a:cubicBezTo>
                    <a:cubicBezTo>
                      <a:pt x="17" y="27"/>
                      <a:pt x="16" y="22"/>
                      <a:pt x="16" y="16"/>
                    </a:cubicBezTo>
                    <a:close/>
                    <a:moveTo>
                      <a:pt x="62" y="16"/>
                    </a:move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22"/>
                      <a:pt x="51" y="27"/>
                      <a:pt x="49" y="31"/>
                    </a:cubicBezTo>
                    <a:cubicBezTo>
                      <a:pt x="57" y="29"/>
                      <a:pt x="62" y="24"/>
                      <a:pt x="62" y="20"/>
                    </a:cubicBezTo>
                    <a:lnTo>
                      <a:pt x="62" y="1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6" name="Group 98">
              <a:extLst>
                <a:ext uri="{FF2B5EF4-FFF2-40B4-BE49-F238E27FC236}">
                  <a16:creationId xmlns:a16="http://schemas.microsoft.com/office/drawing/2014/main" id="{44A5E8C2-8EEF-4B3E-BA5C-017378C768D8}"/>
                </a:ext>
              </a:extLst>
            </p:cNvPr>
            <p:cNvGrpSpPr/>
            <p:nvPr/>
          </p:nvGrpSpPr>
          <p:grpSpPr>
            <a:xfrm>
              <a:off x="5787311" y="4867041"/>
              <a:ext cx="619907" cy="619907"/>
              <a:chOff x="4305300" y="3714750"/>
              <a:chExt cx="533400" cy="533400"/>
            </a:xfrm>
            <a:effectLst>
              <a:outerShdw blurRad="152400" dir="5400000" sx="90000" sy="-19000" rotWithShape="0">
                <a:prstClr val="black">
                  <a:alpha val="25000"/>
                </a:prstClr>
              </a:outerShdw>
            </a:effectLst>
          </p:grpSpPr>
          <p:sp>
            <p:nvSpPr>
              <p:cNvPr id="17" name="Oval 99">
                <a:extLst>
                  <a:ext uri="{FF2B5EF4-FFF2-40B4-BE49-F238E27FC236}">
                    <a16:creationId xmlns:a16="http://schemas.microsoft.com/office/drawing/2014/main" id="{FEB380B0-8A08-4935-A0E5-C8CC92BACEA7}"/>
                  </a:ext>
                </a:extLst>
              </p:cNvPr>
              <p:cNvSpPr/>
              <p:nvPr/>
            </p:nvSpPr>
            <p:spPr bwMode="auto">
              <a:xfrm>
                <a:off x="4305300" y="3714750"/>
                <a:ext cx="533400" cy="5334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8" name="Group 100">
                <a:extLst>
                  <a:ext uri="{FF2B5EF4-FFF2-40B4-BE49-F238E27FC236}">
                    <a16:creationId xmlns:a16="http://schemas.microsoft.com/office/drawing/2014/main" id="{4A995081-450C-4BD1-A5D3-3A5A070CE865}"/>
                  </a:ext>
                </a:extLst>
              </p:cNvPr>
              <p:cNvGrpSpPr/>
              <p:nvPr/>
            </p:nvGrpSpPr>
            <p:grpSpPr>
              <a:xfrm>
                <a:off x="4418315" y="3827263"/>
                <a:ext cx="307370" cy="308375"/>
                <a:chOff x="4240213" y="511175"/>
                <a:chExt cx="485775" cy="487363"/>
              </a:xfrm>
              <a:solidFill>
                <a:schemeClr val="accent2"/>
              </a:solidFill>
            </p:grpSpPr>
            <p:sp>
              <p:nvSpPr>
                <p:cNvPr id="19" name="Freeform: Shape 101">
                  <a:extLst>
                    <a:ext uri="{FF2B5EF4-FFF2-40B4-BE49-F238E27FC236}">
                      <a16:creationId xmlns:a16="http://schemas.microsoft.com/office/drawing/2014/main" id="{A5E1D2FA-A628-4727-BA96-440C8A204A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9938" y="511175"/>
                  <a:ext cx="146050" cy="487363"/>
                </a:xfrm>
                <a:custGeom>
                  <a:avLst/>
                  <a:gdLst/>
                  <a:ahLst/>
                  <a:cxnLst>
                    <a:cxn ang="0">
                      <a:pos x="137" y="0"/>
                    </a:cxn>
                    <a:cxn ang="0">
                      <a:pos x="0" y="300"/>
                    </a:cxn>
                    <a:cxn ang="0">
                      <a:pos x="36" y="327"/>
                    </a:cxn>
                    <a:cxn ang="0">
                      <a:pos x="137" y="118"/>
                    </a:cxn>
                    <a:cxn ang="0">
                      <a:pos x="248" y="478"/>
                    </a:cxn>
                    <a:cxn ang="0">
                      <a:pos x="137" y="837"/>
                    </a:cxn>
                    <a:cxn ang="0">
                      <a:pos x="36" y="629"/>
                    </a:cxn>
                    <a:cxn ang="0">
                      <a:pos x="0" y="655"/>
                    </a:cxn>
                    <a:cxn ang="0">
                      <a:pos x="137" y="955"/>
                    </a:cxn>
                    <a:cxn ang="0">
                      <a:pos x="284" y="478"/>
                    </a:cxn>
                    <a:cxn ang="0">
                      <a:pos x="137" y="0"/>
                    </a:cxn>
                  </a:cxnLst>
                  <a:rect l="0" t="0" r="r" b="b"/>
                  <a:pathLst>
                    <a:path w="284" h="955">
                      <a:moveTo>
                        <a:pt x="137" y="0"/>
                      </a:moveTo>
                      <a:cubicBezTo>
                        <a:pt x="75" y="0"/>
                        <a:pt x="22" y="124"/>
                        <a:pt x="0" y="300"/>
                      </a:cubicBezTo>
                      <a:cubicBezTo>
                        <a:pt x="13" y="308"/>
                        <a:pt x="25" y="317"/>
                        <a:pt x="36" y="327"/>
                      </a:cubicBezTo>
                      <a:cubicBezTo>
                        <a:pt x="54" y="204"/>
                        <a:pt x="92" y="118"/>
                        <a:pt x="137" y="118"/>
                      </a:cubicBezTo>
                      <a:cubicBezTo>
                        <a:pt x="198" y="118"/>
                        <a:pt x="248" y="279"/>
                        <a:pt x="248" y="478"/>
                      </a:cubicBezTo>
                      <a:cubicBezTo>
                        <a:pt x="248" y="676"/>
                        <a:pt x="198" y="837"/>
                        <a:pt x="137" y="837"/>
                      </a:cubicBezTo>
                      <a:cubicBezTo>
                        <a:pt x="92" y="837"/>
                        <a:pt x="54" y="752"/>
                        <a:pt x="36" y="629"/>
                      </a:cubicBezTo>
                      <a:cubicBezTo>
                        <a:pt x="25" y="638"/>
                        <a:pt x="13" y="647"/>
                        <a:pt x="0" y="655"/>
                      </a:cubicBezTo>
                      <a:cubicBezTo>
                        <a:pt x="22" y="831"/>
                        <a:pt x="75" y="955"/>
                        <a:pt x="137" y="955"/>
                      </a:cubicBezTo>
                      <a:cubicBezTo>
                        <a:pt x="218" y="955"/>
                        <a:pt x="284" y="741"/>
                        <a:pt x="284" y="478"/>
                      </a:cubicBezTo>
                      <a:cubicBezTo>
                        <a:pt x="284" y="214"/>
                        <a:pt x="218" y="0"/>
                        <a:pt x="137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Freeform: Shape 102">
                  <a:extLst>
                    <a:ext uri="{FF2B5EF4-FFF2-40B4-BE49-F238E27FC236}">
                      <a16:creationId xmlns:a16="http://schemas.microsoft.com/office/drawing/2014/main" id="{9DE90067-F5DA-497F-9671-A8B34E259A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13276" y="615950"/>
                  <a:ext cx="80963" cy="277813"/>
                </a:xfrm>
                <a:custGeom>
                  <a:avLst/>
                  <a:gdLst/>
                  <a:ahLst/>
                  <a:cxnLst>
                    <a:cxn ang="0">
                      <a:pos x="0" y="397"/>
                    </a:cxn>
                    <a:cxn ang="0">
                      <a:pos x="74" y="542"/>
                    </a:cxn>
                    <a:cxn ang="0">
                      <a:pos x="158" y="271"/>
                    </a:cxn>
                    <a:cxn ang="0">
                      <a:pos x="74" y="0"/>
                    </a:cxn>
                    <a:cxn ang="0">
                      <a:pos x="0" y="144"/>
                    </a:cxn>
                    <a:cxn ang="0">
                      <a:pos x="26" y="174"/>
                    </a:cxn>
                    <a:cxn ang="0">
                      <a:pos x="74" y="88"/>
                    </a:cxn>
                    <a:cxn ang="0">
                      <a:pos x="130" y="271"/>
                    </a:cxn>
                    <a:cxn ang="0">
                      <a:pos x="74" y="453"/>
                    </a:cxn>
                    <a:cxn ang="0">
                      <a:pos x="26" y="368"/>
                    </a:cxn>
                    <a:cxn ang="0">
                      <a:pos x="0" y="397"/>
                    </a:cxn>
                  </a:cxnLst>
                  <a:rect l="0" t="0" r="r" b="b"/>
                  <a:pathLst>
                    <a:path w="158" h="542">
                      <a:moveTo>
                        <a:pt x="0" y="397"/>
                      </a:moveTo>
                      <a:cubicBezTo>
                        <a:pt x="14" y="483"/>
                        <a:pt x="42" y="542"/>
                        <a:pt x="74" y="542"/>
                      </a:cubicBezTo>
                      <a:cubicBezTo>
                        <a:pt x="120" y="542"/>
                        <a:pt x="158" y="420"/>
                        <a:pt x="158" y="271"/>
                      </a:cubicBezTo>
                      <a:cubicBezTo>
                        <a:pt x="158" y="121"/>
                        <a:pt x="120" y="0"/>
                        <a:pt x="74" y="0"/>
                      </a:cubicBezTo>
                      <a:cubicBezTo>
                        <a:pt x="42" y="0"/>
                        <a:pt x="14" y="58"/>
                        <a:pt x="0" y="144"/>
                      </a:cubicBezTo>
                      <a:cubicBezTo>
                        <a:pt x="10" y="153"/>
                        <a:pt x="18" y="163"/>
                        <a:pt x="26" y="174"/>
                      </a:cubicBezTo>
                      <a:cubicBezTo>
                        <a:pt x="36" y="122"/>
                        <a:pt x="54" y="88"/>
                        <a:pt x="74" y="88"/>
                      </a:cubicBezTo>
                      <a:cubicBezTo>
                        <a:pt x="105" y="88"/>
                        <a:pt x="130" y="170"/>
                        <a:pt x="130" y="271"/>
                      </a:cubicBezTo>
                      <a:cubicBezTo>
                        <a:pt x="130" y="371"/>
                        <a:pt x="105" y="453"/>
                        <a:pt x="74" y="453"/>
                      </a:cubicBezTo>
                      <a:cubicBezTo>
                        <a:pt x="54" y="453"/>
                        <a:pt x="36" y="419"/>
                        <a:pt x="26" y="368"/>
                      </a:cubicBezTo>
                      <a:cubicBezTo>
                        <a:pt x="18" y="378"/>
                        <a:pt x="10" y="388"/>
                        <a:pt x="0" y="39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" name="Freeform: Shape 103">
                  <a:extLst>
                    <a:ext uri="{FF2B5EF4-FFF2-40B4-BE49-F238E27FC236}">
                      <a16:creationId xmlns:a16="http://schemas.microsoft.com/office/drawing/2014/main" id="{CCA54B71-3653-406F-9F4D-7B002A4308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38676" y="706438"/>
                  <a:ext cx="26988" cy="96838"/>
                </a:xfrm>
                <a:custGeom>
                  <a:avLst/>
                  <a:gdLst/>
                  <a:ahLst/>
                  <a:cxnLst>
                    <a:cxn ang="0">
                      <a:pos x="24" y="189"/>
                    </a:cxn>
                    <a:cxn ang="0">
                      <a:pos x="53" y="95"/>
                    </a:cxn>
                    <a:cxn ang="0">
                      <a:pos x="24" y="0"/>
                    </a:cxn>
                    <a:cxn ang="0">
                      <a:pos x="0" y="39"/>
                    </a:cxn>
                    <a:cxn ang="0">
                      <a:pos x="12" y="95"/>
                    </a:cxn>
                    <a:cxn ang="0">
                      <a:pos x="0" y="150"/>
                    </a:cxn>
                    <a:cxn ang="0">
                      <a:pos x="24" y="189"/>
                    </a:cxn>
                  </a:cxnLst>
                  <a:rect l="0" t="0" r="r" b="b"/>
                  <a:pathLst>
                    <a:path w="53" h="189">
                      <a:moveTo>
                        <a:pt x="24" y="189"/>
                      </a:moveTo>
                      <a:cubicBezTo>
                        <a:pt x="40" y="189"/>
                        <a:pt x="53" y="146"/>
                        <a:pt x="53" y="95"/>
                      </a:cubicBezTo>
                      <a:cubicBezTo>
                        <a:pt x="53" y="43"/>
                        <a:pt x="40" y="0"/>
                        <a:pt x="24" y="0"/>
                      </a:cubicBezTo>
                      <a:cubicBezTo>
                        <a:pt x="14" y="0"/>
                        <a:pt x="6" y="16"/>
                        <a:pt x="0" y="39"/>
                      </a:cubicBezTo>
                      <a:cubicBezTo>
                        <a:pt x="8" y="57"/>
                        <a:pt x="12" y="76"/>
                        <a:pt x="12" y="95"/>
                      </a:cubicBezTo>
                      <a:cubicBezTo>
                        <a:pt x="12" y="114"/>
                        <a:pt x="8" y="132"/>
                        <a:pt x="0" y="150"/>
                      </a:cubicBezTo>
                      <a:cubicBezTo>
                        <a:pt x="6" y="173"/>
                        <a:pt x="14" y="189"/>
                        <a:pt x="24" y="18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Freeform: Shape 104">
                  <a:extLst>
                    <a:ext uri="{FF2B5EF4-FFF2-40B4-BE49-F238E27FC236}">
                      <a16:creationId xmlns:a16="http://schemas.microsoft.com/office/drawing/2014/main" id="{AE1A0673-35E7-4ECC-B826-B881B3A850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40213" y="687388"/>
                  <a:ext cx="393700" cy="138113"/>
                </a:xfrm>
                <a:custGeom>
                  <a:avLst/>
                  <a:gdLst/>
                  <a:ahLst/>
                  <a:cxnLst>
                    <a:cxn ang="0">
                      <a:pos x="186" y="70"/>
                    </a:cxn>
                    <a:cxn ang="0">
                      <a:pos x="248" y="44"/>
                    </a:cxn>
                    <a:cxn ang="0">
                      <a:pos x="186" y="17"/>
                    </a:cxn>
                    <a:cxn ang="0">
                      <a:pos x="186" y="30"/>
                    </a:cxn>
                    <a:cxn ang="0">
                      <a:pos x="60" y="27"/>
                    </a:cxn>
                    <a:cxn ang="0">
                      <a:pos x="53" y="5"/>
                    </a:cxn>
                    <a:cxn ang="0">
                      <a:pos x="0" y="0"/>
                    </a:cxn>
                    <a:cxn ang="0">
                      <a:pos x="12" y="42"/>
                    </a:cxn>
                    <a:cxn ang="0">
                      <a:pos x="175" y="42"/>
                    </a:cxn>
                    <a:cxn ang="0">
                      <a:pos x="175" y="46"/>
                    </a:cxn>
                    <a:cxn ang="0">
                      <a:pos x="12" y="46"/>
                    </a:cxn>
                    <a:cxn ang="0">
                      <a:pos x="0" y="87"/>
                    </a:cxn>
                    <a:cxn ang="0">
                      <a:pos x="53" y="82"/>
                    </a:cxn>
                    <a:cxn ang="0">
                      <a:pos x="60" y="61"/>
                    </a:cxn>
                    <a:cxn ang="0">
                      <a:pos x="186" y="58"/>
                    </a:cxn>
                    <a:cxn ang="0">
                      <a:pos x="186" y="70"/>
                    </a:cxn>
                  </a:cxnLst>
                  <a:rect l="0" t="0" r="r" b="b"/>
                  <a:pathLst>
                    <a:path w="248" h="87">
                      <a:moveTo>
                        <a:pt x="186" y="70"/>
                      </a:moveTo>
                      <a:lnTo>
                        <a:pt x="248" y="44"/>
                      </a:lnTo>
                      <a:lnTo>
                        <a:pt x="186" y="17"/>
                      </a:lnTo>
                      <a:lnTo>
                        <a:pt x="186" y="30"/>
                      </a:lnTo>
                      <a:lnTo>
                        <a:pt x="60" y="27"/>
                      </a:lnTo>
                      <a:lnTo>
                        <a:pt x="53" y="5"/>
                      </a:lnTo>
                      <a:lnTo>
                        <a:pt x="0" y="0"/>
                      </a:lnTo>
                      <a:lnTo>
                        <a:pt x="12" y="42"/>
                      </a:lnTo>
                      <a:lnTo>
                        <a:pt x="175" y="42"/>
                      </a:lnTo>
                      <a:lnTo>
                        <a:pt x="175" y="46"/>
                      </a:lnTo>
                      <a:lnTo>
                        <a:pt x="12" y="46"/>
                      </a:lnTo>
                      <a:lnTo>
                        <a:pt x="0" y="87"/>
                      </a:lnTo>
                      <a:lnTo>
                        <a:pt x="53" y="82"/>
                      </a:lnTo>
                      <a:lnTo>
                        <a:pt x="60" y="61"/>
                      </a:lnTo>
                      <a:lnTo>
                        <a:pt x="186" y="58"/>
                      </a:lnTo>
                      <a:lnTo>
                        <a:pt x="186" y="7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Freeform: Shape 105">
                  <a:extLst>
                    <a:ext uri="{FF2B5EF4-FFF2-40B4-BE49-F238E27FC236}">
                      <a16:creationId xmlns:a16="http://schemas.microsoft.com/office/drawing/2014/main" id="{88954C3C-36F0-4380-B211-8A7DD2418F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08488" y="792163"/>
                  <a:ext cx="211138" cy="136525"/>
                </a:xfrm>
                <a:custGeom>
                  <a:avLst/>
                  <a:gdLst/>
                  <a:ahLst/>
                  <a:cxnLst>
                    <a:cxn ang="0">
                      <a:pos x="97" y="9"/>
                    </a:cxn>
                    <a:cxn ang="0">
                      <a:pos x="100" y="13"/>
                    </a:cxn>
                    <a:cxn ang="0">
                      <a:pos x="35" y="49"/>
                    </a:cxn>
                    <a:cxn ang="0">
                      <a:pos x="28" y="45"/>
                    </a:cxn>
                    <a:cxn ang="0">
                      <a:pos x="0" y="58"/>
                    </a:cxn>
                    <a:cxn ang="0">
                      <a:pos x="14" y="68"/>
                    </a:cxn>
                    <a:cxn ang="0">
                      <a:pos x="96" y="20"/>
                    </a:cxn>
                    <a:cxn ang="0">
                      <a:pos x="97" y="21"/>
                    </a:cxn>
                    <a:cxn ang="0">
                      <a:pos x="14" y="69"/>
                    </a:cxn>
                    <a:cxn ang="0">
                      <a:pos x="16" y="86"/>
                    </a:cxn>
                    <a:cxn ang="0">
                      <a:pos x="42" y="68"/>
                    </a:cxn>
                    <a:cxn ang="0">
                      <a:pos x="41" y="60"/>
                    </a:cxn>
                    <a:cxn ang="0">
                      <a:pos x="105" y="22"/>
                    </a:cxn>
                    <a:cxn ang="0">
                      <a:pos x="107" y="26"/>
                    </a:cxn>
                    <a:cxn ang="0">
                      <a:pos x="133" y="0"/>
                    </a:cxn>
                    <a:cxn ang="0">
                      <a:pos x="97" y="9"/>
                    </a:cxn>
                  </a:cxnLst>
                  <a:rect l="0" t="0" r="r" b="b"/>
                  <a:pathLst>
                    <a:path w="133" h="86">
                      <a:moveTo>
                        <a:pt x="97" y="9"/>
                      </a:moveTo>
                      <a:lnTo>
                        <a:pt x="100" y="13"/>
                      </a:lnTo>
                      <a:lnTo>
                        <a:pt x="35" y="49"/>
                      </a:lnTo>
                      <a:lnTo>
                        <a:pt x="28" y="45"/>
                      </a:lnTo>
                      <a:lnTo>
                        <a:pt x="0" y="58"/>
                      </a:lnTo>
                      <a:lnTo>
                        <a:pt x="14" y="68"/>
                      </a:lnTo>
                      <a:lnTo>
                        <a:pt x="96" y="20"/>
                      </a:lnTo>
                      <a:lnTo>
                        <a:pt x="97" y="21"/>
                      </a:lnTo>
                      <a:lnTo>
                        <a:pt x="14" y="69"/>
                      </a:lnTo>
                      <a:lnTo>
                        <a:pt x="16" y="86"/>
                      </a:lnTo>
                      <a:lnTo>
                        <a:pt x="42" y="68"/>
                      </a:lnTo>
                      <a:lnTo>
                        <a:pt x="41" y="60"/>
                      </a:lnTo>
                      <a:lnTo>
                        <a:pt x="105" y="22"/>
                      </a:lnTo>
                      <a:lnTo>
                        <a:pt x="107" y="26"/>
                      </a:lnTo>
                      <a:lnTo>
                        <a:pt x="133" y="0"/>
                      </a:lnTo>
                      <a:lnTo>
                        <a:pt x="97" y="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Freeform: Shape 106">
                  <a:extLst>
                    <a:ext uri="{FF2B5EF4-FFF2-40B4-BE49-F238E27FC236}">
                      <a16:creationId xmlns:a16="http://schemas.microsoft.com/office/drawing/2014/main" id="{72876825-D6CE-4139-8628-AFDEF9E881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06901" y="585788"/>
                  <a:ext cx="211138" cy="136525"/>
                </a:xfrm>
                <a:custGeom>
                  <a:avLst/>
                  <a:gdLst/>
                  <a:ahLst/>
                  <a:cxnLst>
                    <a:cxn ang="0">
                      <a:pos x="35" y="36"/>
                    </a:cxn>
                    <a:cxn ang="0">
                      <a:pos x="99" y="72"/>
                    </a:cxn>
                    <a:cxn ang="0">
                      <a:pos x="97" y="76"/>
                    </a:cxn>
                    <a:cxn ang="0">
                      <a:pos x="133" y="86"/>
                    </a:cxn>
                    <a:cxn ang="0">
                      <a:pos x="106" y="60"/>
                    </a:cxn>
                    <a:cxn ang="0">
                      <a:pos x="104" y="63"/>
                    </a:cxn>
                    <a:cxn ang="0">
                      <a:pos x="41" y="26"/>
                    </a:cxn>
                    <a:cxn ang="0">
                      <a:pos x="41" y="17"/>
                    </a:cxn>
                    <a:cxn ang="0">
                      <a:pos x="15" y="0"/>
                    </a:cxn>
                    <a:cxn ang="0">
                      <a:pos x="14" y="16"/>
                    </a:cxn>
                    <a:cxn ang="0">
                      <a:pos x="96" y="64"/>
                    </a:cxn>
                    <a:cxn ang="0">
                      <a:pos x="96" y="65"/>
                    </a:cxn>
                    <a:cxn ang="0">
                      <a:pos x="13" y="17"/>
                    </a:cxn>
                    <a:cxn ang="0">
                      <a:pos x="0" y="27"/>
                    </a:cxn>
                    <a:cxn ang="0">
                      <a:pos x="27" y="41"/>
                    </a:cxn>
                    <a:cxn ang="0">
                      <a:pos x="35" y="36"/>
                    </a:cxn>
                  </a:cxnLst>
                  <a:rect l="0" t="0" r="r" b="b"/>
                  <a:pathLst>
                    <a:path w="133" h="86">
                      <a:moveTo>
                        <a:pt x="35" y="36"/>
                      </a:moveTo>
                      <a:lnTo>
                        <a:pt x="99" y="72"/>
                      </a:lnTo>
                      <a:lnTo>
                        <a:pt x="97" y="76"/>
                      </a:lnTo>
                      <a:lnTo>
                        <a:pt x="133" y="86"/>
                      </a:lnTo>
                      <a:lnTo>
                        <a:pt x="106" y="60"/>
                      </a:lnTo>
                      <a:lnTo>
                        <a:pt x="104" y="63"/>
                      </a:lnTo>
                      <a:lnTo>
                        <a:pt x="41" y="26"/>
                      </a:lnTo>
                      <a:lnTo>
                        <a:pt x="41" y="17"/>
                      </a:lnTo>
                      <a:lnTo>
                        <a:pt x="15" y="0"/>
                      </a:lnTo>
                      <a:lnTo>
                        <a:pt x="14" y="16"/>
                      </a:lnTo>
                      <a:lnTo>
                        <a:pt x="96" y="64"/>
                      </a:lnTo>
                      <a:lnTo>
                        <a:pt x="96" y="65"/>
                      </a:lnTo>
                      <a:lnTo>
                        <a:pt x="13" y="17"/>
                      </a:lnTo>
                      <a:lnTo>
                        <a:pt x="0" y="27"/>
                      </a:lnTo>
                      <a:lnTo>
                        <a:pt x="27" y="41"/>
                      </a:lnTo>
                      <a:lnTo>
                        <a:pt x="35" y="3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711200" y="6096000"/>
            <a:ext cx="9042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1016000" y="6110748"/>
            <a:ext cx="10160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Gòn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3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0"/>
            <a:ext cx="56896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4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97600" y="0"/>
            <a:ext cx="5791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5" name="Text Box 6"/>
          <p:cNvSpPr txBox="1">
            <a:spLocks noChangeArrowheads="1"/>
          </p:cNvSpPr>
          <p:nvPr/>
        </p:nvSpPr>
        <p:spPr>
          <a:xfrm>
            <a:off x="609600" y="5791200"/>
            <a:ext cx="10972800" cy="480131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86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CEF3808-FB75-46B2-9FF1-FA01D4051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743200" y="4510088"/>
            <a:ext cx="609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743200" y="3824288"/>
            <a:ext cx="711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743200" y="3138488"/>
            <a:ext cx="711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743200" y="1766888"/>
            <a:ext cx="711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743200" y="5195888"/>
            <a:ext cx="914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743200" y="2452688"/>
            <a:ext cx="609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810000" y="5562600"/>
            <a:ext cx="1676400" cy="70802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>
                <a:latin typeface="Times New Roman" panose="02020603050405020304" pitchFamily="18" charset="0"/>
              </a:rPr>
              <a:t>Bệnh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641600" y="1981200"/>
            <a:ext cx="1016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>
              <a:latin typeface=".VnTime" panose="020B7200000000000000" pitchFamily="34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9956800" y="2362200"/>
            <a:ext cx="1219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>
              <a:latin typeface=".VnTime" panose="020B7200000000000000" pitchFamily="34" charset="0"/>
            </a:endParaRPr>
          </a:p>
        </p:txBody>
      </p:sp>
      <p:graphicFrame>
        <p:nvGraphicFramePr>
          <p:cNvPr id="13" name="Group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3952038"/>
              </p:ext>
            </p:extLst>
          </p:nvPr>
        </p:nvGraphicFramePr>
        <p:xfrm>
          <a:off x="3251200" y="1371600"/>
          <a:ext cx="5384801" cy="4114800"/>
        </p:xfrm>
        <a:graphic>
          <a:graphicData uri="http://schemas.openxmlformats.org/drawingml/2006/table">
            <a:tbl>
              <a:tblPr/>
              <a:tblGrid>
                <a:gridCol w="1075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7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73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52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4" name="Group 5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4563752"/>
              </p:ext>
            </p:extLst>
          </p:nvPr>
        </p:nvGraphicFramePr>
        <p:xfrm>
          <a:off x="3149600" y="1371600"/>
          <a:ext cx="5537201" cy="4095750"/>
        </p:xfrm>
        <a:graphic>
          <a:graphicData uri="http://schemas.openxmlformats.org/drawingml/2006/table">
            <a:tbl>
              <a:tblPr/>
              <a:tblGrid>
                <a:gridCol w="116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52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2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" name="Text Box 123"/>
          <p:cNvSpPr txBox="1">
            <a:spLocks noChangeArrowheads="1"/>
          </p:cNvSpPr>
          <p:nvPr/>
        </p:nvSpPr>
        <p:spPr bwMode="auto">
          <a:xfrm>
            <a:off x="1422400" y="457200"/>
            <a:ext cx="9347200" cy="7080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>
                <a:latin typeface="Times New Roman" panose="02020603050405020304" pitchFamily="18" charset="0"/>
              </a:rPr>
              <a:t>Biểu đồ biểu thị bệnh liên quan đến nước</a:t>
            </a:r>
            <a:r>
              <a:rPr lang="en-US" altLang="en-US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6" name="Text Box 124"/>
          <p:cNvSpPr txBox="1">
            <a:spLocks noChangeArrowheads="1"/>
          </p:cNvSpPr>
          <p:nvPr/>
        </p:nvSpPr>
        <p:spPr bwMode="auto">
          <a:xfrm>
            <a:off x="6299200" y="5562600"/>
            <a:ext cx="5435600" cy="70802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>
                <a:latin typeface="Times New Roman" panose="02020603050405020304" pitchFamily="18" charset="0"/>
              </a:rPr>
              <a:t>Bệnh liên quan đến nước</a:t>
            </a:r>
          </a:p>
        </p:txBody>
      </p:sp>
      <p:sp>
        <p:nvSpPr>
          <p:cNvPr id="17" name="AutoShape 182"/>
          <p:cNvSpPr>
            <a:spLocks noChangeArrowheads="1"/>
          </p:cNvSpPr>
          <p:nvPr/>
        </p:nvSpPr>
        <p:spPr bwMode="auto">
          <a:xfrm flipH="1">
            <a:off x="7416800" y="3352800"/>
            <a:ext cx="2438400" cy="381000"/>
          </a:xfrm>
          <a:prstGeom prst="leftArrow">
            <a:avLst>
              <a:gd name="adj1" fmla="val 50000"/>
              <a:gd name="adj2" fmla="val 166667"/>
            </a:avLst>
          </a:prstGeom>
          <a:solidFill>
            <a:srgbClr val="00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8" name="Text Box 183"/>
          <p:cNvSpPr txBox="1">
            <a:spLocks noChangeArrowheads="1"/>
          </p:cNvSpPr>
          <p:nvPr/>
        </p:nvSpPr>
        <p:spPr bwMode="auto">
          <a:xfrm>
            <a:off x="8686800" y="1905000"/>
            <a:ext cx="3251200" cy="1077913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</p:spPr>
        <p:txBody>
          <a:bodyPr>
            <a:spAutoFit/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80% số bệnh liên quan đến nước</a:t>
            </a:r>
            <a:endParaRPr lang="en-US" altLang="en-US" b="1"/>
          </a:p>
        </p:txBody>
      </p:sp>
    </p:spTree>
    <p:extLst>
      <p:ext uri="{BB962C8B-B14F-4D97-AF65-F5344CB8AC3E}">
        <p14:creationId xmlns:p14="http://schemas.microsoft.com/office/powerpoint/2010/main" val="474999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prestig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  <p:bldP spid="17" grpId="0" animBg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CEF3808-FB75-46B2-9FF1-FA01D4051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1530"/>
            <a:ext cx="12193057" cy="685859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F405471-49BE-42EB-9A15-9B9814CB50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31933" y="-2669393"/>
            <a:ext cx="7338098" cy="12712700"/>
          </a:xfrm>
          <a:prstGeom prst="rect">
            <a:avLst/>
          </a:prstGeom>
        </p:spPr>
      </p:pic>
      <p:pic>
        <p:nvPicPr>
          <p:cNvPr id="4" name="图片 8">
            <a:extLst>
              <a:ext uri="{FF2B5EF4-FFF2-40B4-BE49-F238E27FC236}">
                <a16:creationId xmlns:a16="http://schemas.microsoft.com/office/drawing/2014/main" id="{F124C394-8193-480B-ABB2-F6B9309BDA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" y="-38101"/>
            <a:ext cx="12192000" cy="1060969"/>
          </a:xfrm>
          <a:prstGeom prst="rect">
            <a:avLst/>
          </a:prstGeom>
        </p:spPr>
      </p:pic>
      <p:pic>
        <p:nvPicPr>
          <p:cNvPr id="5" name="图片 9">
            <a:extLst>
              <a:ext uri="{FF2B5EF4-FFF2-40B4-BE49-F238E27FC236}">
                <a16:creationId xmlns:a16="http://schemas.microsoft.com/office/drawing/2014/main" id="{395106DD-E8AF-45D5-95EB-6E3812BF53E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7633" y="2391818"/>
            <a:ext cx="2408477" cy="4090588"/>
          </a:xfrm>
          <a:prstGeom prst="rect">
            <a:avLst/>
          </a:prstGeom>
        </p:spPr>
      </p:pic>
      <p:pic>
        <p:nvPicPr>
          <p:cNvPr id="6" name="图片 10">
            <a:extLst>
              <a:ext uri="{FF2B5EF4-FFF2-40B4-BE49-F238E27FC236}">
                <a16:creationId xmlns:a16="http://schemas.microsoft.com/office/drawing/2014/main" id="{181F327E-5802-4CA3-B61F-624A88D5C0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262" y="263377"/>
            <a:ext cx="1971675" cy="1857375"/>
          </a:xfrm>
          <a:prstGeom prst="rect">
            <a:avLst/>
          </a:prstGeom>
        </p:spPr>
      </p:pic>
      <p:pic>
        <p:nvPicPr>
          <p:cNvPr id="7" name="图片 11">
            <a:extLst>
              <a:ext uri="{FF2B5EF4-FFF2-40B4-BE49-F238E27FC236}">
                <a16:creationId xmlns:a16="http://schemas.microsoft.com/office/drawing/2014/main" id="{4A6E865F-37AF-4B6B-B6D9-1B8D55C7C9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105" y="628507"/>
            <a:ext cx="1181100" cy="1647825"/>
          </a:xfrm>
          <a:prstGeom prst="rect">
            <a:avLst/>
          </a:prstGeom>
        </p:spPr>
      </p:pic>
      <p:pic>
        <p:nvPicPr>
          <p:cNvPr id="8" name="图片 13">
            <a:extLst>
              <a:ext uri="{FF2B5EF4-FFF2-40B4-BE49-F238E27FC236}">
                <a16:creationId xmlns:a16="http://schemas.microsoft.com/office/drawing/2014/main" id="{988C2254-868B-4B65-967D-24554273F6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105" y="4634782"/>
            <a:ext cx="3907367" cy="2261319"/>
          </a:xfrm>
          <a:prstGeom prst="rect">
            <a:avLst/>
          </a:prstGeom>
        </p:spPr>
      </p:pic>
      <p:cxnSp>
        <p:nvCxnSpPr>
          <p:cNvPr id="9" name="PA_库_直接连接符 4">
            <a:extLst>
              <a:ext uri="{FF2B5EF4-FFF2-40B4-BE49-F238E27FC236}">
                <a16:creationId xmlns:a16="http://schemas.microsoft.com/office/drawing/2014/main" id="{82347F27-6C26-4679-B230-EECDA4A2CAFB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>
            <a:off x="2387587" y="1920316"/>
            <a:ext cx="7380822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200902" y="1452419"/>
            <a:ext cx="63269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4.Tác </a:t>
            </a:r>
            <a:r>
              <a:rPr lang="en-US" alt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alt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endParaRPr lang="en-US" altLang="en-US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25475" y="2176760"/>
            <a:ext cx="80284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400" dirty="0">
                <a:latin typeface="Times New Roman" panose="02020603050405020304" pitchFamily="18" charset="0"/>
              </a:rPr>
              <a:t>-</a:t>
            </a:r>
            <a:r>
              <a:rPr lang="en-US" altLang="en-US" sz="2400" dirty="0" err="1">
                <a:latin typeface="Times New Roman" panose="02020603050405020304" pitchFamily="18" charset="0"/>
              </a:rPr>
              <a:t>Nguồn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nước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bị</a:t>
            </a:r>
            <a:r>
              <a:rPr lang="en-US" altLang="en-US" sz="2400" dirty="0">
                <a:latin typeface="Times New Roman" panose="02020603050405020304" pitchFamily="18" charset="0"/>
              </a:rPr>
              <a:t> ô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nhiễm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nơi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loại</a:t>
            </a:r>
            <a:r>
              <a:rPr lang="en-US" altLang="en-US" sz="2400" dirty="0">
                <a:latin typeface="Times New Roman" panose="02020603050405020304" pitchFamily="18" charset="0"/>
              </a:rPr>
              <a:t> vi </a:t>
            </a:r>
            <a:r>
              <a:rPr lang="en-US" altLang="en-US" sz="2400" dirty="0" err="1">
                <a:latin typeface="Times New Roman" panose="02020603050405020304" pitchFamily="18" charset="0"/>
              </a:rPr>
              <a:t>sinh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vật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sinh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sống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phát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triển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lan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truyền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loại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bệnh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dịch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như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tả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lị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thương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hàn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tiêu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chảy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bại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liệt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viêm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gan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mắt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hột</a:t>
            </a:r>
            <a:r>
              <a:rPr lang="en-US" altLang="en-US" sz="2400" dirty="0">
                <a:latin typeface="Times New Roman" panose="02020603050405020304" pitchFamily="18" charset="0"/>
              </a:rPr>
              <a:t>,...</a:t>
            </a:r>
          </a:p>
          <a:p>
            <a:pPr>
              <a:spcBef>
                <a:spcPct val="0"/>
              </a:spcBef>
            </a:pPr>
            <a:r>
              <a:rPr lang="en-US" altLang="en-US" sz="2400" dirty="0">
                <a:latin typeface="Times New Roman" panose="02020603050405020304" pitchFamily="18" charset="0"/>
              </a:rPr>
              <a:t>-</a:t>
            </a:r>
            <a:r>
              <a:rPr lang="en-US" altLang="en-US" sz="2400" dirty="0" err="1">
                <a:latin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tới</a:t>
            </a:r>
            <a:r>
              <a:rPr lang="en-US" altLang="en-US" sz="2400" dirty="0">
                <a:latin typeface="Times New Roman" panose="02020603050405020304" pitchFamily="18" charset="0"/>
              </a:rPr>
              <a:t> 80%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bệnh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</a:rPr>
              <a:t> do </a:t>
            </a:r>
            <a:r>
              <a:rPr lang="en-US" altLang="en-US" sz="2400" dirty="0" err="1">
                <a:latin typeface="Times New Roman" panose="02020603050405020304" pitchFamily="18" charset="0"/>
              </a:rPr>
              <a:t>sử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dụng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nguồn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nước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bị</a:t>
            </a:r>
            <a:r>
              <a:rPr lang="en-US" altLang="en-US" sz="2400" dirty="0">
                <a:latin typeface="Times New Roman" panose="02020603050405020304" pitchFamily="18" charset="0"/>
              </a:rPr>
              <a:t> ô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nhiễm</a:t>
            </a:r>
            <a:r>
              <a:rPr lang="en-US" altLang="en-US" sz="2400" dirty="0">
                <a:latin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88183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prestig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ACAF7B2-99DB-4E09-B545-28FF14B80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06A6B08-DE6A-4F5D-B355-47695BA167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27001" y="-2927350"/>
            <a:ext cx="7338098" cy="127127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C9E021D-A57A-48F6-A0B6-2727AAF0E6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1800"/>
            <a:ext cx="4875969" cy="26162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AE6A7F6-3035-43A2-90E6-02F822BB16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079739"/>
            <a:ext cx="4800600" cy="277826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39685AC-729F-471D-A794-ADD8A9A2D4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928" y="5317067"/>
            <a:ext cx="1981200" cy="154093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5A07BA6-9B19-40ED-8F0D-A61C73D39AB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389" y="5243461"/>
            <a:ext cx="1122858" cy="161468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813EEC2-2173-4A89-A6DD-A1E07203CD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" y="-38101"/>
            <a:ext cx="12192000" cy="106096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03E204D-66A7-4385-9D10-7780823455A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1" y="44302"/>
            <a:ext cx="2445166" cy="41529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480C8CA-A559-4C01-A4B4-D0645C747AC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262" y="263377"/>
            <a:ext cx="1971675" cy="185737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FBE0696-DB5F-42AE-9B85-E6B1A71B303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105" y="628507"/>
            <a:ext cx="1181100" cy="1647825"/>
          </a:xfrm>
          <a:prstGeom prst="rect">
            <a:avLst/>
          </a:prstGeom>
        </p:spPr>
      </p:pic>
      <p:sp>
        <p:nvSpPr>
          <p:cNvPr id="14" name="文本框 16">
            <a:extLst>
              <a:ext uri="{FF2B5EF4-FFF2-40B4-BE49-F238E27FC236}">
                <a16:creationId xmlns:a16="http://schemas.microsoft.com/office/drawing/2014/main" id="{CD9F7E39-FA38-412B-ABC1-E12F55CD0C67}"/>
              </a:ext>
            </a:extLst>
          </p:cNvPr>
          <p:cNvSpPr txBox="1"/>
          <p:nvPr/>
        </p:nvSpPr>
        <p:spPr>
          <a:xfrm>
            <a:off x="1490030" y="2203131"/>
            <a:ext cx="9056980" cy="1893293"/>
          </a:xfrm>
          <a:prstGeom prst="rect">
            <a:avLst/>
          </a:prstGeom>
          <a:noFill/>
        </p:spPr>
        <p:txBody>
          <a:bodyPr wrap="square" lIns="86697" tIns="43348" rIns="86697" bIns="43348" rtlCol="0">
            <a:spAutoFit/>
          </a:bodyPr>
          <a:lstStyle/>
          <a:p>
            <a:pPr algn="ctr">
              <a:buNone/>
            </a:pPr>
            <a:r>
              <a:rPr lang="en-US" altLang="zh-CN" sz="5867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Xin </a:t>
            </a:r>
            <a:r>
              <a:rPr lang="en-US" altLang="zh-CN" sz="5867" b="1" cap="al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chào</a:t>
            </a:r>
            <a:r>
              <a:rPr lang="en-US" altLang="zh-CN" sz="5867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 </a:t>
            </a:r>
            <a:r>
              <a:rPr lang="en-US" altLang="zh-CN" sz="5867" b="1" cap="al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tạm</a:t>
            </a:r>
            <a:r>
              <a:rPr lang="en-US" altLang="zh-CN" sz="5867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 </a:t>
            </a:r>
            <a:r>
              <a:rPr lang="en-US" altLang="zh-CN" sz="5867" b="1" cap="al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biệt</a:t>
            </a:r>
            <a:r>
              <a:rPr lang="en-US" altLang="zh-CN" sz="5867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 </a:t>
            </a:r>
            <a:r>
              <a:rPr lang="en-US" altLang="zh-CN" sz="5867" b="1" cap="al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các</a:t>
            </a:r>
            <a:r>
              <a:rPr lang="en-US" altLang="zh-CN" sz="5867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 </a:t>
            </a:r>
            <a:r>
              <a:rPr lang="en-US" altLang="zh-CN" sz="5867" b="1" cap="al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bạn</a:t>
            </a:r>
            <a:r>
              <a:rPr lang="en-US" altLang="zh-CN" sz="5867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 </a:t>
            </a:r>
            <a:endParaRPr lang="zh-CN" altLang="en-US" sz="5867" b="1" cap="all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A7A16B-85A7-47D0-AC8D-A664BDC61C0D}"/>
              </a:ext>
            </a:extLst>
          </p:cNvPr>
          <p:cNvGrpSpPr/>
          <p:nvPr/>
        </p:nvGrpSpPr>
        <p:grpSpPr>
          <a:xfrm>
            <a:off x="9705938" y="2761756"/>
            <a:ext cx="2409825" cy="3971925"/>
            <a:chOff x="9782175" y="2886075"/>
            <a:chExt cx="2409825" cy="3971925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AC91979-6631-475A-963F-4FB08969D9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2175" y="2886075"/>
              <a:ext cx="2409825" cy="3971925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C9C8220-CF30-42B4-9202-B1FD9DAEF321}"/>
                </a:ext>
              </a:extLst>
            </p:cNvPr>
            <p:cNvSpPr txBox="1"/>
            <p:nvPr/>
          </p:nvSpPr>
          <p:spPr>
            <a:xfrm>
              <a:off x="10580914" y="5902867"/>
              <a:ext cx="941283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l"/>
              <a:r>
                <a:rPr lang="en-US"/>
                <a:t>KTUTS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9240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CEF3808-FB75-46B2-9FF1-FA01D4051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1530"/>
            <a:ext cx="12193057" cy="685859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F405471-49BE-42EB-9A15-9B9814CB50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13328" y="-2669393"/>
            <a:ext cx="7338098" cy="127127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124C394-8193-480B-ABB2-F6B9309BDA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" y="-38101"/>
            <a:ext cx="12192000" cy="106096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95106DD-E8AF-45D5-95EB-6E3812BF53E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7633" y="2391818"/>
            <a:ext cx="2408477" cy="409058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81F327E-5802-4CA3-B61F-624A88D5C0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262" y="263377"/>
            <a:ext cx="1971675" cy="185737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A6E865F-37AF-4B6B-B6D9-1B8D55C7C9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105" y="628507"/>
            <a:ext cx="1181100" cy="164782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88C2254-868B-4B65-967D-24554273F6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105" y="4634782"/>
            <a:ext cx="3907367" cy="2261319"/>
          </a:xfrm>
          <a:prstGeom prst="rect">
            <a:avLst/>
          </a:prstGeom>
        </p:spPr>
      </p:pic>
      <p:cxnSp>
        <p:nvCxnSpPr>
          <p:cNvPr id="64" name="PA_库_直接连接符 4">
            <a:extLst>
              <a:ext uri="{FF2B5EF4-FFF2-40B4-BE49-F238E27FC236}">
                <a16:creationId xmlns:a16="http://schemas.microsoft.com/office/drawing/2014/main" id="{82347F27-6C26-4679-B230-EECDA4A2CAFB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>
            <a:off x="2387587" y="1920316"/>
            <a:ext cx="7380822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594377" y="1176755"/>
            <a:ext cx="48846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alt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2492629" y="2074204"/>
            <a:ext cx="3780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altLang="en-US" sz="28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nghiệm1: </a:t>
            </a:r>
            <a:r>
              <a:rPr lang="en-US" altLang="en-US" sz="28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altLang="en-US" sz="28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altLang="en-US" sz="2800" b="1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8" name="Picture 4" descr="scan000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666" y="2850118"/>
            <a:ext cx="5837382" cy="2996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十边形 27">
            <a:extLst>
              <a:ext uri="{FF2B5EF4-FFF2-40B4-BE49-F238E27FC236}">
                <a16:creationId xmlns:a16="http://schemas.microsoft.com/office/drawing/2014/main" id="{634C2506-6080-4BA9-B884-7D856052EB0E}"/>
              </a:ext>
            </a:extLst>
          </p:cNvPr>
          <p:cNvSpPr/>
          <p:nvPr/>
        </p:nvSpPr>
        <p:spPr>
          <a:xfrm>
            <a:off x="1724543" y="499839"/>
            <a:ext cx="1536171" cy="1420477"/>
          </a:xfrm>
          <a:prstGeom prst="dec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867" dirty="0">
                <a:latin typeface="Agency FB" panose="020B0503020202020204" pitchFamily="34" charset="0"/>
              </a:rPr>
              <a:t>01</a:t>
            </a:r>
            <a:endParaRPr lang="zh-CN" altLang="en-US" sz="5867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72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B478E17-FA64-4F2A-8BB2-BC6D76B28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65" y="1669"/>
            <a:ext cx="12189034" cy="685633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4E5C75A-CDF4-48C9-8C18-08BA4D41D8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94527" y="-3143827"/>
            <a:ext cx="7685310" cy="1331421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FFC4812-CE03-4DFD-A5E7-642D7925FB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" y="-38101"/>
            <a:ext cx="12192000" cy="106096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099054F-9C5A-4C5D-BC03-B6C0444DD7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8741" y="1336494"/>
            <a:ext cx="3107850" cy="527841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6157596-ACEF-4CF2-B5BB-B0FFD467EE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664" y="302490"/>
            <a:ext cx="1971675" cy="185737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21CF713-4C4A-44D7-A313-4FBB6542D3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02" y="2547732"/>
            <a:ext cx="1181100" cy="1647825"/>
          </a:xfrm>
          <a:prstGeom prst="rect">
            <a:avLst/>
          </a:prstGeom>
        </p:spPr>
      </p:pic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396202" y="1575105"/>
            <a:ext cx="71929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1 :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bông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phễu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1281440" y="2229294"/>
            <a:ext cx="7707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2 :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phễu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miệng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chai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rỗng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1281440" y="2811819"/>
            <a:ext cx="89074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3 :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Lọc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0FF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1281440" y="3513282"/>
            <a:ext cx="875887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4 :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sát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xét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Miếng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bông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lọc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chai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máy,nước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giếng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mưa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-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Miếng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bông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lọc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chai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ao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hồ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sông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2606515" y="812620"/>
            <a:ext cx="38589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CÁC BƯỚC THỰC HIỆN</a:t>
            </a:r>
          </a:p>
        </p:txBody>
      </p:sp>
    </p:spTree>
    <p:extLst>
      <p:ext uri="{BB962C8B-B14F-4D97-AF65-F5344CB8AC3E}">
        <p14:creationId xmlns:p14="http://schemas.microsoft.com/office/powerpoint/2010/main" val="3979056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1714901" y="1154430"/>
            <a:ext cx="32877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máy,nước</a:t>
            </a:r>
            <a:r>
              <a:rPr lang="en-US" alt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giếng,nước</a:t>
            </a:r>
            <a:r>
              <a:rPr lang="en-US" alt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altLang="en-US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ine 5"/>
          <p:cNvSpPr>
            <a:spLocks noChangeShapeType="1"/>
          </p:cNvSpPr>
          <p:nvPr/>
        </p:nvSpPr>
        <p:spPr bwMode="auto">
          <a:xfrm>
            <a:off x="5601101" y="1611630"/>
            <a:ext cx="0" cy="268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6134501" y="1325880"/>
            <a:ext cx="3962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ao,hồ</a:t>
            </a:r>
            <a:r>
              <a:rPr lang="en-US" altLang="en-US" sz="28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28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1181501" y="4354830"/>
            <a:ext cx="419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800">
              <a:solidFill>
                <a:srgbClr val="FF0000"/>
              </a:solidFill>
            </a:endParaRP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1714901" y="2754630"/>
            <a:ext cx="3505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graphicFrame>
        <p:nvGraphicFramePr>
          <p:cNvPr id="25" name="Group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8246074"/>
              </p:ext>
            </p:extLst>
          </p:nvPr>
        </p:nvGraphicFramePr>
        <p:xfrm>
          <a:off x="1105301" y="2240280"/>
          <a:ext cx="4273550" cy="2073275"/>
        </p:xfrm>
        <a:graphic>
          <a:graphicData uri="http://schemas.openxmlformats.org/drawingml/2006/table">
            <a:tbl>
              <a:tblPr/>
              <a:tblGrid>
                <a:gridCol w="4273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73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Miếng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bông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lọc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mưa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giếng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sạch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91454" marR="91454" marT="34283" marB="342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6" name="Group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0183564"/>
              </p:ext>
            </p:extLst>
          </p:nvPr>
        </p:nvGraphicFramePr>
        <p:xfrm>
          <a:off x="5701114" y="2240280"/>
          <a:ext cx="4243387" cy="2030413"/>
        </p:xfrm>
        <a:graphic>
          <a:graphicData uri="http://schemas.openxmlformats.org/drawingml/2006/table">
            <a:tbl>
              <a:tblPr/>
              <a:tblGrid>
                <a:gridCol w="4243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30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Miếng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bông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lọc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ao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hồ,sông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bẩn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hôi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tanh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34294" marB="342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" name="Group 7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7994928"/>
              </p:ext>
            </p:extLst>
          </p:nvPr>
        </p:nvGraphicFramePr>
        <p:xfrm>
          <a:off x="6820301" y="5097780"/>
          <a:ext cx="2438400" cy="1007302"/>
        </p:xfrm>
        <a:graphic>
          <a:graphicData uri="http://schemas.openxmlformats.org/drawingml/2006/table">
            <a:tbl>
              <a:tblPr/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73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spc="0" normalizeH="0" baseline="0" dirty="0" err="1">
                          <a:ln/>
                          <a:solidFill>
                            <a:schemeClr val="accent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kumimoji="0" lang="en-US" sz="2800" b="1" i="0" u="none" strike="noStrike" cap="none" spc="0" normalizeH="0" baseline="0" dirty="0">
                          <a:ln/>
                          <a:solidFill>
                            <a:schemeClr val="accent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spc="0" normalizeH="0" baseline="0" dirty="0" err="1">
                          <a:ln/>
                          <a:solidFill>
                            <a:schemeClr val="accent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bị</a:t>
                      </a:r>
                      <a:r>
                        <a:rPr kumimoji="0" lang="en-US" sz="2800" b="1" i="0" u="none" strike="noStrike" cap="none" spc="0" normalizeH="0" baseline="0" dirty="0">
                          <a:ln/>
                          <a:solidFill>
                            <a:schemeClr val="accent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spc="0" normalizeH="0" baseline="0" dirty="0" err="1">
                          <a:ln/>
                          <a:solidFill>
                            <a:schemeClr val="accent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nhiễm</a:t>
                      </a:r>
                      <a:r>
                        <a:rPr kumimoji="0" lang="en-US" sz="2800" b="1" i="0" u="none" strike="noStrike" cap="none" spc="0" normalizeH="0" baseline="0" dirty="0">
                          <a:ln/>
                          <a:solidFill>
                            <a:schemeClr val="accent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</a:p>
                  </a:txBody>
                  <a:tcPr marT="34259" marB="342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6286901" y="2697480"/>
            <a:ext cx="297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9" name="AutoShape 31"/>
          <p:cNvSpPr>
            <a:spLocks noChangeArrowheads="1"/>
          </p:cNvSpPr>
          <p:nvPr/>
        </p:nvSpPr>
        <p:spPr bwMode="auto">
          <a:xfrm>
            <a:off x="3207151" y="4372293"/>
            <a:ext cx="304800" cy="742950"/>
          </a:xfrm>
          <a:prstGeom prst="downArrow">
            <a:avLst>
              <a:gd name="adj1" fmla="val 50000"/>
              <a:gd name="adj2" fmla="val 8125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AutoShape 42"/>
          <p:cNvSpPr>
            <a:spLocks noChangeArrowheads="1"/>
          </p:cNvSpPr>
          <p:nvPr/>
        </p:nvSpPr>
        <p:spPr bwMode="auto">
          <a:xfrm>
            <a:off x="7772801" y="4326255"/>
            <a:ext cx="304800" cy="742950"/>
          </a:xfrm>
          <a:prstGeom prst="downArrow">
            <a:avLst>
              <a:gd name="adj1" fmla="val 50000"/>
              <a:gd name="adj2" fmla="val 8125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1" name="Group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060941"/>
              </p:ext>
            </p:extLst>
          </p:nvPr>
        </p:nvGraphicFramePr>
        <p:xfrm>
          <a:off x="2362601" y="5154930"/>
          <a:ext cx="1752600" cy="921988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74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spc="0" normalizeH="0" baseline="0" dirty="0" err="1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kumimoji="0" lang="en-US" sz="2800" b="0" i="0" u="none" strike="noStrike" cap="none" spc="0" normalizeH="0" baseline="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spc="0" normalizeH="0" baseline="0" dirty="0" err="1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sạch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74" marB="3427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984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CEF3808-FB75-46B2-9FF1-FA01D4051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1530"/>
            <a:ext cx="12193057" cy="685859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F405471-49BE-42EB-9A15-9B9814CB50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72494" y="-2533860"/>
            <a:ext cx="7338098" cy="127127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124C394-8193-480B-ABB2-F6B9309BDA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" y="-38101"/>
            <a:ext cx="12192000" cy="106096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95106DD-E8AF-45D5-95EB-6E3812BF53E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7633" y="2391818"/>
            <a:ext cx="2408477" cy="409058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81F327E-5802-4CA3-B61F-624A88D5C0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262" y="263377"/>
            <a:ext cx="1971675" cy="185737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A6E865F-37AF-4B6B-B6D9-1B8D55C7C9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28" y="533781"/>
            <a:ext cx="1181100" cy="164782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88C2254-868B-4B65-967D-24554273F6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105" y="4634782"/>
            <a:ext cx="3907367" cy="2261319"/>
          </a:xfrm>
          <a:prstGeom prst="rect">
            <a:avLst/>
          </a:prstGeom>
        </p:spPr>
      </p:pic>
      <p:cxnSp>
        <p:nvCxnSpPr>
          <p:cNvPr id="64" name="PA_库_直接连接符 4">
            <a:extLst>
              <a:ext uri="{FF2B5EF4-FFF2-40B4-BE49-F238E27FC236}">
                <a16:creationId xmlns:a16="http://schemas.microsoft.com/office/drawing/2014/main" id="{82347F27-6C26-4679-B230-EECDA4A2CAFB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>
            <a:off x="2387587" y="1920316"/>
            <a:ext cx="7380822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387587" y="1387999"/>
            <a:ext cx="67564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alt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alt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alt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alt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41" y="2048886"/>
            <a:ext cx="6415900" cy="373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7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CEF3808-FB75-46B2-9FF1-FA01D4051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1530"/>
            <a:ext cx="12193057" cy="685859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F405471-49BE-42EB-9A15-9B9814CB50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72494" y="-2533860"/>
            <a:ext cx="7338098" cy="127127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124C394-8193-480B-ABB2-F6B9309BDA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" y="-38101"/>
            <a:ext cx="12192000" cy="106096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95106DD-E8AF-45D5-95EB-6E3812BF53E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7633" y="2391818"/>
            <a:ext cx="2408477" cy="409058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81F327E-5802-4CA3-B61F-624A88D5C0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262" y="263377"/>
            <a:ext cx="1971675" cy="185737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A6E865F-37AF-4B6B-B6D9-1B8D55C7C9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28" y="533781"/>
            <a:ext cx="1181100" cy="164782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88C2254-868B-4B65-967D-24554273F6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105" y="4634782"/>
            <a:ext cx="3907367" cy="2261319"/>
          </a:xfrm>
          <a:prstGeom prst="rect">
            <a:avLst/>
          </a:prstGeom>
        </p:spPr>
      </p:pic>
      <p:cxnSp>
        <p:nvCxnSpPr>
          <p:cNvPr id="64" name="PA_库_直接连接符 4">
            <a:extLst>
              <a:ext uri="{FF2B5EF4-FFF2-40B4-BE49-F238E27FC236}">
                <a16:creationId xmlns:a16="http://schemas.microsoft.com/office/drawing/2014/main" id="{82347F27-6C26-4679-B230-EECDA4A2CAFB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>
            <a:off x="2387587" y="1920316"/>
            <a:ext cx="7380822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031545" y="2069253"/>
            <a:ext cx="838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32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 1 :  </a:t>
            </a:r>
            <a:r>
              <a:rPr lang="en-US" altLang="en-US" sz="32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sz="32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2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giọt</a:t>
            </a:r>
            <a:r>
              <a:rPr lang="en-US" altLang="en-US" sz="32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32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sz="32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tấm</a:t>
            </a:r>
            <a:r>
              <a:rPr lang="en-US" altLang="en-US" sz="32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kính</a:t>
            </a:r>
            <a:r>
              <a:rPr lang="en-US" altLang="en-US" sz="32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.</a:t>
            </a:r>
            <a:r>
              <a:rPr lang="en-US" altLang="en-US" sz="28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2057108" y="2756351"/>
            <a:ext cx="7339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32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 2 : </a:t>
            </a:r>
            <a:r>
              <a:rPr lang="en-US" altLang="en-US" sz="32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Đưa</a:t>
            </a:r>
            <a:r>
              <a:rPr lang="en-US" altLang="en-US" sz="32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kính</a:t>
            </a:r>
            <a:r>
              <a:rPr lang="en-US" altLang="en-US" sz="32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32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giá</a:t>
            </a:r>
            <a:r>
              <a:rPr lang="en-US" altLang="en-US" sz="32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đỡ</a:t>
            </a:r>
            <a:r>
              <a:rPr lang="en-US" altLang="en-US" sz="32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    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2031545" y="3402560"/>
            <a:ext cx="83820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32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 3 : </a:t>
            </a:r>
            <a:r>
              <a:rPr lang="en-US" altLang="en-US" sz="32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32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sát</a:t>
            </a:r>
            <a:r>
              <a:rPr lang="en-US" altLang="en-US" sz="32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 , </a:t>
            </a:r>
            <a:r>
              <a:rPr lang="en-US" altLang="en-US" sz="32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32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xét</a:t>
            </a:r>
            <a:r>
              <a:rPr lang="en-US" altLang="en-US" sz="32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: qua </a:t>
            </a:r>
            <a:r>
              <a:rPr lang="en-US" altLang="en-US" sz="32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kính,nhìn</a:t>
            </a:r>
            <a:r>
              <a:rPr lang="en-US" altLang="en-US" sz="32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thấy</a:t>
            </a:r>
            <a:r>
              <a:rPr lang="en-US" altLang="en-US" sz="32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32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32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2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32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 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                  </a:t>
            </a:r>
            <a:r>
              <a:rPr lang="en-US" altLang="en-US" sz="32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32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sạch</a:t>
            </a:r>
            <a:r>
              <a:rPr lang="en-US" altLang="en-US" sz="32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:……………..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                  </a:t>
            </a:r>
            <a:r>
              <a:rPr lang="en-US" altLang="en-US" sz="32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32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32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 ô </a:t>
            </a:r>
            <a:r>
              <a:rPr lang="en-US" altLang="en-US" sz="32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nhiễm</a:t>
            </a:r>
            <a:r>
              <a:rPr lang="en-US" altLang="en-US" sz="32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: ……………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996142" y="1392980"/>
            <a:ext cx="571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THỰC HIỆN</a:t>
            </a:r>
          </a:p>
        </p:txBody>
      </p:sp>
    </p:spTree>
    <p:extLst>
      <p:ext uri="{BB962C8B-B14F-4D97-AF65-F5344CB8AC3E}">
        <p14:creationId xmlns:p14="http://schemas.microsoft.com/office/powerpoint/2010/main" val="113103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B661A42-B7EB-4BDD-A3BC-E555EB7FE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A59B2AE-5022-44BB-8758-F58A225167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01663" y="-2650610"/>
            <a:ext cx="7338098" cy="127127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80671A5-7A49-4DD0-B103-07EA7827A9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" y="-38101"/>
            <a:ext cx="12192000" cy="106096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68F2D36-A2EF-4F45-B123-3A5A63318E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74132" y="1066535"/>
            <a:ext cx="3107850" cy="527841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C503E2D-EA46-4A6E-A7F8-B657DA492F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2" y="517377"/>
            <a:ext cx="1971675" cy="185737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8810BAA-8F4A-487E-BF52-CD9DCFA7B4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2" y="2440728"/>
            <a:ext cx="1181100" cy="164782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7B9418C-EA9A-461F-AA60-F01677EA70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" y="4095750"/>
            <a:ext cx="5162138" cy="2769744"/>
          </a:xfrm>
          <a:prstGeom prst="rect">
            <a:avLst/>
          </a:prstGeom>
        </p:spPr>
      </p:pic>
      <p:sp>
        <p:nvSpPr>
          <p:cNvPr id="14" name="十边形 13">
            <a:extLst>
              <a:ext uri="{FF2B5EF4-FFF2-40B4-BE49-F238E27FC236}">
                <a16:creationId xmlns:a16="http://schemas.microsoft.com/office/drawing/2014/main" id="{C494E873-4DFA-4D24-9264-8693A8AE638F}"/>
              </a:ext>
            </a:extLst>
          </p:cNvPr>
          <p:cNvSpPr/>
          <p:nvPr/>
        </p:nvSpPr>
        <p:spPr>
          <a:xfrm>
            <a:off x="2058955" y="2682469"/>
            <a:ext cx="1536171" cy="1420477"/>
          </a:xfrm>
          <a:prstGeom prst="dec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867" dirty="0">
                <a:latin typeface="Agency FB" panose="020B0503020202020204" pitchFamily="34" charset="0"/>
              </a:rPr>
              <a:t>02</a:t>
            </a:r>
            <a:endParaRPr lang="zh-CN" altLang="en-US" sz="5867" dirty="0">
              <a:latin typeface="Agency FB" panose="020B0503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29381" y="2743867"/>
            <a:ext cx="48636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alt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alt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9872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B661A42-B7EB-4BDD-A3BC-E555EB7FE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0542" y="18558"/>
            <a:ext cx="12193057" cy="685859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80671A5-7A49-4DD0-B103-07EA7827A9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" y="-38101"/>
            <a:ext cx="12192000" cy="106096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C503E2D-EA46-4A6E-A7F8-B657DA492F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2" y="517377"/>
            <a:ext cx="1971675" cy="185737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8810BAA-8F4A-487E-BF52-CD9DCFA7B4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2" y="2440728"/>
            <a:ext cx="1181100" cy="1647825"/>
          </a:xfrm>
          <a:prstGeom prst="rect">
            <a:avLst/>
          </a:prstGeom>
        </p:spPr>
      </p:pic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4662487" y="2952555"/>
            <a:ext cx="249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en-US" b="1">
                <a:solidFill>
                  <a:srgbClr val="6600CC"/>
                </a:solidFill>
              </a:rPr>
              <a:t> </a:t>
            </a:r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2941109" y="1311080"/>
            <a:ext cx="6308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graphicFrame>
        <p:nvGraphicFramePr>
          <p:cNvPr id="27" name="Group 2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5283303"/>
              </p:ext>
            </p:extLst>
          </p:nvPr>
        </p:nvGraphicFramePr>
        <p:xfrm>
          <a:off x="1795462" y="2020693"/>
          <a:ext cx="9067800" cy="3875087"/>
        </p:xfrm>
        <a:graphic>
          <a:graphicData uri="http://schemas.openxmlformats.org/drawingml/2006/table">
            <a:tbl>
              <a:tblPr/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61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Đặc</a:t>
                      </a: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điểm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80" marB="34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Nước sạch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Nước bị ô nhiễm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Màu </a:t>
                      </a:r>
                    </a:p>
                  </a:txBody>
                  <a:tcPr marT="34280" marB="34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0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Mùi</a:t>
                      </a:r>
                    </a:p>
                  </a:txBody>
                  <a:tcPr marT="34280" marB="34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0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Vị</a:t>
                      </a:r>
                    </a:p>
                  </a:txBody>
                  <a:tcPr marT="34280" marB="34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79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Vi </a:t>
                      </a:r>
                      <a:r>
                        <a:rPr kumimoji="0" 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sinh</a:t>
                      </a: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vật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80" marB="34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529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Có</a:t>
                      </a: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chất</a:t>
                      </a: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hòa</a:t>
                      </a: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tan</a:t>
                      </a:r>
                    </a:p>
                  </a:txBody>
                  <a:tcPr marT="34280" marB="34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8" name="Text Box 187"/>
          <p:cNvSpPr txBox="1">
            <a:spLocks noChangeArrowheads="1"/>
          </p:cNvSpPr>
          <p:nvPr/>
        </p:nvSpPr>
        <p:spPr bwMode="auto">
          <a:xfrm>
            <a:off x="4586287" y="2495355"/>
            <a:ext cx="2819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400"/>
          </a:p>
        </p:txBody>
      </p:sp>
      <p:sp>
        <p:nvSpPr>
          <p:cNvPr id="29" name="Rectangle 190"/>
          <p:cNvSpPr>
            <a:spLocks noChangeArrowheads="1"/>
          </p:cNvSpPr>
          <p:nvPr/>
        </p:nvSpPr>
        <p:spPr bwMode="auto">
          <a:xfrm>
            <a:off x="7677150" y="3447855"/>
            <a:ext cx="3124200" cy="4572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endParaRPr lang="en-US" altLang="en-US" sz="1000"/>
          </a:p>
        </p:txBody>
      </p:sp>
      <p:sp>
        <p:nvSpPr>
          <p:cNvPr id="30" name="Text Box 224"/>
          <p:cNvSpPr txBox="1">
            <a:spLocks noChangeArrowheads="1"/>
          </p:cNvSpPr>
          <p:nvPr/>
        </p:nvSpPr>
        <p:spPr bwMode="auto">
          <a:xfrm>
            <a:off x="4362450" y="2465193"/>
            <a:ext cx="34242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màu, trong suốt</a:t>
            </a:r>
          </a:p>
        </p:txBody>
      </p:sp>
      <p:sp>
        <p:nvSpPr>
          <p:cNvPr id="31" name="Text Box 225"/>
          <p:cNvSpPr txBox="1">
            <a:spLocks noChangeArrowheads="1"/>
          </p:cNvSpPr>
          <p:nvPr/>
        </p:nvSpPr>
        <p:spPr bwMode="auto">
          <a:xfrm>
            <a:off x="7862887" y="2457255"/>
            <a:ext cx="304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màu, vẩn đục</a:t>
            </a:r>
          </a:p>
        </p:txBody>
      </p:sp>
      <p:sp>
        <p:nvSpPr>
          <p:cNvPr id="32" name="Text Box 226"/>
          <p:cNvSpPr txBox="1">
            <a:spLocks noChangeArrowheads="1"/>
          </p:cNvSpPr>
          <p:nvPr/>
        </p:nvSpPr>
        <p:spPr bwMode="auto">
          <a:xfrm>
            <a:off x="4362450" y="2990655"/>
            <a:ext cx="289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mùi</a:t>
            </a:r>
          </a:p>
        </p:txBody>
      </p:sp>
      <p:sp>
        <p:nvSpPr>
          <p:cNvPr id="33" name="Text Box 227"/>
          <p:cNvSpPr txBox="1">
            <a:spLocks noChangeArrowheads="1"/>
          </p:cNvSpPr>
          <p:nvPr/>
        </p:nvSpPr>
        <p:spPr bwMode="auto">
          <a:xfrm>
            <a:off x="7943850" y="2990655"/>
            <a:ext cx="2590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mùi hôi</a:t>
            </a:r>
          </a:p>
        </p:txBody>
      </p:sp>
      <p:sp>
        <p:nvSpPr>
          <p:cNvPr id="34" name="Text Box 228"/>
          <p:cNvSpPr txBox="1">
            <a:spLocks noChangeArrowheads="1"/>
          </p:cNvSpPr>
          <p:nvPr/>
        </p:nvSpPr>
        <p:spPr bwMode="auto">
          <a:xfrm>
            <a:off x="4433887" y="3447855"/>
            <a:ext cx="304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vị</a:t>
            </a:r>
          </a:p>
        </p:txBody>
      </p:sp>
      <p:sp>
        <p:nvSpPr>
          <p:cNvPr id="35" name="Text Box 229"/>
          <p:cNvSpPr txBox="1">
            <a:spLocks noChangeArrowheads="1"/>
          </p:cNvSpPr>
          <p:nvPr/>
        </p:nvSpPr>
        <p:spPr bwMode="auto">
          <a:xfrm>
            <a:off x="4286250" y="3905055"/>
            <a:ext cx="3200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có hoặc có ít không đủ gây hại</a:t>
            </a:r>
          </a:p>
        </p:txBody>
      </p:sp>
      <p:sp>
        <p:nvSpPr>
          <p:cNvPr id="36" name="Text Box 230"/>
          <p:cNvSpPr txBox="1">
            <a:spLocks noChangeArrowheads="1"/>
          </p:cNvSpPr>
          <p:nvPr/>
        </p:nvSpPr>
        <p:spPr bwMode="auto">
          <a:xfrm>
            <a:off x="7791450" y="3905055"/>
            <a:ext cx="2819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 quá mức cho phép</a:t>
            </a:r>
          </a:p>
        </p:txBody>
      </p:sp>
      <p:sp>
        <p:nvSpPr>
          <p:cNvPr id="37" name="Text Box 231"/>
          <p:cNvSpPr txBox="1">
            <a:spLocks noChangeArrowheads="1"/>
          </p:cNvSpPr>
          <p:nvPr/>
        </p:nvSpPr>
        <p:spPr bwMode="auto">
          <a:xfrm>
            <a:off x="4362450" y="4686105"/>
            <a:ext cx="3124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có các chất hòa tan có hại cho sức khỏe</a:t>
            </a:r>
          </a:p>
        </p:txBody>
      </p:sp>
      <p:sp>
        <p:nvSpPr>
          <p:cNvPr id="38" name="Text Box 232"/>
          <p:cNvSpPr txBox="1">
            <a:spLocks noChangeArrowheads="1"/>
          </p:cNvSpPr>
          <p:nvPr/>
        </p:nvSpPr>
        <p:spPr bwMode="auto">
          <a:xfrm>
            <a:off x="7639050" y="4667055"/>
            <a:ext cx="3200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图片 7">
            <a:extLst>
              <a:ext uri="{FF2B5EF4-FFF2-40B4-BE49-F238E27FC236}">
                <a16:creationId xmlns:a16="http://schemas.microsoft.com/office/drawing/2014/main" id="{27B9418C-EA9A-461F-AA60-F01677EA70D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638" y="4804651"/>
            <a:ext cx="3826950" cy="205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502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prestig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GuidesStyle_Normal&quot;,&quot;Name&quot;:&quot;正常&quot;,&quot;HeaderHeight&quot;:10.0,&quot;FooterHeight&quot;:4.0,&quot;SideMargin&quot;:3.0,&quot;TopMargin&quot;:3.0,&quot;BottomMargin&quot;:3.0,&quot;IntervalMargin&quot;:3.0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">
  <a:themeElements>
    <a:clrScheme name="islide色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27AFA2"/>
      </a:accent1>
      <a:accent2>
        <a:srgbClr val="F77140"/>
      </a:accent2>
      <a:accent3>
        <a:srgbClr val="FF9E0F"/>
      </a:accent3>
      <a:accent4>
        <a:srgbClr val="F77140"/>
      </a:accent4>
      <a:accent5>
        <a:srgbClr val="27AFA2"/>
      </a:accent5>
      <a:accent6>
        <a:srgbClr val="FF9E0F"/>
      </a:accent6>
      <a:hlink>
        <a:srgbClr val="4276AA"/>
      </a:hlink>
      <a:folHlink>
        <a:srgbClr val="BFBFBF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rmAutofit/>
      </a:bodyPr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 anchor="ctr" anchorCtr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QT.potx" id="{AEBD0564-65FA-4B13-80F3-F483FE40E815}" vid="{53A2CC4D-D4C4-4A17-A467-553F8E91B19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QT</Template>
  <TotalTime>304</TotalTime>
  <Words>964</Words>
  <Application>Microsoft Office PowerPoint</Application>
  <PresentationFormat>Widescreen</PresentationFormat>
  <Paragraphs>134</Paragraphs>
  <Slides>28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等线</vt:lpstr>
      <vt:lpstr>微软雅黑</vt:lpstr>
      <vt:lpstr>.VnTime</vt:lpstr>
      <vt:lpstr>Agency FB</vt:lpstr>
      <vt:lpstr>Arial</vt:lpstr>
      <vt:lpstr>Broadway</vt:lpstr>
      <vt:lpstr>Tahoma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KTUTS</dc:creator>
  <cp:keywords>Ruby_YenVu</cp:keywords>
  <dc:description/>
  <cp:lastModifiedBy>Tran Thi Huong</cp:lastModifiedBy>
  <cp:revision>26</cp:revision>
  <dcterms:created xsi:type="dcterms:W3CDTF">2018-05-30T07:26:44Z</dcterms:created>
  <dcterms:modified xsi:type="dcterms:W3CDTF">2021-11-27T05:24:28Z</dcterms:modified>
  <cp:category/>
</cp:coreProperties>
</file>