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</p:sldMasterIdLst>
  <p:notesMasterIdLst>
    <p:notesMasterId r:id="rId7"/>
  </p:notesMasterIdLst>
  <p:sldIdLst>
    <p:sldId id="321" r:id="rId6"/>
    <p:sldId id="320" r:id="rId8"/>
    <p:sldId id="259" r:id="rId9"/>
    <p:sldId id="260" r:id="rId10"/>
    <p:sldId id="261" r:id="rId11"/>
    <p:sldId id="313" r:id="rId12"/>
    <p:sldId id="316" r:id="rId13"/>
    <p:sldId id="317" r:id="rId14"/>
    <p:sldId id="318" r:id="rId15"/>
    <p:sldId id="319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audio1.wav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23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CỘNG QUA 10 (TRONG PHẠM VI 20)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8840" y="274640"/>
            <a:ext cx="10702925" cy="38636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3429000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3338195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cũ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r>
              <a:rPr lang="en-US" b="1" i="1" dirty="0" err="1">
                <a:solidFill>
                  <a:srgbClr val="0070C0"/>
                </a:solidFill>
              </a:rPr>
              <a:t>Trò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ch</a:t>
            </a:r>
            <a:r>
              <a:rPr lang="vi-VN" b="1" i="1" dirty="0">
                <a:solidFill>
                  <a:srgbClr val="0070C0"/>
                </a:solidFill>
              </a:rPr>
              <a:t>ơ</a:t>
            </a:r>
            <a:r>
              <a:rPr lang="en-US" b="1" i="1" dirty="0" err="1">
                <a:solidFill>
                  <a:srgbClr val="0070C0"/>
                </a:solidFill>
              </a:rPr>
              <a:t>i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“ </a:t>
            </a:r>
            <a:r>
              <a:rPr lang="en-US" b="1" dirty="0" err="1">
                <a:solidFill>
                  <a:srgbClr val="0070C0"/>
                </a:solidFill>
              </a:rPr>
              <a:t>Đập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trứng</a:t>
            </a:r>
            <a:r>
              <a:rPr lang="en-US" b="1" dirty="0">
                <a:solidFill>
                  <a:srgbClr val="0070C0"/>
                </a:solidFill>
              </a:rPr>
              <a:t>”</a:t>
            </a:r>
            <a:br>
              <a:rPr lang="en-US" b="1" dirty="0">
                <a:solidFill>
                  <a:srgbClr val="0070C0"/>
                </a:solidFill>
              </a:rPr>
            </a:b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6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nhận một phần thưởng sau quả trứng 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tệp giấy kiểm tra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4028294" y="1807927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982703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7223632" y="192214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ung_ban_nhac_khong_loi_vui_nhon_danh_cho_be_yeu_-178216203612098809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989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1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tệp giấy kiểm tra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160199" y="2067765"/>
            <a:ext cx="4348182" cy="4933352"/>
            <a:chOff x="7558417" y="844140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417" y="844140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79499" y="1873030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90673" y="206776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0056" y="1511206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tệp giấy kiểm tra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099416" y="2147585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816875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53313" y="1998117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5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  <a:endParaRPr lang="en-US" sz="3200"/>
          </a:p>
          <a:p>
            <a:pPr algn="ctr"/>
            <a:r>
              <a:rPr lang="en-US" sz="3200"/>
              <a:t>7 + 4 = 11</a:t>
            </a:r>
            <a:endParaRPr lang="en-US" sz="3200"/>
          </a:p>
          <a:p>
            <a:pPr algn="ctr"/>
            <a:r>
              <a:rPr lang="en-US" sz="3200"/>
              <a:t>8 + 6 = 14</a:t>
            </a:r>
            <a:endParaRPr lang="en-US" sz="3200"/>
          </a:p>
          <a:p>
            <a:pPr algn="ctr"/>
            <a:r>
              <a:rPr lang="en-US" sz="3200"/>
              <a:t>6 + 7 = 13</a:t>
            </a:r>
            <a:endParaRPr lang="en-US" sz="3200"/>
          </a:p>
          <a:p>
            <a:pPr algn="ctr"/>
            <a:r>
              <a:rPr lang="en-US" sz="3200"/>
              <a:t>9 + 7 = 16</a:t>
            </a:r>
            <a:endParaRPr lang="en-US" sz="320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WPS Presentation</Application>
  <PresentationFormat>Widescreen</PresentationFormat>
  <Paragraphs>58</Paragraphs>
  <Slides>11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汉仪小麦体简</vt:lpstr>
      <vt:lpstr>Arial Unicode MS</vt:lpstr>
      <vt:lpstr>Office Theme</vt:lpstr>
      <vt:lpstr>1_Office Theme</vt:lpstr>
      <vt:lpstr>1_Office 主题​​</vt:lpstr>
      <vt:lpstr>4_Office 主题</vt:lpstr>
      <vt:lpstr>PowerPoint 演示文稿</vt:lpstr>
      <vt:lpstr>Ôn bài cũ: Trò chơi “ Đập trứng”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Admin</cp:lastModifiedBy>
  <cp:revision>25</cp:revision>
  <dcterms:created xsi:type="dcterms:W3CDTF">2021-05-08T05:00:00Z</dcterms:created>
  <dcterms:modified xsi:type="dcterms:W3CDTF">2022-09-22T02:16:42Z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7D697EAF512B489A956457CEC70BEF84</vt:lpwstr>
  </property>
</Properties>
</file>