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4" r:id="rId4"/>
    <p:sldId id="258" r:id="rId6"/>
    <p:sldId id="259" r:id="rId7"/>
    <p:sldId id="260" r:id="rId8"/>
    <p:sldId id="26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microsoft.com/office/2007/relationships/hdphoto" Target="../media/image60.wdp"/><Relationship Id="rId7" Type="http://schemas.openxmlformats.org/officeDocument/2006/relationships/image" Target="../media/image59.png"/><Relationship Id="rId6" Type="http://schemas.microsoft.com/office/2007/relationships/hdphoto" Target="../media/image58.wdp"/><Relationship Id="rId5" Type="http://schemas.openxmlformats.org/officeDocument/2006/relationships/image" Target="../media/image57.png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microsoft.com/office/2007/relationships/hdphoto" Target="../media/image54.wdp"/><Relationship Id="rId19" Type="http://schemas.openxmlformats.org/officeDocument/2006/relationships/slideLayout" Target="../slideLayouts/slideLayout13.xml"/><Relationship Id="rId18" Type="http://schemas.microsoft.com/office/2007/relationships/hdphoto" Target="../media/image70.wdp"/><Relationship Id="rId17" Type="http://schemas.openxmlformats.org/officeDocument/2006/relationships/image" Target="../media/image69.png"/><Relationship Id="rId16" Type="http://schemas.microsoft.com/office/2007/relationships/hdphoto" Target="../media/image68.wdp"/><Relationship Id="rId15" Type="http://schemas.openxmlformats.org/officeDocument/2006/relationships/image" Target="../media/image67.png"/><Relationship Id="rId14" Type="http://schemas.microsoft.com/office/2007/relationships/hdphoto" Target="../media/image66.wdp"/><Relationship Id="rId13" Type="http://schemas.openxmlformats.org/officeDocument/2006/relationships/image" Target="../media/image65.png"/><Relationship Id="rId12" Type="http://schemas.microsoft.com/office/2007/relationships/hdphoto" Target="../media/image64.wdp"/><Relationship Id="rId11" Type="http://schemas.openxmlformats.org/officeDocument/2006/relationships/image" Target="../media/image63.png"/><Relationship Id="rId10" Type="http://schemas.microsoft.com/office/2007/relationships/hdphoto" Target="../media/image62.wdp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audio1.wav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9" Type="http://schemas.openxmlformats.org/officeDocument/2006/relationships/image" Target="../media/image26.png"/><Relationship Id="rId18" Type="http://schemas.openxmlformats.org/officeDocument/2006/relationships/image" Target="../media/image25.png"/><Relationship Id="rId17" Type="http://schemas.openxmlformats.org/officeDocument/2006/relationships/image" Target="../media/image24.png"/><Relationship Id="rId16" Type="http://schemas.microsoft.com/office/2007/relationships/hdphoto" Target="../media/image23.wdp"/><Relationship Id="rId15" Type="http://schemas.openxmlformats.org/officeDocument/2006/relationships/image" Target="../media/image22.png"/><Relationship Id="rId14" Type="http://schemas.microsoft.com/office/2007/relationships/hdphoto" Target="../media/image21.wdp"/><Relationship Id="rId13" Type="http://schemas.openxmlformats.org/officeDocument/2006/relationships/image" Target="../media/image20.png"/><Relationship Id="rId12" Type="http://schemas.microsoft.com/office/2007/relationships/hdphoto" Target="../media/image19.wdp"/><Relationship Id="rId11" Type="http://schemas.openxmlformats.org/officeDocument/2006/relationships/image" Target="../media/image18.png"/><Relationship Id="rId10" Type="http://schemas.microsoft.com/office/2007/relationships/hdphoto" Target="../media/image17.wdp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3" Type="http://schemas.openxmlformats.org/officeDocument/2006/relationships/image" Target="../media/image29.png"/><Relationship Id="rId2" Type="http://schemas.microsoft.com/office/2007/relationships/hdphoto" Target="../media/image28.wdp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2" Type="http://schemas.openxmlformats.org/officeDocument/2006/relationships/image" Target="../media/image25.png"/><Relationship Id="rId11" Type="http://schemas.openxmlformats.org/officeDocument/2006/relationships/image" Target="../media/image36.png"/><Relationship Id="rId10" Type="http://schemas.openxmlformats.org/officeDocument/2006/relationships/image" Target="../media/image24.png"/><Relationship Id="rId1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openxmlformats.org/officeDocument/2006/relationships/image" Target="../media/image31.png"/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7.png"/><Relationship Id="rId11" Type="http://schemas.openxmlformats.org/officeDocument/2006/relationships/image" Target="../media/image25.png"/><Relationship Id="rId10" Type="http://schemas.openxmlformats.org/officeDocument/2006/relationships/image" Target="../media/image35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microsoft.com/office/2007/relationships/hdphoto" Target="../media/image44.wdp"/><Relationship Id="rId5" Type="http://schemas.openxmlformats.org/officeDocument/2006/relationships/image" Target="../media/image43.png"/><Relationship Id="rId4" Type="http://schemas.openxmlformats.org/officeDocument/2006/relationships/image" Target="../media/image31.png"/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6" Type="http://schemas.openxmlformats.org/officeDocument/2006/relationships/slideLayout" Target="../slideLayouts/slideLayout1.xml"/><Relationship Id="rId15" Type="http://schemas.microsoft.com/office/2007/relationships/hdphoto" Target="../media/image46.wdp"/><Relationship Id="rId14" Type="http://schemas.openxmlformats.org/officeDocument/2006/relationships/image" Target="../media/image45.png"/><Relationship Id="rId13" Type="http://schemas.openxmlformats.org/officeDocument/2006/relationships/image" Target="../media/image41.png"/><Relationship Id="rId12" Type="http://schemas.openxmlformats.org/officeDocument/2006/relationships/image" Target="../media/image37.png"/><Relationship Id="rId11" Type="http://schemas.openxmlformats.org/officeDocument/2006/relationships/image" Target="../media/image25.png"/><Relationship Id="rId10" Type="http://schemas.openxmlformats.org/officeDocument/2006/relationships/image" Target="../media/image35.png"/><Relationship Id="rId1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52.wdp"/><Relationship Id="rId5" Type="http://schemas.openxmlformats.org/officeDocument/2006/relationships/image" Target="../media/image51.png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 hạng, tổng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7" name="Table 7"/>
          <p:cNvGraphicFramePr>
            <a:graphicFrameLocks noGrp="1"/>
          </p:cNvGraphicFramePr>
          <p:nvPr/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/>
                <a:gridCol w="1691816"/>
                <a:gridCol w="1691816"/>
                <a:gridCol w="1691816"/>
                <a:gridCol w="1691816"/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99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tổng, biết các số hạng là: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/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M:</a:t>
                </a:r>
                <a:endParaRPr lang="en-US" sz="2800" dirty="0"/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/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  <a:endParaRPr lang="vi-VN" sz="4800" dirty="0"/>
          </a:p>
        </p:txBody>
      </p:sp>
      <p:sp>
        <p:nvSpPr>
          <p:cNvPr id="96" name="Rectangle 95"/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97" name="Rectangle 96"/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  <a:endParaRPr lang="vi-VN" sz="4800" dirty="0"/>
          </a:p>
        </p:txBody>
      </p:sp>
      <p:cxnSp>
        <p:nvCxnSpPr>
          <p:cNvPr id="98" name="Straight Connector 97"/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US" sz="1400" dirty="0"/>
          </a:p>
        </p:txBody>
      </p:sp>
      <p:sp>
        <p:nvSpPr>
          <p:cNvPr id="102" name="Rectangle 101"/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US" sz="1400" dirty="0"/>
          </a:p>
        </p:txBody>
      </p:sp>
      <p:sp>
        <p:nvSpPr>
          <p:cNvPr id="103" name="Rectangle 102"/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US" sz="1400" dirty="0"/>
          </a:p>
        </p:txBody>
      </p:sp>
      <p:sp>
        <p:nvSpPr>
          <p:cNvPr id="104" name="Rectangle 103"/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/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  <a:endParaRPr lang="vi-VN" sz="2800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  <a:endParaRPr lang="vi-VN" sz="2800" dirty="0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  <a:endParaRPr lang="vi-VN" sz="2800" dirty="0"/>
          </a:p>
        </p:txBody>
      </p:sp>
      <p:sp>
        <p:nvSpPr>
          <p:cNvPr id="127" name="Rectangle 126"/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  <a:endParaRPr lang="vi-VN" sz="2800" dirty="0"/>
          </a:p>
        </p:txBody>
      </p:sp>
      <p:sp>
        <p:nvSpPr>
          <p:cNvPr id="128" name="Rectangle 127"/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  <a:endParaRPr lang="vi-VN" sz="2800" dirty="0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  <a:endParaRPr lang="vi-VN" sz="2800" dirty="0"/>
          </a:p>
        </p:txBody>
      </p:sp>
      <p:sp>
        <p:nvSpPr>
          <p:cNvPr id="144" name="Rectangle 143"/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  <a:endParaRPr lang="vi-VN" sz="2800" dirty="0"/>
          </a:p>
        </p:txBody>
      </p:sp>
      <p:sp>
        <p:nvSpPr>
          <p:cNvPr id="145" name="Rectangle 144"/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  <a:endParaRPr lang="vi-VN" sz="2800" dirty="0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  <a:endParaRPr lang="vi-VN" sz="2800" dirty="0"/>
          </a:p>
        </p:txBody>
      </p:sp>
      <p:sp>
        <p:nvSpPr>
          <p:cNvPr id="150" name="Rectangle 149"/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  <a:endParaRPr lang="vi-VN" sz="2800" dirty="0"/>
          </a:p>
        </p:txBody>
      </p:sp>
      <p:sp>
        <p:nvSpPr>
          <p:cNvPr id="151" name="Rectangle 150"/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  <a:endParaRPr lang="vi-VN" sz="2800" dirty="0"/>
          </a:p>
        </p:txBody>
      </p:sp>
      <p:cxnSp>
        <p:nvCxnSpPr>
          <p:cNvPr id="152" name="Straight Connector 151"/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/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Số hạng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Số hạng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Tổng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>
              <a:fillRect/>
            </a:stretch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Từ các số hạng và tổng,em hãy lập các phép cộng thích hợp. 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>
            <a:fillRect/>
          </a:stretch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>
            <a:fillRect/>
          </a:stretch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>
            <a:fillRect/>
          </a:stretch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>
            <a:fillRect/>
          </a:stretch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>
            <a:fillRect/>
          </a:stretch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>
            <a:fillRect/>
          </a:stretch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  <a:endParaRPr lang="en-US" sz="4400" dirty="0"/>
          </a:p>
        </p:txBody>
      </p:sp>
      <p:sp>
        <p:nvSpPr>
          <p:cNvPr id="50" name="TextBox 49"/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  <a:endParaRPr lang="en-US" sz="4400" dirty="0"/>
          </a:p>
        </p:txBody>
      </p:sp>
      <p:sp>
        <p:nvSpPr>
          <p:cNvPr id="51" name="TextBox 50"/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  <a:endParaRPr lang="en-US" sz="4400" dirty="0"/>
          </a:p>
        </p:txBody>
      </p:sp>
      <p:sp>
        <p:nvSpPr>
          <p:cNvPr id="52" name="TextBox 51"/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3214345" y="2468262"/>
            <a:ext cx="5711290" cy="22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Số hạng, tổng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>
            <a:fillRect/>
          </a:stretch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brightnessContrast bright="3000"/>
                    </a14:imgEffect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Có tất cả bao nhiêu con cá?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 + 3 = 9</a:t>
            </a:r>
            <a:endParaRPr lang="en-US" sz="2400" dirty="0"/>
          </a:p>
          <a:p>
            <a:r>
              <a:rPr lang="en-US" sz="2400" dirty="0"/>
              <a:t>Có tất cả 9 con cá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  <a:endParaRPr lang="en-US" sz="4400" dirty="0"/>
          </a:p>
        </p:txBody>
      </p:sp>
      <p:sp>
        <p:nvSpPr>
          <p:cNvPr id="32" name="Oval 31"/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  <a:endParaRPr lang="en-US" sz="4400" dirty="0"/>
          </a:p>
        </p:txBody>
      </p:sp>
      <p:sp>
        <p:nvSpPr>
          <p:cNvPr id="34" name="Oval 33"/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hạng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hạng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Tổng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6 + 3 cũng gọi là tổng.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3506557" y="2359127"/>
            <a:ext cx="5050589" cy="19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WPS Presentation</Application>
  <PresentationFormat>Widescreen</PresentationFormat>
  <Paragraphs>203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 Light</vt:lpstr>
      <vt:lpstr>Calibri</vt:lpstr>
      <vt:lpstr>#9Slide03 Arima Madurai Medium</vt:lpstr>
      <vt:lpstr>Calibri</vt:lpstr>
      <vt:lpstr>Times New Roman</vt:lpstr>
      <vt:lpstr>Microsoft YaHei</vt:lpstr>
      <vt:lpstr>Arial Unicode MS</vt:lpstr>
      <vt:lpstr>2_Office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19</cp:revision>
  <dcterms:created xsi:type="dcterms:W3CDTF">2021-05-04T10:26:00Z</dcterms:created>
  <dcterms:modified xsi:type="dcterms:W3CDTF">2022-09-11T03:07:06Z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C2CCCB00A86A48E980C5EE2C2945F5C5</vt:lpwstr>
  </property>
</Properties>
</file>