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7" r:id="rId6"/>
    <p:sldMasterId id="2147483710" r:id="rId7"/>
    <p:sldMasterId id="2147483720" r:id="rId8"/>
  </p:sldMasterIdLst>
  <p:notesMasterIdLst>
    <p:notesMasterId r:id="rId10"/>
  </p:notesMasterIdLst>
  <p:sldIdLst>
    <p:sldId id="267" r:id="rId9"/>
    <p:sldId id="264" r:id="rId11"/>
    <p:sldId id="256" r:id="rId12"/>
    <p:sldId id="258" r:id="rId13"/>
    <p:sldId id="259" r:id="rId14"/>
    <p:sldId id="265" r:id="rId15"/>
    <p:sldId id="260" r:id="rId16"/>
    <p:sldId id="261" r:id="rId17"/>
    <p:sldId id="262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2A9CF-47D5-43F2-B237-1E0EC4108B0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F33A6-7093-4F29-B5A5-A0A7EFDBD64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pic>
        <p:nvPicPr>
          <p:cNvPr id="7" name="图片 6" descr="图片包含 事情&#10;&#10;已生成极高可信度的说明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www.1ppt.com/hangye/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www.1ppt.com/sucai/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www.1ppt.com/tubiao/    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www.1ppt.com/powerpoint/    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www.1ppt.com/ziti/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www.1ppt.com/xiazai/jihua/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www.1ppt.com/xiazai/jianli/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www.1ppt.com/xiazai/huibao/  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4" Type="http://schemas.openxmlformats.org/officeDocument/2006/relationships/theme" Target="../theme/theme5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0" Type="http://schemas.openxmlformats.org/officeDocument/2006/relationships/theme" Target="../theme/theme6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E32B3-FE1B-42BF-8DCF-1DDC4A0215C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55C37-6E61-4F32-9611-36D105E925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89023" y="6596390"/>
            <a:ext cx="37477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4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57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68.xml"/><Relationship Id="rId7" Type="http://schemas.openxmlformats.org/officeDocument/2006/relationships/image" Target="../media/image27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image" Target="../media/image26.png"/><Relationship Id="rId3" Type="http://schemas.openxmlformats.org/officeDocument/2006/relationships/tags" Target="../tags/tag5.xml"/><Relationship Id="rId2" Type="http://schemas.openxmlformats.org/officeDocument/2006/relationships/image" Target="../media/image25.png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tags" Target="../tags/tag3.xml"/><Relationship Id="rId3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NGHE VIẾT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CẦU THỦ DỰ BỊ</a:t>
            </a:r>
            <a:endParaRPr lang="en-US" sz="4000" b="1" spc="600" dirty="0" smtClean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VIẾT HOA TÊN NGƯỜI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/>
          <p:cNvSpPr txBox="1"/>
          <p:nvPr>
            <p:custDataLst>
              <p:tags r:id="rId5"/>
            </p:custDataLst>
          </p:nvPr>
        </p:nvSpPr>
        <p:spPr>
          <a:xfrm>
            <a:off x="1846557" y="2573560"/>
            <a:ext cx="516883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Hoạt động </a:t>
            </a:r>
            <a:endParaRPr kumimoji="0" lang="vi-VN" altLang="en-US" sz="5400" b="1" i="0" u="none" strike="noStrike" kern="1200" cap="none" spc="0" normalizeH="0" baseline="0" noProof="0" dirty="0" err="1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 cố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13" y="809833"/>
            <a:ext cx="7145338" cy="5748810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85" y="2507381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4944666" y="2522966"/>
            <a:ext cx="5016080" cy="130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SimSun" panose="02010600030101010101" pitchFamily="2" charset="-122"/>
              </a:rPr>
              <a:t>Khởi</a:t>
            </a:r>
            <a:r>
              <a:rPr kumimoji="0" lang="en-US" altLang="zh-CN" sz="6000" b="1" i="0" u="sng" strike="noStrike" kern="1200" cap="none" spc="0" normalizeH="0" baseline="0" noProof="0" dirty="0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SimSun" panose="02010600030101010101" pitchFamily="2" charset="-122"/>
              </a:rPr>
              <a:t> </a:t>
            </a:r>
            <a:r>
              <a:rPr kumimoji="0" lang="en-US" altLang="zh-CN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SimSun" panose="02010600030101010101" pitchFamily="2" charset="-122"/>
              </a:rPr>
              <a:t>động</a:t>
            </a:r>
            <a:endParaRPr kumimoji="0" lang="zh-CN" altLang="en-US" sz="6000" b="1" i="0" u="sng" strike="noStrike" kern="1200" cap="none" spc="0" normalizeH="0" baseline="0" noProof="0" dirty="0">
              <a:ln>
                <a:noFill/>
              </a:ln>
              <a:solidFill>
                <a:srgbClr val="F39800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 còng đi chợ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2514" y="359229"/>
            <a:ext cx="11669486" cy="5819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30516" y="779366"/>
            <a:ext cx="10524279" cy="2039110"/>
            <a:chOff x="1992986" y="1961909"/>
            <a:chExt cx="6789696" cy="1035577"/>
          </a:xfrm>
        </p:grpSpPr>
        <p:sp>
          <p:nvSpPr>
            <p:cNvPr id="14" name="Rectangle 10"/>
            <p:cNvSpPr/>
            <p:nvPr/>
          </p:nvSpPr>
          <p:spPr>
            <a:xfrm>
              <a:off x="1992986" y="2044087"/>
              <a:ext cx="6649863" cy="95185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 rot="416356">
              <a:off x="6357470" y="1973080"/>
              <a:ext cx="2425212" cy="10244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6" name="Rectangle 10"/>
            <p:cNvSpPr/>
            <p:nvPr/>
          </p:nvSpPr>
          <p:spPr>
            <a:xfrm>
              <a:off x="1992986" y="1961909"/>
              <a:ext cx="6649863" cy="1003895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7" name="Rectangle 10"/>
            <p:cNvSpPr/>
            <p:nvPr/>
          </p:nvSpPr>
          <p:spPr>
            <a:xfrm>
              <a:off x="2055600" y="2054250"/>
              <a:ext cx="6295779" cy="8006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86032"/>
            <a:ext cx="12192000" cy="6664009"/>
            <a:chOff x="0" y="0"/>
            <a:chExt cx="9144000" cy="51328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-47666" y="178443"/>
            <a:ext cx="3430773" cy="2849525"/>
            <a:chOff x="-255181" y="-138500"/>
            <a:chExt cx="2668772" cy="1866155"/>
          </a:xfrm>
        </p:grpSpPr>
        <p:sp>
          <p:nvSpPr>
            <p:cNvPr id="9" name="Oval 8"/>
            <p:cNvSpPr/>
            <p:nvPr/>
          </p:nvSpPr>
          <p:spPr>
            <a:xfrm>
              <a:off x="-255181" y="-138500"/>
              <a:ext cx="2668772" cy="18503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27591" y="-96105"/>
              <a:ext cx="2413592" cy="1823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591" y="255045"/>
              <a:ext cx="1903228" cy="14726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48694" y="1166291"/>
            <a:ext cx="7889188" cy="1231090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 panose="020B0604020202020204"/>
              </a:rPr>
              <a:t>Nghe - viết: Cầu thủ dự bị. </a:t>
            </a:r>
            <a:endParaRPr kumimoji="0" lang="en-US" sz="3600" b="1" i="0" u="none" strike="noStrike" kern="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 panose="020B0604020202020204"/>
              </a:rPr>
              <a:t>Viết hoa tên người.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5407" y="1392557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Bài 8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703" y="2796078"/>
            <a:ext cx="1675019" cy="4044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/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30" y="1894840"/>
            <a:ext cx="9671050" cy="297751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943205" y="3525231"/>
            <a:ext cx="12607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53726" y="4638939"/>
            <a:ext cx="312717" cy="5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65808" y="4086934"/>
            <a:ext cx="12607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Writing (#4) | Free SV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8778" y="1846961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Học sinh viết bài vào vở ô li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8775" y="730882"/>
            <a:ext cx="7154436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VIẾT BÀI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471" y="582783"/>
            <a:ext cx="12173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riêng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1836" y="2004689"/>
            <a:ext cx="9947563" cy="32450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23270" y="2004690"/>
            <a:ext cx="2999348" cy="156221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995360" y="2064984"/>
            <a:ext cx="2999348" cy="156221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48961" y="3816927"/>
            <a:ext cx="2999348" cy="156221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0051" y="3687489"/>
            <a:ext cx="2999348" cy="156221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844145" y="2228246"/>
            <a:ext cx="4530436" cy="275608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14399" y="2243958"/>
            <a:ext cx="4530436" cy="275608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651" y="308344"/>
            <a:ext cx="11799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Sắp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xếp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cái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1390" y="2344729"/>
            <a:ext cx="40957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Ngọc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Vũ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Phạm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Hồng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Đào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Cường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Lê Gia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Huy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78791" y="2276901"/>
            <a:ext cx="6283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Ngọc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Cường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Phạm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Hồng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Đào</a:t>
            </a: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Lê Gia Huy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Vũ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507181" y="3256301"/>
            <a:ext cx="1274619" cy="5957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2" grpId="0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136" y="741242"/>
            <a:ext cx="11618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vở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họ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tên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</a:rPr>
              <a:t>tổ.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PA" val="v3.2.0"/>
</p:tagLst>
</file>

<file path=ppt/tags/tag6.xml><?xml version="1.0" encoding="utf-8"?>
<p:tagLst xmlns:p="http://schemas.openxmlformats.org/presentationml/2006/main">
  <p:tag name="PA" val="v3.2.0"/>
</p:tagLst>
</file>

<file path=ppt/tags/tag7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</Words>
  <Application>WPS Presentation</Application>
  <PresentationFormat>Widescreen</PresentationFormat>
  <Paragraphs>42</Paragraphs>
  <Slides>10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10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Arial</vt:lpstr>
      <vt:lpstr>Times New Roman</vt:lpstr>
      <vt:lpstr>Kalam</vt:lpstr>
      <vt:lpstr>Montserrat</vt:lpstr>
      <vt:lpstr>#9Slide03 Montserrat</vt:lpstr>
      <vt:lpstr>黑体</vt:lpstr>
      <vt:lpstr>Calibri</vt:lpstr>
      <vt:lpstr>Microsoft YaHei</vt:lpstr>
      <vt:lpstr>汉仪小麦体简</vt:lpstr>
      <vt:lpstr>等线</vt:lpstr>
      <vt:lpstr>等线</vt:lpstr>
      <vt:lpstr>Arial-Rounded</vt:lpstr>
      <vt:lpstr>#9Slide03 NettoOTLight</vt:lpstr>
      <vt:lpstr>黑体</vt:lpstr>
      <vt:lpstr>Arial Unicode MS</vt:lpstr>
      <vt:lpstr>Calibri Light</vt:lpstr>
      <vt:lpstr>Office Theme</vt:lpstr>
      <vt:lpstr>9_Office Theme</vt:lpstr>
      <vt:lpstr>1_Default Design</vt:lpstr>
      <vt:lpstr>1_Office 主题​​</vt:lpstr>
      <vt:lpstr>2_Office 主题​​</vt:lpstr>
      <vt:lpstr>Doodle Sketchbook by Slidesgo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Admin</cp:lastModifiedBy>
  <cp:revision>10</cp:revision>
  <dcterms:created xsi:type="dcterms:W3CDTF">2021-08-14T04:10:00Z</dcterms:created>
  <dcterms:modified xsi:type="dcterms:W3CDTF">2022-09-22T01:54:11Z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97CEA0749B0344ACB3BF86C779AEDFE9</vt:lpwstr>
  </property>
  <property fmtid="{D5CDD505-2E9C-101B-9397-08002B2CF9AE}" pid="3" name="KSOProductBuildVer">
    <vt:lpwstr>1033-11.2.0.11306</vt:lpwstr>
  </property>
</Properties>
</file>