
<file path=[Content_Types].xml><?xml version="1.0" encoding="utf-8"?>
<Types xmlns="http://schemas.openxmlformats.org/package/2006/content-types">
  <Default Extension="vml" ContentType="application/vnd.openxmlformats-officedocument.vmlDrawing"/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wmf" ContentType="image/x-w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activeX/activeX3.bin" ContentType="application/vnd.ms-office.activeX"/>
  <Override PartName="/ppt/activeX/activeX3.xml" ContentType="application/vnd.ms-office.activeX+xml"/>
  <Override PartName="/ppt/activeX/activeX4.bin" ContentType="application/vnd.ms-office.activeX"/>
  <Override PartName="/ppt/activeX/activeX4.xml" ContentType="application/vnd.ms-office.activeX+xml"/>
  <Override PartName="/ppt/activeX/activeX5.bin" ContentType="application/vnd.ms-office.activeX"/>
  <Override PartName="/ppt/activeX/activeX5.xml" ContentType="application/vnd.ms-office.activeX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8"/>
  </p:notesMasterIdLst>
  <p:sldIdLst>
    <p:sldId id="369" r:id="rId7"/>
    <p:sldId id="352" r:id="rId9"/>
    <p:sldId id="344" r:id="rId10"/>
    <p:sldId id="316" r:id="rId11"/>
    <p:sldId id="351" r:id="rId12"/>
    <p:sldId id="357" r:id="rId13"/>
    <p:sldId id="353" r:id="rId14"/>
    <p:sldId id="354" r:id="rId15"/>
    <p:sldId id="355" r:id="rId16"/>
    <p:sldId id="356" r:id="rId17"/>
  </p:sldIdLst>
  <p:sldSz cx="6858000" cy="5143500"/>
  <p:notesSz cx="6858000" cy="9144000"/>
  <p:embeddedFontLst>
    <p:embeddedFont>
      <p:font typeface="Kalam" panose="02000000000000000000"/>
      <p:regular r:id="rId21"/>
    </p:embeddedFont>
    <p:embeddedFont>
      <p:font typeface="Montserrat" panose="02000505000000020004"/>
      <p:regular r:id="rId22"/>
    </p:embeddedFont>
    <p:embeddedFont>
      <p:font typeface="Calibri" panose="020F0502020204030204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Microsoft YaHei" panose="020B0503020204020204" charset="-122"/>
      <p:regular r:id="rId29"/>
    </p:embeddedFont>
  </p:embeddedFontLst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9" autoAdjust="0"/>
  </p:normalViewPr>
  <p:slideViewPr>
    <p:cSldViewPr snapToGrid="0">
      <p:cViewPr>
        <p:scale>
          <a:sx n="28" d="100"/>
          <a:sy n="28" d="100"/>
        </p:scale>
        <p:origin x="2730" y="97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gs" Target="tags/tag5.xml"/><Relationship Id="rId3" Type="http://schemas.openxmlformats.org/officeDocument/2006/relationships/slideMaster" Target="slideMasters/slideMaster2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C0E8B505-E199-4EE1-89BB-D6D4CE5BF0E4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1E0DDC58-D71B-4EB0-9A9E-73194519A35C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B55D4407-992C-4B19-AD96-55EB4CA9E743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09338A39-9C05-467C-9D4C-06E40BE69665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3A4E55D4-B560-4BD0-82E6-E971D6F59BAF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87ADE2D4-A496-4164-AC51-879757307099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592FE558-C237-4001-AEC8-03BED4F31DC6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CFF794A6-568D-4FBF-B027-6D89BEF782B1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75D8915F-CD3E-45F8-8340-CDFEDE1947BF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758F886F-D2EA-45EB-A2E3-62F2DD26B495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8E61227-34BA-4178-9608-7AB7F1A8D730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18804A3-E9CF-4CF9-8F68-FA7B01DFC2E7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83A1891F-996D-4C2A-AE4C-C82A7E113265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840FEF86-F7C8-4B6B-8417-BEE779523A78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43E5FC1-9604-422A-BE5B-51A5680E0F71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BB61EA18-4E4F-4670-AC5E-1B51ECF8ACA8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979DBB83-E587-4CF7-9904-9C5DD9A89478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9644A47-CE00-4E75-8EC0-5AD727B98789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0F41F7F9-E7F6-43FA-8DAB-12434D5B54D4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0285DFCE-EAFF-4F2F-9A90-733F85E13468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D662A2B4-3381-4B52-A862-D6E1AF635B3F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1FF0377-FD19-4163-9113-3C38B53265E9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8D4F5637-54CF-46AA-956F-1D280707E156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67DDE44-2787-4725-BB7F-09BD9FD1CD3A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33B5515E-01F9-4ECD-996B-24F9D32862FB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6BF585DD-6FB9-4395-A943-1A0727257CC6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0B43F478-F31E-420A-9085-65825AA45D3E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6CC1956C-001C-4EA7-86C3-DE0254271068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903C3E17-311F-4E68-A012-52F78DD536C6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D2C1536-A2C6-41A2-84F7-F56100090EF5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001047E-6CF1-45F9-84DB-F78EE825268E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C75DFA6-24A3-47C1-B08D-BE48F58F85AE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8887DC92-7E3A-4E2E-88E0-1BC2ADA98D25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09EDACC6-FB1F-44FD-A5DB-4955418EA6B8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69C83AA3-BC40-4BD0-B1C7-6F3997A03DBD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236A72B7-1101-4F5F-BF9B-F3336FA552ED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76C90C22-4255-4058-A2EC-85742FDC5E69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41C53F43-1158-4E1D-A252-BD145A7348DD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C96D2612-AF32-428B-BCC7-721BD967ABF7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418B7C6F-612D-4F31-AC99-6ABC8D5E0E5A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BD9AEB41-0087-4745-BC37-BACC9F7FC852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95E0D5E-A2B3-44B6-A6A4-C5E2DED01173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870FE18-59F3-4881-9776-5A25007ACEB3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5FEEB2D-5514-480A-89A6-A49E1AD36083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DCB90747-3FF2-403F-AB48-3E56FFE3CFAD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AEE8BFB7-1083-46DC-898F-1B09BD74200C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6041E1E5-EFDF-4C41-9047-6A9D836A7543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68DE8B41-5225-4DEA-91FD-E6C6D66C02EE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C5238A58-E1D2-48D4-86E6-DBE03AE35D9A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AD67C20-AD3E-43F2-846B-45C623DB9BAA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21CFA18F-E021-4223-A5CD-32A695F1086E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B9B2E5FE-60C2-4E73-AE74-3A1288EBA14C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990FCAA8-A54D-4C05-AE0D-6566574F97B4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129C360-CB5E-43AD-AD32-BE36346014C4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47C8C9E-7CE1-4C2F-B69A-12E63D7691E7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A75D7437-D93B-45DB-9A2B-E123439D539E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14A1B393-9C78-498D-A6C2-FE83029E48C3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1CA2581-1EE4-4360-A1EB-289C74EC39D7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D10EE7D6-90CA-481B-A6BD-2EA8869D4106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D8C1AD7D-B532-41F6-BDED-1B70C5577FEF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B1B5DD4D-8ED1-4ED8-9014-D09DE3C964DF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3FBDEBE9-0AB5-4EB8-9074-4BA149DB48A1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1FFA268-75D5-4664-B4AB-63DD0860A691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82FAD9B5-2CBA-443E-A02D-0D274BA37B6F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7ED620DE-29A8-4900-941B-2DBBFC6815DB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E30957D-06A7-4543-8597-B08EB2C21E3D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73793CC-744B-4289-9822-DE6A932FC9E3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1DC90593-7B4E-4CB4-B5B9-784696799DD2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D1EEAAB5-5495-496A-9D9B-93C00AE6557C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8D07B63D-45EA-48A3-9E0C-D6DE343C7469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D353EB9-CC89-4E7D-A0D7-E5D0F95E96EE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70908405-9F0B-4CA1-B278-4B06F5EC46E7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D3CC5805-1000-4795-9E86-208ED8B724C5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5D987F66-3785-4E81-8F45-27EDB44E80D3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9C8B8BCE-ECE4-47E6-8015-D9AA0581D310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714A097E-1257-40CC-B14B-A15684AEC554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441928CB-4961-4BDF-A802-DD2BB56C7ED2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AC0A274F-FFA0-4864-87CF-42A3AFBA09EC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0D61226-2FAC-490E-8075-56181777E18E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B4FE9602-4DA0-43F8-BCDE-42CFB9E93DD3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616D1BCA-E76C-4E52-B7BC-61367CD200A4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43CC84AF-DDA4-40B5-93E0-A2F58D5B9D57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21303CCD-4F90-4656-A392-6D92FBD6B551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0E8111C-DFBF-4DC6-A52D-CF2D95917BD6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D0A476BA-8A55-4365-95D5-D7F64B28625C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BC2A38D1-C7DF-43C2-ADAB-C3F3BC6D5F2D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5A4A1E1-997E-4E77-A1B2-7F9778926851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DD58127C-4D16-491D-AF3E-754AEC5F57A9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1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273844"/>
            <a:ext cx="5915025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 smtClean="0"/>
              <a:t>Click to edit Master title style</a:t>
            </a:r>
            <a:endParaRPr lang="en-US" altLang="vi-VN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1369219"/>
            <a:ext cx="5915025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 smtClean="0"/>
              <a:t>Edit Master text styles</a:t>
            </a:r>
            <a:endParaRPr lang="en-US" altLang="vi-VN" smtClean="0"/>
          </a:p>
          <a:p>
            <a:pPr lvl="1"/>
            <a:r>
              <a:rPr lang="en-US" altLang="vi-VN" smtClean="0"/>
              <a:t>Second level</a:t>
            </a:r>
            <a:endParaRPr lang="en-US" altLang="vi-VN" smtClean="0"/>
          </a:p>
          <a:p>
            <a:pPr lvl="2"/>
            <a:r>
              <a:rPr lang="en-US" altLang="vi-VN" smtClean="0"/>
              <a:t>Third level</a:t>
            </a:r>
            <a:endParaRPr lang="en-US" altLang="vi-VN" smtClean="0"/>
          </a:p>
          <a:p>
            <a:pPr lvl="3"/>
            <a:r>
              <a:rPr lang="en-US" altLang="vi-VN" smtClean="0"/>
              <a:t>Fourth level</a:t>
            </a:r>
            <a:endParaRPr lang="en-US" altLang="vi-VN" smtClean="0"/>
          </a:p>
          <a:p>
            <a:pPr lvl="4"/>
            <a:r>
              <a:rPr lang="en-US" altLang="vi-VN" smtClean="0"/>
              <a:t>Fifth level</a:t>
            </a:r>
            <a:endParaRPr lang="en-US" alt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buClrTx/>
              <a:defRPr/>
            </a:pPr>
            <a:fld id="{DA533EC6-EDA6-490B-9681-AED875C61BA0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buClrTx/>
              <a:defRPr/>
            </a:pPr>
            <a:fld id="{534FA634-2F41-472F-9D89-B8F3227AC0D3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905" indent="-128905" algn="l" defTabSz="514350" rtl="0" eaLnBrk="0" fontAlgn="base" hangingPunct="0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273844"/>
            <a:ext cx="5915025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 smtClean="0"/>
              <a:t>Click to edit Master title style</a:t>
            </a:r>
            <a:endParaRPr lang="en-US" altLang="vi-VN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1369219"/>
            <a:ext cx="5915025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 smtClean="0"/>
              <a:t>Edit Master text styles</a:t>
            </a:r>
            <a:endParaRPr lang="en-US" altLang="vi-VN" smtClean="0"/>
          </a:p>
          <a:p>
            <a:pPr lvl="1"/>
            <a:r>
              <a:rPr lang="en-US" altLang="vi-VN" smtClean="0"/>
              <a:t>Second level</a:t>
            </a:r>
            <a:endParaRPr lang="en-US" altLang="vi-VN" smtClean="0"/>
          </a:p>
          <a:p>
            <a:pPr lvl="2"/>
            <a:r>
              <a:rPr lang="en-US" altLang="vi-VN" smtClean="0"/>
              <a:t>Third level</a:t>
            </a:r>
            <a:endParaRPr lang="en-US" altLang="vi-VN" smtClean="0"/>
          </a:p>
          <a:p>
            <a:pPr lvl="3"/>
            <a:r>
              <a:rPr lang="en-US" altLang="vi-VN" smtClean="0"/>
              <a:t>Fourth level</a:t>
            </a:r>
            <a:endParaRPr lang="en-US" altLang="vi-VN" smtClean="0"/>
          </a:p>
          <a:p>
            <a:pPr lvl="4"/>
            <a:r>
              <a:rPr lang="en-US" altLang="vi-VN" smtClean="0"/>
              <a:t>Fifth level</a:t>
            </a:r>
            <a:endParaRPr lang="en-US" alt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buClrTx/>
              <a:defRPr/>
            </a:pPr>
            <a:fld id="{5803EB79-1BAE-4BCC-955D-FEA659E458CE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buClrTx/>
              <a:defRPr/>
            </a:pPr>
            <a:fld id="{2897C5A6-0FAC-455F-9284-991EAFDEA455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905" indent="-128905" algn="l" defTabSz="514350" rtl="0" eaLnBrk="0" fontAlgn="base" hangingPunct="0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273844"/>
            <a:ext cx="5915025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 smtClean="0"/>
              <a:t>Click to edit Master title style</a:t>
            </a:r>
            <a:endParaRPr lang="en-US" altLang="vi-VN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1369219"/>
            <a:ext cx="5915025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 smtClean="0"/>
              <a:t>Edit Master text styles</a:t>
            </a:r>
            <a:endParaRPr lang="en-US" altLang="vi-VN" smtClean="0"/>
          </a:p>
          <a:p>
            <a:pPr lvl="1"/>
            <a:r>
              <a:rPr lang="en-US" altLang="vi-VN" smtClean="0"/>
              <a:t>Second level</a:t>
            </a:r>
            <a:endParaRPr lang="en-US" altLang="vi-VN" smtClean="0"/>
          </a:p>
          <a:p>
            <a:pPr lvl="2"/>
            <a:r>
              <a:rPr lang="en-US" altLang="vi-VN" smtClean="0"/>
              <a:t>Third level</a:t>
            </a:r>
            <a:endParaRPr lang="en-US" altLang="vi-VN" smtClean="0"/>
          </a:p>
          <a:p>
            <a:pPr lvl="3"/>
            <a:r>
              <a:rPr lang="en-US" altLang="vi-VN" smtClean="0"/>
              <a:t>Fourth level</a:t>
            </a:r>
            <a:endParaRPr lang="en-US" altLang="vi-VN" smtClean="0"/>
          </a:p>
          <a:p>
            <a:pPr lvl="4"/>
            <a:r>
              <a:rPr lang="en-US" altLang="vi-VN" smtClean="0"/>
              <a:t>Fifth level</a:t>
            </a:r>
            <a:endParaRPr lang="en-US" alt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buClrTx/>
              <a:defRPr/>
            </a:pPr>
            <a:fld id="{58ADFDED-3432-4957-A80F-83C56923D1A5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buClrTx/>
              <a:defRPr/>
            </a:pPr>
            <a:fld id="{DBEF8B56-EFB5-4F00-B613-F35C63AEC851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905" indent="-128905" algn="l" defTabSz="514350" rtl="0" eaLnBrk="0" fontAlgn="base" hangingPunct="0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273844"/>
            <a:ext cx="5915025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 smtClean="0"/>
              <a:t>Click to edit Master title style</a:t>
            </a:r>
            <a:endParaRPr lang="en-US" altLang="vi-VN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1369219"/>
            <a:ext cx="5915025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 smtClean="0"/>
              <a:t>Edit Master text styles</a:t>
            </a:r>
            <a:endParaRPr lang="en-US" altLang="vi-VN" smtClean="0"/>
          </a:p>
          <a:p>
            <a:pPr lvl="1"/>
            <a:r>
              <a:rPr lang="en-US" altLang="vi-VN" smtClean="0"/>
              <a:t>Second level</a:t>
            </a:r>
            <a:endParaRPr lang="en-US" altLang="vi-VN" smtClean="0"/>
          </a:p>
          <a:p>
            <a:pPr lvl="2"/>
            <a:r>
              <a:rPr lang="en-US" altLang="vi-VN" smtClean="0"/>
              <a:t>Third level</a:t>
            </a:r>
            <a:endParaRPr lang="en-US" altLang="vi-VN" smtClean="0"/>
          </a:p>
          <a:p>
            <a:pPr lvl="3"/>
            <a:r>
              <a:rPr lang="en-US" altLang="vi-VN" smtClean="0"/>
              <a:t>Fourth level</a:t>
            </a:r>
            <a:endParaRPr lang="en-US" altLang="vi-VN" smtClean="0"/>
          </a:p>
          <a:p>
            <a:pPr lvl="4"/>
            <a:r>
              <a:rPr lang="en-US" altLang="vi-VN" smtClean="0"/>
              <a:t>Fifth level</a:t>
            </a:r>
            <a:endParaRPr lang="en-US" alt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buClrTx/>
              <a:defRPr/>
            </a:pPr>
            <a:fld id="{50EDC19D-D3F4-471D-9CEA-041FF5787FC5}" type="datetimeFigureOut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buClrTx/>
              <a:defRPr/>
            </a:pPr>
            <a:fld id="{A87EFD86-0CE8-4AD9-8DCF-E5F46B542336}" type="slidenum">
              <a:rPr lang="en-US" kern="1200" smtClean="0">
                <a:ea typeface="+mn-ea"/>
              </a:rPr>
            </a:fld>
            <a:endParaRPr lang="en-US" kern="1200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905" indent="-128905" algn="l" defTabSz="514350" rtl="0" eaLnBrk="0" fontAlgn="base" hangingPunct="0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2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9.xml"/><Relationship Id="rId6" Type="http://schemas.openxmlformats.org/officeDocument/2006/relationships/control" Target="../activeX/activeX5.xml"/><Relationship Id="rId5" Type="http://schemas.openxmlformats.org/officeDocument/2006/relationships/control" Target="../activeX/activeX4.xml"/><Relationship Id="rId4" Type="http://schemas.openxmlformats.org/officeDocument/2006/relationships/control" Target="../activeX/activeX3.xml"/><Relationship Id="rId3" Type="http://schemas.openxmlformats.org/officeDocument/2006/relationships/control" Target="../activeX/activeX2.xml"/><Relationship Id="rId2" Type="http://schemas.openxmlformats.org/officeDocument/2006/relationships/image" Target="../media/image17.wmf"/><Relationship Id="rId1" Type="http://schemas.openxmlformats.org/officeDocument/2006/relationships/control" Target="../activeX/activeX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tags" Target="../tags/tag2.xml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tags" Target="../tags/tag3.xml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0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tags" Target="../tags/tag4.xml"/><Relationship Id="rId1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2981136"/>
            <a:ext cx="6858000" cy="1519427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066919" y="3121486"/>
            <a:ext cx="1563410" cy="1346954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2943939" y="3583105"/>
            <a:ext cx="1220867" cy="885335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5828331" y="935830"/>
            <a:ext cx="644463" cy="841181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07156" y="541277"/>
            <a:ext cx="1366242" cy="1366242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2346" y="312677"/>
            <a:ext cx="457200" cy="4572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779963" y="811221"/>
            <a:ext cx="5274320" cy="57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5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15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5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15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1525856" y="2014977"/>
            <a:ext cx="3806596" cy="3981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405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405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8654" y="2512100"/>
            <a:ext cx="5791081" cy="103822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25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 1: </a:t>
            </a:r>
            <a:endParaRPr lang="vi-VN" sz="225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25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Từ ngữ chỉ sự vật, hoạt động.</a:t>
            </a:r>
            <a:endParaRPr lang="vi-VN" sz="225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25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Câu nêu hoạt động</a:t>
            </a:r>
            <a:endParaRPr lang="vi-VN" sz="225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4990267" y="642938"/>
            <a:ext cx="1867733" cy="202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79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  <a:defRPr/>
            </a:pPr>
            <a:r>
              <a:rPr lang="vi-VN" sz="3715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CÁC CON </a:t>
            </a:r>
            <a:endParaRPr lang="vi-VN" sz="3715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514350">
              <a:buClrTx/>
              <a:defRPr/>
            </a:pPr>
            <a:r>
              <a:rPr lang="vi-VN" sz="3715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CHĂM NGOAN HỌC GIỎI</a:t>
            </a:r>
            <a:endParaRPr lang="en-US" sz="3715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41899" y="617893"/>
            <a:ext cx="1641091" cy="653020"/>
            <a:chOff x="341899" y="617893"/>
            <a:chExt cx="1641091" cy="653020"/>
          </a:xfrm>
        </p:grpSpPr>
        <p:sp>
          <p:nvSpPr>
            <p:cNvPr id="16" name="TextBox 15"/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4</a:t>
              </a:r>
              <a:endParaRPr lang="en-US" sz="36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1899" y="624582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4</a:t>
              </a:r>
              <a:endParaRPr lang="en-US" sz="3600" dirty="0">
                <a:solidFill>
                  <a:schemeClr val="accent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LÀM VIỆC THẬT LÀ VUI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Em Yêu Trường 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9855" y="4204970"/>
            <a:ext cx="406400" cy="406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 bwMode="auto">
          <a:xfrm>
            <a:off x="1448508" y="1678410"/>
            <a:ext cx="3729420" cy="1672938"/>
            <a:chOff x="2981325" y="1047750"/>
            <a:chExt cx="3638550" cy="2524125"/>
          </a:xfrm>
        </p:grpSpPr>
        <p:sp>
          <p:nvSpPr>
            <p:cNvPr id="9" name="TextBox 8"/>
            <p:cNvSpPr txBox="1"/>
            <p:nvPr/>
          </p:nvSpPr>
          <p:spPr>
            <a:xfrm>
              <a:off x="3188496" y="1439429"/>
              <a:ext cx="3185561" cy="1288634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>
              <a:spAutoFit/>
            </a:bodyPr>
            <a:lstStyle/>
            <a:p>
              <a:pPr algn="ctr" defTabSz="1219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vi-VN" sz="3600" b="1" i="1" kern="0" dirty="0">
                  <a:solidFill>
                    <a:srgbClr val="FC7D77">
                      <a:lumMod val="75000"/>
                    </a:srgbClr>
                  </a:solidFill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KHỞI ĐỘNG</a:t>
              </a:r>
              <a:endParaRPr lang="vi-VN" sz="3600" b="1" i="1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Cloud 9"/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vi-VN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241" y="916371"/>
            <a:ext cx="5559518" cy="39263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8510" y="516261"/>
            <a:ext cx="5559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Tìm và gọi tên các vật trong tranh.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4" name="Rounded Rectangle 11"/>
          <p:cNvSpPr/>
          <p:nvPr/>
        </p:nvSpPr>
        <p:spPr>
          <a:xfrm>
            <a:off x="1690577" y="3226840"/>
            <a:ext cx="611716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</a:rPr>
              <a:t>nồi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ounded Rectangle 11"/>
          <p:cNvSpPr/>
          <p:nvPr/>
        </p:nvSpPr>
        <p:spPr>
          <a:xfrm>
            <a:off x="3016816" y="4098938"/>
            <a:ext cx="611716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bát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ounded Rectangle 11"/>
          <p:cNvSpPr/>
          <p:nvPr/>
        </p:nvSpPr>
        <p:spPr>
          <a:xfrm>
            <a:off x="1939354" y="4098938"/>
            <a:ext cx="611716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đĩa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ounded Rectangle 11"/>
          <p:cNvSpPr/>
          <p:nvPr/>
        </p:nvSpPr>
        <p:spPr>
          <a:xfrm>
            <a:off x="5003450" y="3640604"/>
            <a:ext cx="1205309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quạt điện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ounded Rectangle 11"/>
          <p:cNvSpPr/>
          <p:nvPr/>
        </p:nvSpPr>
        <p:spPr>
          <a:xfrm>
            <a:off x="3759442" y="3226840"/>
            <a:ext cx="695600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</a:rPr>
              <a:t>ấm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Rounded Rectangle 11"/>
          <p:cNvSpPr/>
          <p:nvPr/>
        </p:nvSpPr>
        <p:spPr>
          <a:xfrm>
            <a:off x="4094277" y="3906567"/>
            <a:ext cx="796699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</a:rPr>
              <a:t>chén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Rounded Rectangle 11"/>
          <p:cNvSpPr/>
          <p:nvPr/>
        </p:nvSpPr>
        <p:spPr>
          <a:xfrm>
            <a:off x="1996435" y="2379463"/>
            <a:ext cx="1205309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</a:rPr>
              <a:t>quạt trần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11"/>
          <p:cNvSpPr/>
          <p:nvPr/>
        </p:nvSpPr>
        <p:spPr>
          <a:xfrm>
            <a:off x="2678501" y="3029218"/>
            <a:ext cx="695600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ghế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11"/>
          <p:cNvSpPr/>
          <p:nvPr/>
        </p:nvSpPr>
        <p:spPr>
          <a:xfrm>
            <a:off x="2261297" y="1379176"/>
            <a:ext cx="566963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ti vi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ounded Rectangle 11"/>
          <p:cNvSpPr/>
          <p:nvPr/>
        </p:nvSpPr>
        <p:spPr>
          <a:xfrm>
            <a:off x="4719968" y="2390096"/>
            <a:ext cx="1085409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mắc áo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ounded Rectangle 11"/>
          <p:cNvSpPr/>
          <p:nvPr/>
        </p:nvSpPr>
        <p:spPr>
          <a:xfrm>
            <a:off x="3429000" y="1716413"/>
            <a:ext cx="979083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giường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Rounded Rectangle 11"/>
          <p:cNvSpPr/>
          <p:nvPr/>
        </p:nvSpPr>
        <p:spPr>
          <a:xfrm>
            <a:off x="607299" y="2577667"/>
            <a:ext cx="695600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chổi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ounded Rectangle 11"/>
          <p:cNvSpPr/>
          <p:nvPr/>
        </p:nvSpPr>
        <p:spPr>
          <a:xfrm>
            <a:off x="4979190" y="1520781"/>
            <a:ext cx="566963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</a:rPr>
              <a:t>gối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620" y="537651"/>
            <a:ext cx="5876569" cy="82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Tìm 3 – 5 từ ngữ chỉ hoạt động gắn với các vật trong tranh ở bài tập 1.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9919" y="1342828"/>
            <a:ext cx="3030498" cy="456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M: </a:t>
            </a:r>
            <a:r>
              <a:rPr lang="vi-VN" sz="1800" dirty="0">
                <a:latin typeface="UTM Avo" panose="02040603050506020204" pitchFamily="18" charset="0"/>
              </a:rPr>
              <a:t>chổi – quét nhà</a:t>
            </a:r>
            <a:endParaRPr lang="vi-VN" sz="1800" dirty="0"/>
          </a:p>
        </p:txBody>
      </p:sp>
      <p:sp>
        <p:nvSpPr>
          <p:cNvPr id="29" name="Rounded Rectangle 11"/>
          <p:cNvSpPr/>
          <p:nvPr/>
        </p:nvSpPr>
        <p:spPr>
          <a:xfrm>
            <a:off x="2477211" y="2890288"/>
            <a:ext cx="611716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</a:rPr>
              <a:t>nồi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ounded Rectangle 11"/>
          <p:cNvSpPr/>
          <p:nvPr/>
        </p:nvSpPr>
        <p:spPr>
          <a:xfrm>
            <a:off x="4110385" y="3755192"/>
            <a:ext cx="611716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bát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ounded Rectangle 11"/>
          <p:cNvSpPr/>
          <p:nvPr/>
        </p:nvSpPr>
        <p:spPr>
          <a:xfrm>
            <a:off x="3102921" y="3774113"/>
            <a:ext cx="611716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đĩa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ounded Rectangle 11"/>
          <p:cNvSpPr/>
          <p:nvPr/>
        </p:nvSpPr>
        <p:spPr>
          <a:xfrm>
            <a:off x="4983192" y="2874568"/>
            <a:ext cx="1205309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quạt điện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ounded Rectangle 11"/>
          <p:cNvSpPr/>
          <p:nvPr/>
        </p:nvSpPr>
        <p:spPr>
          <a:xfrm>
            <a:off x="3745335" y="2877768"/>
            <a:ext cx="695600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</a:rPr>
              <a:t>ấm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ounded Rectangle 11"/>
          <p:cNvSpPr/>
          <p:nvPr/>
        </p:nvSpPr>
        <p:spPr>
          <a:xfrm>
            <a:off x="5217512" y="3755193"/>
            <a:ext cx="796699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</a:rPr>
              <a:t>chén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Rounded Rectangle 11"/>
          <p:cNvSpPr/>
          <p:nvPr/>
        </p:nvSpPr>
        <p:spPr>
          <a:xfrm>
            <a:off x="4983192" y="1983017"/>
            <a:ext cx="1205309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</a:rPr>
              <a:t>quạt trần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ounded Rectangle 11"/>
          <p:cNvSpPr/>
          <p:nvPr/>
        </p:nvSpPr>
        <p:spPr>
          <a:xfrm>
            <a:off x="1971504" y="3787387"/>
            <a:ext cx="695600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ghế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ounded Rectangle 11"/>
          <p:cNvSpPr/>
          <p:nvPr/>
        </p:nvSpPr>
        <p:spPr>
          <a:xfrm>
            <a:off x="880421" y="1983016"/>
            <a:ext cx="566963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ti vi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11"/>
          <p:cNvSpPr/>
          <p:nvPr/>
        </p:nvSpPr>
        <p:spPr>
          <a:xfrm>
            <a:off x="669499" y="2890288"/>
            <a:ext cx="1085409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mắc áo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11"/>
          <p:cNvSpPr/>
          <p:nvPr/>
        </p:nvSpPr>
        <p:spPr>
          <a:xfrm>
            <a:off x="2123838" y="1993943"/>
            <a:ext cx="979083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giường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2" name="Rounded Rectangle 11"/>
          <p:cNvSpPr/>
          <p:nvPr/>
        </p:nvSpPr>
        <p:spPr>
          <a:xfrm>
            <a:off x="880421" y="3774113"/>
            <a:ext cx="695600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FF0000"/>
                </a:solidFill>
                <a:latin typeface="UTM Avo" panose="02040603050506020204" pitchFamily="18" charset="0"/>
              </a:rPr>
              <a:t>chổi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3" name="Rounded Rectangle 11"/>
          <p:cNvSpPr/>
          <p:nvPr/>
        </p:nvSpPr>
        <p:spPr>
          <a:xfrm>
            <a:off x="3809653" y="1986217"/>
            <a:ext cx="566963" cy="256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</a:rPr>
              <a:t>gối</a:t>
            </a:r>
            <a:endParaRPr lang="en-US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75588" y="2239397"/>
            <a:ext cx="1376627" cy="456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  <a:latin typeface="UTM Avo" panose="02040603050506020204" pitchFamily="18" charset="0"/>
              </a:rPr>
              <a:t>xem phim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925065" y="2249570"/>
            <a:ext cx="1376627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  <a:latin typeface="UTM Avo" panose="02040603050506020204" pitchFamily="18" charset="0"/>
              </a:rPr>
              <a:t>nằm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408779" y="2249570"/>
            <a:ext cx="1376627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  <a:latin typeface="UTM Avo" panose="02040603050506020204" pitchFamily="18" charset="0"/>
              </a:rPr>
              <a:t>gối đầu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897532" y="2249570"/>
            <a:ext cx="1376627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  <a:latin typeface="UTM Avo" panose="02040603050506020204" pitchFamily="18" charset="0"/>
              </a:rPr>
              <a:t>làm mát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22004" y="3146139"/>
            <a:ext cx="1735984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  <a:latin typeface="UTM Avo" panose="02040603050506020204" pitchFamily="18" charset="0"/>
              </a:rPr>
              <a:t>treo quần áo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852215" y="3130948"/>
            <a:ext cx="1735984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  <a:latin typeface="UTM Avo" panose="02040603050506020204" pitchFamily="18" charset="0"/>
              </a:rPr>
              <a:t>nấu đồ ăn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225142" y="3130947"/>
            <a:ext cx="1735984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  <a:latin typeface="UTM Avo" panose="02040603050506020204" pitchFamily="18" charset="0"/>
              </a:rPr>
              <a:t>rót nước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851653" y="3130947"/>
            <a:ext cx="1376627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  <a:latin typeface="UTM Avo" panose="02040603050506020204" pitchFamily="18" charset="0"/>
              </a:rPr>
              <a:t>làm mát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20388" y="4043880"/>
            <a:ext cx="1376627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  <a:latin typeface="UTM Avo" panose="02040603050506020204" pitchFamily="18" charset="0"/>
              </a:rPr>
              <a:t>quét nhà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576021" y="4043880"/>
            <a:ext cx="1376627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  <a:latin typeface="UTM Avo" panose="02040603050506020204" pitchFamily="18" charset="0"/>
              </a:rPr>
              <a:t>ngồi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952648" y="4043880"/>
            <a:ext cx="1943813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>
                <a:solidFill>
                  <a:srgbClr val="0070C0"/>
                </a:solidFill>
                <a:latin typeface="UTM Avo" panose="02040603050506020204" pitchFamily="18" charset="0"/>
              </a:rPr>
              <a:t>đựng thức ăn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643954" y="4021744"/>
            <a:ext cx="1943813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>
                <a:solidFill>
                  <a:srgbClr val="0070C0"/>
                </a:solidFill>
                <a:latin typeface="UTM Avo" panose="02040603050506020204" pitchFamily="18" charset="0"/>
              </a:rPr>
              <a:t>đựng nước</a:t>
            </a:r>
            <a:endParaRPr lang="vi-VN" sz="1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620" y="537651"/>
            <a:ext cx="58765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Đặt một câu nói về việc em làm ở nhà.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8589" y="979172"/>
            <a:ext cx="3030498" cy="456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M: </a:t>
            </a:r>
            <a:r>
              <a:rPr lang="vi-VN" sz="1800" dirty="0">
                <a:latin typeface="UTM Avo" panose="02040603050506020204" pitchFamily="18" charset="0"/>
              </a:rPr>
              <a:t>Em quét nhà.</a:t>
            </a:r>
            <a:endParaRPr lang="vi-VN" sz="1800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59" name="" r:id="rId1" imgW="5876925" imgH="439737"/>
        </mc:Choice>
        <mc:Fallback>
          <p:control name="" r:id="rId1" imgW="5876925" imgH="439737">
            <p:pic>
              <p:nvPicPr>
                <p:cNvPr id="0" name="TextBox1"/>
                <p:cNvPicPr/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4988" y="1573213"/>
                  <a:ext cx="5876925" cy="4397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60" name="" r:id="rId3" imgW="5876925" imgH="439738"/>
        </mc:Choice>
        <mc:Fallback>
          <p:control name="" r:id="rId3" imgW="5876925" imgH="439738">
            <p:pic>
              <p:nvPicPr>
                <p:cNvPr id="0" name="TextBox2"/>
                <p:cNvPicPr/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4988" y="2111375"/>
                  <a:ext cx="5876925" cy="439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61" name="" r:id="rId4" imgW="5876925" imgH="439738"/>
        </mc:Choice>
        <mc:Fallback>
          <p:control name="" r:id="rId4" imgW="5876925" imgH="439738">
            <p:pic>
              <p:nvPicPr>
                <p:cNvPr id="0" name="TextBox3"/>
                <p:cNvPicPr/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3400" y="2647950"/>
                  <a:ext cx="5876925" cy="439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62" name="" r:id="rId5" imgW="5876925" imgH="439737"/>
        </mc:Choice>
        <mc:Fallback>
          <p:control name="" r:id="rId5" imgW="5876925" imgH="439737">
            <p:pic>
              <p:nvPicPr>
                <p:cNvPr id="0" name="TextBox4"/>
                <p:cNvPicPr/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3400" y="3186113"/>
                  <a:ext cx="5876925" cy="4397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63" name="" r:id="rId6" imgW="5876925" imgH="439738"/>
        </mc:Choice>
        <mc:Fallback>
          <p:control name="" r:id="rId6" imgW="5876925" imgH="439738">
            <p:pic>
              <p:nvPicPr>
                <p:cNvPr id="0" name="TextBox5"/>
                <p:cNvPicPr/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1813" y="3724275"/>
                  <a:ext cx="5876925" cy="439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426029" y="1208314"/>
            <a:ext cx="4005942" cy="2024743"/>
          </a:xfrm>
          <a:prstGeom prst="roundRect">
            <a:avLst>
              <a:gd name="adj" fmla="val 16667"/>
            </a:avLst>
          </a:prstGeom>
          <a:solidFill>
            <a:srgbClr val="CCFF33"/>
          </a:solidFill>
          <a:ln w="9525">
            <a:solidFill>
              <a:srgbClr val="000000"/>
            </a:solidFill>
            <a:round/>
          </a:ln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5400" b="1" kern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CỦNG CỐ</a:t>
            </a:r>
            <a:endParaRPr lang="en-US" altLang="en-US" sz="54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" y="626269"/>
            <a:ext cx="6847284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7" name="Group 51"/>
          <p:cNvGrpSpPr/>
          <p:nvPr/>
        </p:nvGrpSpPr>
        <p:grpSpPr bwMode="auto">
          <a:xfrm>
            <a:off x="313135" y="626269"/>
            <a:ext cx="179784" cy="3857625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514350">
                <a:buClrTx/>
                <a:defRPr/>
              </a:pPr>
              <a:endParaRPr lang="en-US" sz="1125" kern="1200">
                <a:solidFill>
                  <a:prstClr val="black"/>
                </a:solidFill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4" name="Rectangle 10"/>
            <p:cNvSpPr>
              <a:spLocks noChangeArrowheads="1"/>
            </p:cNvSpPr>
            <p:nvPr/>
          </p:nvSpPr>
          <p:spPr bwMode="auto">
            <a:xfrm>
              <a:off x="238244" y="-322943"/>
              <a:ext cx="228384" cy="7165429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>
                <a:buClrTx/>
                <a:defRPr/>
              </a:pPr>
              <a:endParaRPr lang="en-US" altLang="en-US" sz="1125" kern="12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946" y="-307428"/>
              <a:ext cx="74013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514350">
                <a:buClrTx/>
                <a:defRPr/>
              </a:pPr>
              <a:endParaRPr lang="en-US" sz="1125" kern="1200"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96629" y="2049067"/>
            <a:ext cx="2143125" cy="5536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75" b="1" kern="12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quét nhà</a:t>
            </a:r>
            <a:endParaRPr lang="en-US" altLang="en-US" sz="2475" b="1" kern="120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92" y="2220516"/>
            <a:ext cx="334565" cy="19764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" y="2103835"/>
            <a:ext cx="844154" cy="45124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952500" y="2219325"/>
            <a:ext cx="258366" cy="21788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lang="vi-VN" sz="2025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37110" y="3463529"/>
            <a:ext cx="2172890" cy="45005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75" b="1" kern="12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ngồi</a:t>
            </a:r>
            <a:endParaRPr lang="en-US" altLang="en-US" sz="1800" b="1" kern="120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4" y="2890838"/>
            <a:ext cx="333375" cy="19764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763441"/>
            <a:ext cx="842963" cy="45124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944167" y="2861072"/>
            <a:ext cx="258365" cy="2571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lang="vi-VN" sz="2025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37" descr="Blue_chapterlis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3556398"/>
            <a:ext cx="333375" cy="19764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9" descr="Classicmod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4" y="3463529"/>
            <a:ext cx="885825" cy="4500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909638" y="3567113"/>
            <a:ext cx="258366" cy="21788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lang="vi-VN" sz="2025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1635919" y="2763442"/>
            <a:ext cx="2143125" cy="54411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75" b="1" kern="12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hoa</a:t>
            </a:r>
            <a:endParaRPr lang="en-US" altLang="en-US" sz="2475" b="1" kern="120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3" name="WordArt 33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87" name="AutoShape 27"/>
          <p:cNvSpPr>
            <a:spLocks noChangeArrowheads="1"/>
          </p:cNvSpPr>
          <p:nvPr/>
        </p:nvSpPr>
        <p:spPr bwMode="auto">
          <a:xfrm>
            <a:off x="488157" y="556023"/>
            <a:ext cx="1012031" cy="1012031"/>
          </a:xfrm>
          <a:prstGeom prst="sun">
            <a:avLst>
              <a:gd name="adj" fmla="val 1988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>
              <a:buClrTx/>
              <a:defRPr/>
            </a:pPr>
            <a:endParaRPr lang="en-US" altLang="en-US" sz="1350" kern="12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588" name="WordArt 28"/>
          <p:cNvSpPr>
            <a:spLocks noChangeArrowheads="1" noChangeShapeType="1" noTextEdit="1"/>
          </p:cNvSpPr>
          <p:nvPr/>
        </p:nvSpPr>
        <p:spPr bwMode="auto">
          <a:xfrm>
            <a:off x="764381" y="906066"/>
            <a:ext cx="404813" cy="3036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b="1" kern="10" dirty="0">
                <a:ln w="1905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  <a:endParaRPr lang="vi-VN" sz="2025" b="1" kern="10" dirty="0">
              <a:ln w="19050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594" name="WordArt 34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5" name="WordArt 35"/>
          <p:cNvSpPr>
            <a:spLocks noChangeArrowheads="1" noChangeShapeType="1" noTextEdit="1"/>
          </p:cNvSpPr>
          <p:nvPr/>
        </p:nvSpPr>
        <p:spPr bwMode="auto">
          <a:xfrm>
            <a:off x="6066235" y="2550319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6" name="WordArt 36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7" name="WordArt 37"/>
          <p:cNvSpPr>
            <a:spLocks noChangeArrowheads="1" noChangeShapeType="1" noTextEdit="1"/>
          </p:cNvSpPr>
          <p:nvPr/>
        </p:nvSpPr>
        <p:spPr bwMode="auto">
          <a:xfrm>
            <a:off x="6090047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8" name="WordArt 38"/>
          <p:cNvSpPr>
            <a:spLocks noChangeArrowheads="1" noChangeShapeType="1" noTextEdit="1"/>
          </p:cNvSpPr>
          <p:nvPr/>
        </p:nvSpPr>
        <p:spPr bwMode="auto">
          <a:xfrm>
            <a:off x="6070997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9" name="WordArt 39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0" name="WordArt 40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1" name="WordArt 41"/>
          <p:cNvSpPr>
            <a:spLocks noChangeArrowheads="1" noChangeShapeType="1" noTextEdit="1"/>
          </p:cNvSpPr>
          <p:nvPr/>
        </p:nvSpPr>
        <p:spPr bwMode="auto">
          <a:xfrm>
            <a:off x="6066235" y="2557463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2" name="WordArt 42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3" name="WordArt 43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4" name="WordArt 44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5" name="WordArt 45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6" name="WordArt 46"/>
          <p:cNvSpPr>
            <a:spLocks noChangeArrowheads="1" noChangeShapeType="1" noTextEdit="1"/>
          </p:cNvSpPr>
          <p:nvPr/>
        </p:nvSpPr>
        <p:spPr bwMode="auto">
          <a:xfrm>
            <a:off x="6057901" y="2555082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7" name="WordArt 47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8" name="WordArt 48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49"/>
          <p:cNvGrpSpPr/>
          <p:nvPr/>
        </p:nvGrpSpPr>
        <p:grpSpPr bwMode="auto">
          <a:xfrm>
            <a:off x="5701606" y="2274603"/>
            <a:ext cx="985838" cy="985838"/>
            <a:chOff x="4464" y="1968"/>
            <a:chExt cx="1104" cy="1104"/>
          </a:xfrm>
          <a:solidFill>
            <a:srgbClr val="FFFF00"/>
          </a:solidFill>
        </p:grpSpPr>
        <p:sp>
          <p:nvSpPr>
            <p:cNvPr id="3121" name="AutoShape 50"/>
            <p:cNvSpPr>
              <a:spLocks noChangeArrowheads="1"/>
            </p:cNvSpPr>
            <p:nvPr/>
          </p:nvSpPr>
          <p:spPr bwMode="auto">
            <a:xfrm>
              <a:off x="4464" y="1968"/>
              <a:ext cx="1104" cy="1104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514350">
                <a:buClrTx/>
                <a:defRPr/>
              </a:pPr>
              <a:endParaRPr lang="en-US" altLang="en-US" sz="3375" b="1" kern="1200">
                <a:solidFill>
                  <a:srgbClr val="FF0066"/>
                </a:solidFill>
                <a:latin typeface=".VnHelvetInsH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686" y="2260"/>
              <a:ext cx="680" cy="499"/>
            </a:xfrm>
            <a:prstGeom prst="rect">
              <a:avLst/>
            </a:prstGeom>
            <a:grpFill/>
            <a:ln>
              <a:noFill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514350">
                <a:buClrTx/>
                <a:defRPr/>
              </a:pPr>
              <a:r>
                <a:rPr lang="vi-VN" sz="2025" kern="1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  <a:endParaRPr lang="vi-VN" sz="2025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AutoShape 51"/>
          <p:cNvSpPr>
            <a:spLocks noChangeArrowheads="1"/>
          </p:cNvSpPr>
          <p:nvPr/>
        </p:nvSpPr>
        <p:spPr bwMode="auto">
          <a:xfrm>
            <a:off x="1500187" y="663179"/>
            <a:ext cx="5357813" cy="726281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>
              <a:buClrTx/>
              <a:defRPr/>
            </a:pPr>
            <a:endParaRPr lang="en-US" altLang="en-US" sz="1800" b="1" kern="1200">
              <a:solidFill>
                <a:prstClr val="whit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7380" name="TextBox 50"/>
          <p:cNvSpPr txBox="1">
            <a:spLocks noChangeArrowheads="1"/>
          </p:cNvSpPr>
          <p:nvPr/>
        </p:nvSpPr>
        <p:spPr bwMode="auto">
          <a:xfrm>
            <a:off x="1635919" y="760810"/>
            <a:ext cx="5056585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25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 là từ chỉ sự vật?</a:t>
            </a:r>
            <a:endParaRPr lang="vi-VN" altLang="en-US" sz="2025" b="1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707356" y="1200150"/>
            <a:ext cx="80963" cy="80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buClrTx/>
              <a:defRPr/>
            </a:pPr>
            <a:endParaRPr lang="vi-VN" sz="1015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66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500"/>
                            </p:stCondLst>
                            <p:childTnLst>
                              <p:par>
                                <p:cTn id="13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500"/>
                            </p:stCondLst>
                            <p:childTnLst>
                              <p:par>
                                <p:cTn id="14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500"/>
                            </p:stCondLst>
                            <p:childTnLst>
                              <p:par>
                                <p:cTn id="20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1.11111E-6 L -1.66667E-6 -0.07222 " pathEditMode="relative" rAng="0" ptsTypes="AA">
                                      <p:cBhvr>
                                        <p:cTn id="2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5" grpId="1" animBg="1"/>
      <p:bldP spid="15" grpId="2" animBg="1"/>
      <p:bldP spid="665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" y="626269"/>
            <a:ext cx="6847284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1" name="Group 51"/>
          <p:cNvGrpSpPr/>
          <p:nvPr/>
        </p:nvGrpSpPr>
        <p:grpSpPr bwMode="auto">
          <a:xfrm>
            <a:off x="313135" y="626269"/>
            <a:ext cx="179784" cy="3857625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514350">
                <a:buClrTx/>
                <a:defRPr/>
              </a:pPr>
              <a:endParaRPr lang="en-US" sz="1125" kern="1200">
                <a:solidFill>
                  <a:prstClr val="black"/>
                </a:solidFill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4" name="Rectangle 10"/>
            <p:cNvSpPr>
              <a:spLocks noChangeArrowheads="1"/>
            </p:cNvSpPr>
            <p:nvPr/>
          </p:nvSpPr>
          <p:spPr bwMode="auto">
            <a:xfrm>
              <a:off x="238244" y="-322943"/>
              <a:ext cx="228384" cy="7165429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>
                <a:buClrTx/>
                <a:defRPr/>
              </a:pPr>
              <a:endParaRPr lang="en-US" altLang="en-US" sz="1125" kern="12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946" y="-307428"/>
              <a:ext cx="74013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514350">
                <a:buClrTx/>
                <a:defRPr/>
              </a:pPr>
              <a:endParaRPr lang="en-US" sz="1125" kern="1200"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635919" y="2732485"/>
            <a:ext cx="2143125" cy="5536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75" b="1" kern="12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Cô Lan</a:t>
            </a:r>
            <a:endParaRPr lang="en-US" altLang="en-US" sz="2475" b="1" kern="120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92" y="2220516"/>
            <a:ext cx="334565" cy="19764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" y="2103835"/>
            <a:ext cx="844154" cy="45124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952500" y="2219325"/>
            <a:ext cx="258366" cy="21788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lang="vi-VN" sz="2025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37110" y="3463529"/>
            <a:ext cx="2172890" cy="45005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75" b="1" kern="12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hay</a:t>
            </a:r>
            <a:endParaRPr lang="en-US" altLang="en-US" sz="1800" b="1" kern="120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4" y="2890838"/>
            <a:ext cx="333375" cy="19764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763441"/>
            <a:ext cx="842963" cy="45124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944167" y="2861072"/>
            <a:ext cx="258365" cy="2571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lang="vi-VN" sz="2025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37" descr="Blue_chapterlis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3556398"/>
            <a:ext cx="333375" cy="19764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9" descr="Classicmod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4" y="3463529"/>
            <a:ext cx="885825" cy="4500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909638" y="3567113"/>
            <a:ext cx="258366" cy="21788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lang="vi-VN" sz="2025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1666875" y="2095500"/>
            <a:ext cx="2143125" cy="54411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75" b="1" kern="12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hát</a:t>
            </a:r>
            <a:endParaRPr lang="en-US" altLang="en-US" sz="2475" b="1" kern="120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3" name="WordArt 33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87" name="AutoShape 27"/>
          <p:cNvSpPr>
            <a:spLocks noChangeArrowheads="1"/>
          </p:cNvSpPr>
          <p:nvPr/>
        </p:nvSpPr>
        <p:spPr bwMode="auto">
          <a:xfrm>
            <a:off x="488157" y="556023"/>
            <a:ext cx="1012031" cy="1012031"/>
          </a:xfrm>
          <a:prstGeom prst="sun">
            <a:avLst>
              <a:gd name="adj" fmla="val 1988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>
              <a:buClrTx/>
              <a:defRPr/>
            </a:pPr>
            <a:endParaRPr lang="en-US" altLang="en-US" sz="1350" kern="12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588" name="WordArt 28"/>
          <p:cNvSpPr>
            <a:spLocks noChangeArrowheads="1" noChangeShapeType="1" noTextEdit="1"/>
          </p:cNvSpPr>
          <p:nvPr/>
        </p:nvSpPr>
        <p:spPr bwMode="auto">
          <a:xfrm>
            <a:off x="764381" y="906066"/>
            <a:ext cx="404813" cy="3036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b="1" kern="10">
                <a:ln w="1905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  <a:endParaRPr lang="vi-VN" sz="2025" b="1" kern="10">
              <a:ln w="19050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594" name="WordArt 34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5" name="WordArt 35"/>
          <p:cNvSpPr>
            <a:spLocks noChangeArrowheads="1" noChangeShapeType="1" noTextEdit="1"/>
          </p:cNvSpPr>
          <p:nvPr/>
        </p:nvSpPr>
        <p:spPr bwMode="auto">
          <a:xfrm>
            <a:off x="6066235" y="2550319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6" name="WordArt 36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7" name="WordArt 37"/>
          <p:cNvSpPr>
            <a:spLocks noChangeArrowheads="1" noChangeShapeType="1" noTextEdit="1"/>
          </p:cNvSpPr>
          <p:nvPr/>
        </p:nvSpPr>
        <p:spPr bwMode="auto">
          <a:xfrm>
            <a:off x="6090047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8" name="WordArt 38"/>
          <p:cNvSpPr>
            <a:spLocks noChangeArrowheads="1" noChangeShapeType="1" noTextEdit="1"/>
          </p:cNvSpPr>
          <p:nvPr/>
        </p:nvSpPr>
        <p:spPr bwMode="auto">
          <a:xfrm>
            <a:off x="6070997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9" name="WordArt 39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0" name="WordArt 40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1" name="WordArt 41"/>
          <p:cNvSpPr>
            <a:spLocks noChangeArrowheads="1" noChangeShapeType="1" noTextEdit="1"/>
          </p:cNvSpPr>
          <p:nvPr/>
        </p:nvSpPr>
        <p:spPr bwMode="auto">
          <a:xfrm>
            <a:off x="6066235" y="2557463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2" name="WordArt 42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3" name="WordArt 43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4" name="WordArt 44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5" name="WordArt 45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6" name="WordArt 46"/>
          <p:cNvSpPr>
            <a:spLocks noChangeArrowheads="1" noChangeShapeType="1" noTextEdit="1"/>
          </p:cNvSpPr>
          <p:nvPr/>
        </p:nvSpPr>
        <p:spPr bwMode="auto">
          <a:xfrm>
            <a:off x="6057901" y="2555082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7" name="WordArt 47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8" name="WordArt 48"/>
          <p:cNvSpPr>
            <a:spLocks noChangeArrowheads="1" noChangeShapeType="1" noTextEdit="1"/>
          </p:cNvSpPr>
          <p:nvPr/>
        </p:nvSpPr>
        <p:spPr bwMode="auto">
          <a:xfrm>
            <a:off x="6062663" y="2565797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49"/>
          <p:cNvGrpSpPr/>
          <p:nvPr/>
        </p:nvGrpSpPr>
        <p:grpSpPr bwMode="auto">
          <a:xfrm>
            <a:off x="5701606" y="2274603"/>
            <a:ext cx="985838" cy="985838"/>
            <a:chOff x="4464" y="1968"/>
            <a:chExt cx="1104" cy="1104"/>
          </a:xfrm>
          <a:solidFill>
            <a:srgbClr val="FFFF00"/>
          </a:solidFill>
        </p:grpSpPr>
        <p:sp>
          <p:nvSpPr>
            <p:cNvPr id="3121" name="AutoShape 50"/>
            <p:cNvSpPr>
              <a:spLocks noChangeArrowheads="1"/>
            </p:cNvSpPr>
            <p:nvPr/>
          </p:nvSpPr>
          <p:spPr bwMode="auto">
            <a:xfrm>
              <a:off x="4464" y="1968"/>
              <a:ext cx="1104" cy="1104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514350">
                <a:buClrTx/>
                <a:defRPr/>
              </a:pPr>
              <a:endParaRPr lang="en-US" altLang="en-US" sz="3375" b="1" kern="1200">
                <a:solidFill>
                  <a:srgbClr val="FF0066"/>
                </a:solidFill>
                <a:latin typeface=".VnHelvetInsH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686" y="2260"/>
              <a:ext cx="680" cy="499"/>
            </a:xfrm>
            <a:prstGeom prst="rect">
              <a:avLst/>
            </a:prstGeom>
            <a:grpFill/>
            <a:ln>
              <a:noFill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514350">
                <a:buClrTx/>
                <a:defRPr/>
              </a:pPr>
              <a:r>
                <a:rPr lang="vi-VN" sz="2025" kern="1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  <a:endParaRPr lang="vi-VN" sz="2025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AutoShape 51"/>
          <p:cNvSpPr>
            <a:spLocks noChangeArrowheads="1"/>
          </p:cNvSpPr>
          <p:nvPr/>
        </p:nvSpPr>
        <p:spPr bwMode="auto">
          <a:xfrm>
            <a:off x="1500187" y="663179"/>
            <a:ext cx="5357813" cy="1152525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>
              <a:buClrTx/>
              <a:defRPr/>
            </a:pPr>
            <a:endParaRPr lang="en-US" altLang="en-US" sz="1800" b="1" kern="1200">
              <a:solidFill>
                <a:prstClr val="whit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8404" name="TextBox 50"/>
          <p:cNvSpPr txBox="1">
            <a:spLocks noChangeArrowheads="1"/>
          </p:cNvSpPr>
          <p:nvPr/>
        </p:nvSpPr>
        <p:spPr bwMode="auto">
          <a:xfrm>
            <a:off x="1624013" y="735807"/>
            <a:ext cx="505658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en-US" sz="2025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từ chỉ hoạt động trong câu văn sau: “Cô Lan hát rất hay.”</a:t>
            </a:r>
            <a:endParaRPr lang="vi-VN" altLang="en-US" sz="2025" b="1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66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500"/>
                            </p:stCondLst>
                            <p:childTnLst>
                              <p:par>
                                <p:cTn id="13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500"/>
                            </p:stCondLst>
                            <p:childTnLst>
                              <p:par>
                                <p:cTn id="14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500"/>
                            </p:stCondLst>
                            <p:childTnLst>
                              <p:par>
                                <p:cTn id="20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7.40741E-7 L 1.04167E-6 -0.07222 " pathEditMode="relative" rAng="0" ptsTypes="AA">
                                      <p:cBhvr>
                                        <p:cTn id="2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5" grpId="1" animBg="1"/>
      <p:bldP spid="15" grpId="2" animBg="1"/>
      <p:bldP spid="665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" y="626269"/>
            <a:ext cx="6847284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5" name="Group 51"/>
          <p:cNvGrpSpPr/>
          <p:nvPr/>
        </p:nvGrpSpPr>
        <p:grpSpPr bwMode="auto">
          <a:xfrm>
            <a:off x="313135" y="626269"/>
            <a:ext cx="179784" cy="3857625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514350">
                <a:buClrTx/>
                <a:defRPr/>
              </a:pPr>
              <a:endParaRPr lang="en-US" sz="1125" kern="1200">
                <a:solidFill>
                  <a:prstClr val="black"/>
                </a:solidFill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4" name="Rectangle 10"/>
            <p:cNvSpPr>
              <a:spLocks noChangeArrowheads="1"/>
            </p:cNvSpPr>
            <p:nvPr/>
          </p:nvSpPr>
          <p:spPr bwMode="auto">
            <a:xfrm>
              <a:off x="238244" y="-322943"/>
              <a:ext cx="228384" cy="7165429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>
                <a:buClrTx/>
                <a:defRPr/>
              </a:pPr>
              <a:endParaRPr lang="en-US" altLang="en-US" sz="1125" kern="12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946" y="-307428"/>
              <a:ext cx="74013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514350">
                <a:buClrTx/>
                <a:defRPr/>
              </a:pPr>
              <a:endParaRPr lang="en-US" sz="1125" kern="1200"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6593" name="WordArt 33"/>
          <p:cNvSpPr>
            <a:spLocks noChangeArrowheads="1" noChangeShapeType="1" noTextEdit="1"/>
          </p:cNvSpPr>
          <p:nvPr/>
        </p:nvSpPr>
        <p:spPr bwMode="auto">
          <a:xfrm>
            <a:off x="6316266" y="2358629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87" name="AutoShape 27"/>
          <p:cNvSpPr>
            <a:spLocks noChangeArrowheads="1"/>
          </p:cNvSpPr>
          <p:nvPr/>
        </p:nvSpPr>
        <p:spPr bwMode="auto">
          <a:xfrm>
            <a:off x="488157" y="556023"/>
            <a:ext cx="1012031" cy="1012031"/>
          </a:xfrm>
          <a:prstGeom prst="sun">
            <a:avLst>
              <a:gd name="adj" fmla="val 1988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>
              <a:buClrTx/>
              <a:defRPr/>
            </a:pPr>
            <a:endParaRPr lang="en-US" altLang="en-US" sz="1350" kern="12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588" name="WordArt 28"/>
          <p:cNvSpPr>
            <a:spLocks noChangeArrowheads="1" noChangeShapeType="1" noTextEdit="1"/>
          </p:cNvSpPr>
          <p:nvPr/>
        </p:nvSpPr>
        <p:spPr bwMode="auto">
          <a:xfrm>
            <a:off x="764381" y="906066"/>
            <a:ext cx="404813" cy="3036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b="1" kern="10">
                <a:ln w="1905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  <a:endParaRPr lang="vi-VN" sz="2025" b="1" kern="10">
              <a:ln w="19050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594" name="WordArt 34"/>
          <p:cNvSpPr>
            <a:spLocks noChangeArrowheads="1" noChangeShapeType="1" noTextEdit="1"/>
          </p:cNvSpPr>
          <p:nvPr/>
        </p:nvSpPr>
        <p:spPr bwMode="auto">
          <a:xfrm>
            <a:off x="6316266" y="2358629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5" name="WordArt 35"/>
          <p:cNvSpPr>
            <a:spLocks noChangeArrowheads="1" noChangeShapeType="1" noTextEdit="1"/>
          </p:cNvSpPr>
          <p:nvPr/>
        </p:nvSpPr>
        <p:spPr bwMode="auto">
          <a:xfrm>
            <a:off x="6318647" y="2341960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6" name="WordArt 36"/>
          <p:cNvSpPr>
            <a:spLocks noChangeArrowheads="1" noChangeShapeType="1" noTextEdit="1"/>
          </p:cNvSpPr>
          <p:nvPr/>
        </p:nvSpPr>
        <p:spPr bwMode="auto">
          <a:xfrm>
            <a:off x="6316266" y="2358629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7" name="WordArt 37"/>
          <p:cNvSpPr>
            <a:spLocks noChangeArrowheads="1" noChangeShapeType="1" noTextEdit="1"/>
          </p:cNvSpPr>
          <p:nvPr/>
        </p:nvSpPr>
        <p:spPr bwMode="auto">
          <a:xfrm>
            <a:off x="6342460" y="2358629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8" name="WordArt 38"/>
          <p:cNvSpPr>
            <a:spLocks noChangeArrowheads="1" noChangeShapeType="1" noTextEdit="1"/>
          </p:cNvSpPr>
          <p:nvPr/>
        </p:nvSpPr>
        <p:spPr bwMode="auto">
          <a:xfrm>
            <a:off x="6323410" y="2358629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99" name="WordArt 39"/>
          <p:cNvSpPr>
            <a:spLocks noChangeArrowheads="1" noChangeShapeType="1" noTextEdit="1"/>
          </p:cNvSpPr>
          <p:nvPr/>
        </p:nvSpPr>
        <p:spPr bwMode="auto">
          <a:xfrm>
            <a:off x="6316266" y="2358629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0" name="WordArt 40"/>
          <p:cNvSpPr>
            <a:spLocks noChangeArrowheads="1" noChangeShapeType="1" noTextEdit="1"/>
          </p:cNvSpPr>
          <p:nvPr/>
        </p:nvSpPr>
        <p:spPr bwMode="auto">
          <a:xfrm>
            <a:off x="6316266" y="2358629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1" name="WordArt 41"/>
          <p:cNvSpPr>
            <a:spLocks noChangeArrowheads="1" noChangeShapeType="1" noTextEdit="1"/>
          </p:cNvSpPr>
          <p:nvPr/>
        </p:nvSpPr>
        <p:spPr bwMode="auto">
          <a:xfrm>
            <a:off x="6318647" y="2350294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2" name="WordArt 42"/>
          <p:cNvSpPr>
            <a:spLocks noChangeArrowheads="1" noChangeShapeType="1" noTextEdit="1"/>
          </p:cNvSpPr>
          <p:nvPr/>
        </p:nvSpPr>
        <p:spPr bwMode="auto">
          <a:xfrm>
            <a:off x="6316266" y="2358629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3" name="WordArt 43"/>
          <p:cNvSpPr>
            <a:spLocks noChangeArrowheads="1" noChangeShapeType="1" noTextEdit="1"/>
          </p:cNvSpPr>
          <p:nvPr/>
        </p:nvSpPr>
        <p:spPr bwMode="auto">
          <a:xfrm>
            <a:off x="6316266" y="2358629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4" name="WordArt 44"/>
          <p:cNvSpPr>
            <a:spLocks noChangeArrowheads="1" noChangeShapeType="1" noTextEdit="1"/>
          </p:cNvSpPr>
          <p:nvPr/>
        </p:nvSpPr>
        <p:spPr bwMode="auto">
          <a:xfrm>
            <a:off x="6316266" y="2358629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5" name="WordArt 45"/>
          <p:cNvSpPr>
            <a:spLocks noChangeArrowheads="1" noChangeShapeType="1" noTextEdit="1"/>
          </p:cNvSpPr>
          <p:nvPr/>
        </p:nvSpPr>
        <p:spPr bwMode="auto">
          <a:xfrm>
            <a:off x="6316266" y="2358629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6" name="WordArt 46"/>
          <p:cNvSpPr>
            <a:spLocks noChangeArrowheads="1" noChangeShapeType="1" noTextEdit="1"/>
          </p:cNvSpPr>
          <p:nvPr/>
        </p:nvSpPr>
        <p:spPr bwMode="auto">
          <a:xfrm>
            <a:off x="6310313" y="2347913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7" name="WordArt 47"/>
          <p:cNvSpPr>
            <a:spLocks noChangeArrowheads="1" noChangeShapeType="1" noTextEdit="1"/>
          </p:cNvSpPr>
          <p:nvPr/>
        </p:nvSpPr>
        <p:spPr bwMode="auto">
          <a:xfrm>
            <a:off x="6316266" y="2358629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608" name="WordArt 48"/>
          <p:cNvSpPr>
            <a:spLocks noChangeArrowheads="1" noChangeShapeType="1" noTextEdit="1"/>
          </p:cNvSpPr>
          <p:nvPr/>
        </p:nvSpPr>
        <p:spPr bwMode="auto">
          <a:xfrm>
            <a:off x="6316266" y="2358629"/>
            <a:ext cx="375047" cy="417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025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endParaRPr lang="vi-VN" sz="2025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49"/>
          <p:cNvGrpSpPr/>
          <p:nvPr/>
        </p:nvGrpSpPr>
        <p:grpSpPr bwMode="auto">
          <a:xfrm>
            <a:off x="5952577" y="2122043"/>
            <a:ext cx="985838" cy="985838"/>
            <a:chOff x="4464" y="1968"/>
            <a:chExt cx="1104" cy="1104"/>
          </a:xfrm>
          <a:solidFill>
            <a:srgbClr val="FFFF00"/>
          </a:solidFill>
        </p:grpSpPr>
        <p:sp>
          <p:nvSpPr>
            <p:cNvPr id="3121" name="AutoShape 50"/>
            <p:cNvSpPr>
              <a:spLocks noChangeArrowheads="1"/>
            </p:cNvSpPr>
            <p:nvPr/>
          </p:nvSpPr>
          <p:spPr bwMode="auto">
            <a:xfrm>
              <a:off x="4464" y="1968"/>
              <a:ext cx="1104" cy="1104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514350">
                <a:buClrTx/>
                <a:defRPr/>
              </a:pPr>
              <a:endParaRPr lang="en-US" altLang="en-US" sz="3375" b="1" kern="1200">
                <a:solidFill>
                  <a:srgbClr val="FF0066"/>
                </a:solidFill>
                <a:latin typeface=".VnHelvetInsH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686" y="2260"/>
              <a:ext cx="680" cy="499"/>
            </a:xfrm>
            <a:prstGeom prst="rect">
              <a:avLst/>
            </a:prstGeom>
            <a:grpFill/>
            <a:ln>
              <a:noFill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514350">
                <a:buClrTx/>
                <a:defRPr/>
              </a:pPr>
              <a:r>
                <a:rPr lang="vi-VN" sz="2025" kern="1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  <a:endParaRPr lang="vi-VN" sz="2025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AutoShape 51"/>
          <p:cNvSpPr>
            <a:spLocks noChangeArrowheads="1"/>
          </p:cNvSpPr>
          <p:nvPr/>
        </p:nvSpPr>
        <p:spPr bwMode="auto">
          <a:xfrm>
            <a:off x="1500187" y="663179"/>
            <a:ext cx="5357813" cy="773906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>
              <a:buClrTx/>
              <a:defRPr/>
            </a:pPr>
            <a:endParaRPr lang="en-US" altLang="en-US" sz="1800" b="1" kern="1200">
              <a:solidFill>
                <a:prstClr val="whit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9416" name="TextBox 50"/>
          <p:cNvSpPr txBox="1">
            <a:spLocks noChangeArrowheads="1"/>
          </p:cNvSpPr>
          <p:nvPr/>
        </p:nvSpPr>
        <p:spPr bwMode="auto">
          <a:xfrm>
            <a:off x="1602582" y="725091"/>
            <a:ext cx="5055394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25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1 câu về việc làm của em khi ở trường?</a:t>
            </a:r>
            <a:endParaRPr lang="vi-VN" altLang="en-US" sz="2025" b="1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06054" y="2867025"/>
            <a:ext cx="259556" cy="2571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2025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66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87" grpId="0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TIMING" val="|6.5|2.4|0.5|0.5|0.5|0.4"/>
</p:tagLst>
</file>

<file path=ppt/tags/tag3.xml><?xml version="1.0" encoding="utf-8"?>
<p:tagLst xmlns:p="http://schemas.openxmlformats.org/presentationml/2006/main">
  <p:tag name="TIMING" val="|6.5|2.4|0.5|0.5|0.5|0.4"/>
</p:tagLst>
</file>

<file path=ppt/tags/tag4.xml><?xml version="1.0" encoding="utf-8"?>
<p:tagLst xmlns:p="http://schemas.openxmlformats.org/presentationml/2006/main">
  <p:tag name="TIMING" val="|6.5|2.4|0.5|0.5|0.5|0.4"/>
</p:tagLst>
</file>

<file path=ppt/tags/tag5.xml><?xml version="1.0" encoding="utf-8"?>
<p:tagLst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2&quot;/&gt;&lt;/object&gt;&lt;object type=&quot;3&quot; unique_id=&quot;10004&quot;&gt;&lt;property id=&quot;20148&quot; value=&quot;5&quot;/&gt;&lt;property id=&quot;20300&quot; value=&quot;Slide 2&quot;/&gt;&lt;property id=&quot;20307&quot; value=&quot;352&quot;/&gt;&lt;/object&gt;&lt;object type=&quot;3&quot; unique_id=&quot;10005&quot;&gt;&lt;property id=&quot;20148&quot; value=&quot;5&quot;/&gt;&lt;property id=&quot;20300&quot; value=&quot;Slide 3&quot;/&gt;&lt;property id=&quot;20307&quot; value=&quot;344&quot;/&gt;&lt;/object&gt;&lt;object type=&quot;3&quot; unique_id=&quot;10006&quot;&gt;&lt;property id=&quot;20148&quot; value=&quot;5&quot;/&gt;&lt;property id=&quot;20300&quot; value=&quot;Slide 4&quot;/&gt;&lt;property id=&quot;20307&quot; value=&quot;316&quot;/&gt;&lt;/object&gt;&lt;object type=&quot;3&quot; unique_id=&quot;10007&quot;&gt;&lt;property id=&quot;20148&quot; value=&quot;5&quot;/&gt;&lt;property id=&quot;20300&quot; value=&quot;Slide 5&quot;/&gt;&lt;property id=&quot;20307&quot; value=&quot;351&quot;/&gt;&lt;/object&gt;&lt;object type=&quot;3&quot; unique_id=&quot;10008&quot;&gt;&lt;property id=&quot;20148&quot; value=&quot;5&quot;/&gt;&lt;property id=&quot;20300&quot; value=&quot;Slide 7&quot;/&gt;&lt;property id=&quot;20307&quot; value=&quot;353&quot;/&gt;&lt;/object&gt;&lt;object type=&quot;3&quot; unique_id=&quot;10009&quot;&gt;&lt;property id=&quot;20148&quot; value=&quot;5&quot;/&gt;&lt;property id=&quot;20300&quot; value=&quot;Slide 8&quot;/&gt;&lt;property id=&quot;20307&quot; value=&quot;354&quot;/&gt;&lt;/object&gt;&lt;object type=&quot;3&quot; unique_id=&quot;10010&quot;&gt;&lt;property id=&quot;20148&quot; value=&quot;5&quot;/&gt;&lt;property id=&quot;20300&quot; value=&quot;Slide 9&quot;/&gt;&lt;property id=&quot;20307&quot; value=&quot;355&quot;/&gt;&lt;/object&gt;&lt;object type=&quot;3&quot; unique_id=&quot;10011&quot;&gt;&lt;property id=&quot;20148&quot; value=&quot;5&quot;/&gt;&lt;property id=&quot;20300&quot; value=&quot;Slide 10&quot;/&gt;&lt;property id=&quot;20307&quot; value=&quot;356&quot;/&gt;&lt;/object&gt;&lt;object type=&quot;3&quot; unique_id=&quot;10045&quot;&gt;&lt;property id=&quot;20148&quot; value=&quot;5&quot;/&gt;&lt;property id=&quot;20300&quot; value=&quot;Slide 6&quot;/&gt;&lt;property id=&quot;20307&quot; value=&quot;357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871</Words>
  <Application>WPS Presentation</Application>
  <PresentationFormat>Custom</PresentationFormat>
  <Paragraphs>246</Paragraphs>
  <Slides>10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10</vt:i4>
      </vt:variant>
    </vt:vector>
  </HeadingPairs>
  <TitlesOfParts>
    <vt:vector size="32" baseType="lpstr">
      <vt:lpstr>Arial</vt:lpstr>
      <vt:lpstr>SimSun</vt:lpstr>
      <vt:lpstr>Wingdings</vt:lpstr>
      <vt:lpstr>Arial</vt:lpstr>
      <vt:lpstr>Kalam</vt:lpstr>
      <vt:lpstr>Montserrat</vt:lpstr>
      <vt:lpstr>Calibri</vt:lpstr>
      <vt:lpstr>Calibri Light</vt:lpstr>
      <vt:lpstr>Times New Roman</vt:lpstr>
      <vt:lpstr>UTM Avo</vt:lpstr>
      <vt:lpstr>Segoe Print</vt:lpstr>
      <vt:lpstr>UTM Cookies</vt:lpstr>
      <vt:lpstr>Calibri</vt:lpstr>
      <vt:lpstr>.VnTime</vt:lpstr>
      <vt:lpstr>.VnHelvetInsH</vt:lpstr>
      <vt:lpstr>Microsoft YaHei</vt:lpstr>
      <vt:lpstr>Arial Unicode MS</vt:lpstr>
      <vt:lpstr>Doodle Sketchbook by Slidesgo</vt:lpstr>
      <vt:lpstr>Office Theme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66</cp:revision>
  <dcterms:created xsi:type="dcterms:W3CDTF">2022-09-11T02:57:44Z</dcterms:created>
  <dcterms:modified xsi:type="dcterms:W3CDTF">2022-09-11T02:59:33Z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64BB1677238F4A5ABF60395530F32335</vt:lpwstr>
  </property>
  <property fmtid="{D5CDD505-2E9C-101B-9397-08002B2CF9AE}" pid="3" name="KSOProductBuildVer">
    <vt:lpwstr>1033-11.2.0.11306</vt:lpwstr>
  </property>
</Properties>
</file>