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5" r:id="rId4"/>
    <p:sldMasterId id="2147483677" r:id="rId5"/>
    <p:sldMasterId id="2147483686" r:id="rId6"/>
    <p:sldMasterId id="2147483695" r:id="rId7"/>
  </p:sldMasterIdLst>
  <p:notesMasterIdLst>
    <p:notesMasterId r:id="rId9"/>
  </p:notesMasterIdLst>
  <p:sldIdLst>
    <p:sldId id="380" r:id="rId8"/>
    <p:sldId id="279" r:id="rId10"/>
    <p:sldId id="325" r:id="rId11"/>
    <p:sldId id="345" r:id="rId12"/>
    <p:sldId id="328" r:id="rId13"/>
    <p:sldId id="301" r:id="rId14"/>
    <p:sldId id="346" r:id="rId15"/>
    <p:sldId id="329" r:id="rId16"/>
    <p:sldId id="305" r:id="rId17"/>
    <p:sldId id="295" r:id="rId18"/>
    <p:sldId id="261" r:id="rId19"/>
    <p:sldId id="332" r:id="rId20"/>
    <p:sldId id="333" r:id="rId21"/>
    <p:sldId id="334" r:id="rId22"/>
    <p:sldId id="331" r:id="rId23"/>
    <p:sldId id="347" r:id="rId24"/>
    <p:sldId id="335" r:id="rId25"/>
    <p:sldId id="321" r:id="rId26"/>
    <p:sldId id="336" r:id="rId27"/>
    <p:sldId id="337" r:id="rId28"/>
    <p:sldId id="339" r:id="rId29"/>
    <p:sldId id="340" r:id="rId30"/>
    <p:sldId id="342" r:id="rId31"/>
    <p:sldId id="341" r:id="rId32"/>
    <p:sldId id="284" r:id="rId33"/>
    <p:sldId id="343" r:id="rId34"/>
    <p:sldId id="257" r:id="rId35"/>
    <p:sldId id="34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F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62" autoAdjust="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9371F-EB5E-4BA7-8A67-AF2CECFB862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CF8F0-8EE4-431C-9658-399490ACC41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BC5BA0-D55A-4234-B2CB-BADBEAB97F57}" type="slidenum">
              <a:rPr lang="zh-CN" altLang="en-US" smtClean="0"/>
            </a:fld>
            <a:endParaRPr lang="zh-CN" altLang="en-US"/>
          </a:p>
        </p:txBody>
      </p:sp>
    </p:spTree>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fld>
            <a:endParaRPr lang="zh-CN" altLang="en-US"/>
          </a:p>
        </p:txBody>
      </p:sp>
    </p:spTree>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5948F6F-2428-462A-9C17-B471D69666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750DBB-D116-4F5E-87A5-6486A7600B90}" type="slidenum">
              <a:rPr lang="zh-CN" altLang="en-US" smtClean="0"/>
            </a:fld>
            <a:endParaRPr lang="zh-CN" altLang="en-US"/>
          </a:p>
        </p:txBody>
      </p:sp>
    </p:spTree>
  </p:cSld>
  <p:clrMapOvr>
    <a:masterClrMapping/>
  </p:clrMapOvr>
  <p:transition spd="slow">
    <p:comb/>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2" Type="http://schemas.openxmlformats.org/officeDocument/2006/relationships/theme" Target="../theme/theme2.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2" Type="http://schemas.openxmlformats.org/officeDocument/2006/relationships/theme" Target="../theme/theme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9" Type="http://schemas.openxmlformats.org/officeDocument/2006/relationships/theme" Target="../theme/theme6.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endParaRP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endPar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endParaRP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fld>
            <a:endParaRPr lang="zh-CN" altLang="en-US"/>
          </a:p>
        </p:txBody>
      </p:sp>
      <p:sp>
        <p:nvSpPr>
          <p:cNvPr id="8" name="TextBox 7"/>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fld>
            <a:endParaRPr lang="zh-CN" altLang="en-US"/>
          </a:p>
        </p:txBody>
      </p:sp>
      <p:sp>
        <p:nvSpPr>
          <p:cNvPr id="7" name="TextBox 6"/>
          <p:cNvSpPr txBox="1"/>
          <p:nvPr userDrawn="1"/>
        </p:nvSpPr>
        <p:spPr>
          <a:xfrm>
            <a:off x="9625379" y="36047"/>
            <a:ext cx="2727813" cy="246221"/>
          </a:xfrm>
          <a:prstGeom prst="rect">
            <a:avLst/>
          </a:prstGeom>
          <a:noFill/>
        </p:spPr>
        <p:txBody>
          <a:bodyPr wrap="square">
            <a:spAutoFit/>
          </a:bodyPr>
          <a:lstStyle/>
          <a:p>
            <a:r>
              <a:rPr lang="en-US" sz="1000" i="1" dirty="0" err="1">
                <a:latin typeface="Times New Roman" panose="02020603050405020304" pitchFamily="18" charset="0"/>
                <a:cs typeface="Times New Roman" panose="02020603050405020304" pitchFamily="18" charset="0"/>
                <a:sym typeface="+mn-ea"/>
              </a:rPr>
              <a:t>Hương</a:t>
            </a:r>
            <a:r>
              <a:rPr lang="en-US" sz="1000" i="1" dirty="0">
                <a:latin typeface="Times New Roman" panose="02020603050405020304" pitchFamily="18" charset="0"/>
                <a:cs typeface="Times New Roman" panose="02020603050405020304" pitchFamily="18" charset="0"/>
                <a:sym typeface="+mn-ea"/>
              </a:rPr>
              <a:t> </a:t>
            </a:r>
            <a:r>
              <a:rPr lang="en-US" sz="1000" i="1" dirty="0" err="1">
                <a:latin typeface="Times New Roman" panose="02020603050405020304" pitchFamily="18" charset="0"/>
                <a:cs typeface="Times New Roman" panose="02020603050405020304" pitchFamily="18" charset="0"/>
                <a:sym typeface="+mn-ea"/>
              </a:rPr>
              <a:t>Thảo</a:t>
            </a:r>
            <a:r>
              <a:rPr lang="en-US" sz="1000" i="1" dirty="0">
                <a:latin typeface="Times New Roman" panose="02020603050405020304" pitchFamily="18" charset="0"/>
                <a:cs typeface="Times New Roman" panose="02020603050405020304" pitchFamily="18" charset="0"/>
                <a:sym typeface="+mn-ea"/>
              </a:rPr>
              <a:t> - tranthao121004@gmail.com</a:t>
            </a:r>
            <a:endParaRPr lang="en-US" sz="10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endParaRPr lang="en-US" sz="1100" i="1" dirty="0">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5.xml"/><Relationship Id="rId2" Type="http://schemas.openxmlformats.org/officeDocument/2006/relationships/image" Target="../media/image44.png"/><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5.xml"/><Relationship Id="rId2" Type="http://schemas.openxmlformats.org/officeDocument/2006/relationships/image" Target="../media/image44.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43.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4" Type="http://schemas.openxmlformats.org/officeDocument/2006/relationships/notesSlide" Target="../notesSlides/notesSlide16.xml"/><Relationship Id="rId13" Type="http://schemas.openxmlformats.org/officeDocument/2006/relationships/slideLayout" Target="../slideLayouts/slideLayout5.xml"/><Relationship Id="rId12" Type="http://schemas.openxmlformats.org/officeDocument/2006/relationships/image" Target="../media/image48.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8.emf"/></Relationships>
</file>

<file path=ppt/slides/_rels/slide20.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4" Type="http://schemas.openxmlformats.org/officeDocument/2006/relationships/notesSlide" Target="../notesSlides/notesSlide17.xml"/><Relationship Id="rId13" Type="http://schemas.openxmlformats.org/officeDocument/2006/relationships/slideLayout" Target="../slideLayouts/slideLayout5.xml"/><Relationship Id="rId12" Type="http://schemas.openxmlformats.org/officeDocument/2006/relationships/image" Target="../media/image48.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7.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5.xml"/><Relationship Id="rId2" Type="http://schemas.openxmlformats.org/officeDocument/2006/relationships/image" Target="../media/image44.png"/><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7.xml"/><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6.png"/><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 Id="rId3" Type="http://schemas.openxmlformats.org/officeDocument/2006/relationships/image" Target="../media/image32.png"/><Relationship Id="rId2" Type="http://schemas.openxmlformats.org/officeDocument/2006/relationships/image" Target="../media/image10.png"/><Relationship Id="rId13" Type="http://schemas.openxmlformats.org/officeDocument/2006/relationships/notesSlide" Target="../notesSlides/notesSlide24.xml"/><Relationship Id="rId12" Type="http://schemas.openxmlformats.org/officeDocument/2006/relationships/slideLayout" Target="../slideLayouts/slideLayout6.xml"/><Relationship Id="rId11" Type="http://schemas.openxmlformats.org/officeDocument/2006/relationships/image" Target="../media/image20.png"/><Relationship Id="rId10" Type="http://schemas.openxmlformats.org/officeDocument/2006/relationships/image" Target="../media/image18.png"/><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xml"/><Relationship Id="rId2" Type="http://schemas.openxmlformats.org/officeDocument/2006/relationships/image" Target="../media/image32.pn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7" Type="http://schemas.openxmlformats.org/officeDocument/2006/relationships/notesSlide" Target="../notesSlides/notesSlide3.xml"/><Relationship Id="rId16" Type="http://schemas.openxmlformats.org/officeDocument/2006/relationships/slideLayout" Target="../slideLayouts/slideLayout5.xml"/><Relationship Id="rId15" Type="http://schemas.openxmlformats.org/officeDocument/2006/relationships/image" Target="../media/image21.png"/><Relationship Id="rId14" Type="http://schemas.microsoft.com/office/2007/relationships/media" Target="../media/media2.mp3"/><Relationship Id="rId13" Type="http://schemas.openxmlformats.org/officeDocument/2006/relationships/audio" Target="../media/media2.mp3"/><Relationship Id="rId12" Type="http://schemas.openxmlformats.org/officeDocument/2006/relationships/image" Target="../media/image20.png"/><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43.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7.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4156797"/>
            <a:ext cx="12192000" cy="2701204"/>
          </a:xfrm>
          <a:prstGeom prst="rect">
            <a:avLst/>
          </a:prstGeom>
        </p:spPr>
      </p:pic>
      <p:pic>
        <p:nvPicPr>
          <p:cNvPr id="3" name="图片 2" descr="9ee5199484871c902f5b226d6e69cbee"/>
          <p:cNvPicPr/>
          <p:nvPr/>
        </p:nvPicPr>
        <p:blipFill>
          <a:blip r:embed="rId2" cstate="screen"/>
          <a:stretch>
            <a:fillRect/>
          </a:stretch>
        </p:blipFill>
        <p:spPr>
          <a:xfrm>
            <a:off x="1896745" y="4406309"/>
            <a:ext cx="2779395" cy="2394585"/>
          </a:xfrm>
          <a:prstGeom prst="rect">
            <a:avLst/>
          </a:prstGeom>
        </p:spPr>
      </p:pic>
      <p:pic>
        <p:nvPicPr>
          <p:cNvPr id="4" name="图片 3" descr="e0f01d50e93b5be62aa78ca12bd19666"/>
          <p:cNvPicPr/>
          <p:nvPr/>
        </p:nvPicPr>
        <p:blipFill>
          <a:blip r:embed="rId3" cstate="screen"/>
          <a:stretch>
            <a:fillRect/>
          </a:stretch>
        </p:blipFill>
        <p:spPr>
          <a:xfrm>
            <a:off x="5233670" y="5226965"/>
            <a:ext cx="2170430" cy="1573929"/>
          </a:xfrm>
          <a:prstGeom prst="rect">
            <a:avLst/>
          </a:prstGeom>
        </p:spPr>
      </p:pic>
      <p:pic>
        <p:nvPicPr>
          <p:cNvPr id="10" name="图片 9" descr="e6a655ed09bc757151afabca7ab85c5c"/>
          <p:cNvPicPr/>
          <p:nvPr/>
        </p:nvPicPr>
        <p:blipFill>
          <a:blip r:embed="rId4" cstate="screen"/>
          <a:stretch>
            <a:fillRect/>
          </a:stretch>
        </p:blipFill>
        <p:spPr>
          <a:xfrm rot="1426081">
            <a:off x="10361477" y="520698"/>
            <a:ext cx="1145712" cy="1495432"/>
          </a:xfrm>
          <a:prstGeom prst="rect">
            <a:avLst/>
          </a:prstGeom>
        </p:spPr>
      </p:pic>
      <p:pic>
        <p:nvPicPr>
          <p:cNvPr id="11" name="图片 10" descr="d1ca708a87c9b39e9bdf39142e09b55e"/>
          <p:cNvPicPr/>
          <p:nvPr/>
        </p:nvPicPr>
        <p:blipFill>
          <a:blip r:embed="rId5"/>
          <a:stretch>
            <a:fillRect/>
          </a:stretch>
        </p:blipFill>
        <p:spPr>
          <a:xfrm>
            <a:off x="190500" y="-180730"/>
            <a:ext cx="2428875" cy="2428875"/>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1948" y="-587130"/>
            <a:ext cx="812800" cy="812800"/>
          </a:xfrm>
          <a:prstGeom prst="rect">
            <a:avLst/>
          </a:prstGeom>
        </p:spPr>
      </p:pic>
      <p:sp>
        <p:nvSpPr>
          <p:cNvPr id="13315" name="TextBox 3"/>
          <p:cNvSpPr txBox="1">
            <a:spLocks noChangeArrowheads="1"/>
          </p:cNvSpPr>
          <p:nvPr/>
        </p:nvSpPr>
        <p:spPr bwMode="auto">
          <a:xfrm>
            <a:off x="1407556" y="225511"/>
            <a:ext cx="93765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2633" y="2439181"/>
            <a:ext cx="6767282" cy="707886"/>
          </a:xfrm>
          <a:prstGeom prst="rect">
            <a:avLst/>
          </a:prstGeom>
          <a:noFill/>
        </p:spPr>
        <p:txBody>
          <a:bodyPr wrap="none" rtlCol="0">
            <a:prstTxWarp prst="textArchUp">
              <a:avLst/>
            </a:prstTxWarp>
            <a:spAutoFit/>
          </a:bodyPr>
          <a:p>
            <a:pPr algn="ctr"/>
            <a:r>
              <a:rPr lang="vi-VN" sz="72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TIẾNG VIỆT</a:t>
            </a:r>
            <a:endParaRPr lang="vi-VN" sz="72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896517" y="3429680"/>
            <a:ext cx="8356828" cy="61531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p>
            <a:pPr lvl="0" algn="ctr" fontAlgn="base">
              <a:spcBef>
                <a:spcPct val="0"/>
              </a:spcBef>
              <a:spcAft>
                <a:spcPct val="0"/>
              </a:spcAft>
            </a:pPr>
            <a:r>
              <a:rPr lang="vi-VN" sz="4000" b="1" spc="60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Đọc: Tôi là học sinh lớp 2</a:t>
            </a:r>
            <a:endParaRPr lang="vi-VN" sz="4000" b="1" spc="60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7084" y="119256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9" descr="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9300">
            <a:off x="-2622533" y="6284612"/>
            <a:ext cx="1274233"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90" descr="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928" y="6943724"/>
            <a:ext cx="2252133"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đọc</a:t>
            </a:r>
            <a:r>
              <a:rPr kumimoji="0" lang="en-US" sz="4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câu</a:t>
            </a:r>
            <a:r>
              <a:rPr kumimoji="0" lang="en-US" sz="4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dài</a:t>
            </a:r>
            <a:endParaRPr kumimoji="0" lang="en-US" sz="40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TextBox 9"/>
          <p:cNvSpPr txBox="1"/>
          <p:nvPr/>
        </p:nvSpPr>
        <p:spPr>
          <a:xfrm>
            <a:off x="1765861" y="2401438"/>
            <a:ext cx="9069356" cy="19380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Ngay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1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rụt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rè</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níu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chặt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tay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mẹ</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giống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ngoái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cxnSp>
        <p:nvCxnSpPr>
          <p:cNvPr id="11" name="Straight Connector 10"/>
          <p:cNvCxnSpPr/>
          <p:nvPr/>
        </p:nvCxnSpPr>
        <p:spPr>
          <a:xfrm flipH="1">
            <a:off x="4846646" y="25808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168343" y="25808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759017" y="25808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09870" y="31508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193445" y="3776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261092" y="3776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2" name="Rectangle 8"/>
          <p:cNvSpPr/>
          <p:nvPr/>
        </p:nvSpPr>
        <p:spPr>
          <a:xfrm>
            <a:off x="3826654" y="57176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Luyện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đọc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dài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77778E-6 6.58017E-7 L 0.30851 -0.27186 " pathEditMode="relative" rAng="0" ptsTypes="AA">
                                      <p:cBhvr>
                                        <p:cTn id="13" dur="2000" fill="hold"/>
                                        <p:tgtEl>
                                          <p:spTgt spid="20"/>
                                        </p:tgtEl>
                                        <p:attrNameLst>
                                          <p:attrName>ppt_x</p:attrName>
                                          <p:attrName>ppt_y</p:attrName>
                                        </p:attrNameLst>
                                      </p:cBhvr>
                                      <p:rCtr x="15434" y="-13593"/>
                                    </p:animMotion>
                                  </p:childTnLst>
                                </p:cTn>
                              </p:par>
                              <p:par>
                                <p:cTn id="14" presetID="56" presetClass="path" presetSubtype="0" accel="50000" decel="50000" fill="hold" nodeType="withEffect">
                                  <p:stCondLst>
                                    <p:cond delay="0"/>
                                  </p:stCondLst>
                                  <p:childTnLst>
                                    <p:animMotion origin="layout" path="M -2.22222E-6 4.10565E-6 L 0.36493 -0.33241 " pathEditMode="relative" rAng="0" ptsTypes="AA">
                                      <p:cBhvr>
                                        <p:cTn id="15" dur="2000" fill="hold"/>
                                        <p:tgtEl>
                                          <p:spTgt spid="21"/>
                                        </p:tgtEl>
                                        <p:attrNameLst>
                                          <p:attrName>ppt_x</p:attrName>
                                          <p:attrName>ppt_y</p:attrName>
                                        </p:attrNameLst>
                                      </p:cBhvr>
                                      <p:rCtr x="18247" y="-16620"/>
                                    </p:animMotion>
                                  </p:childTnLst>
                                </p:cTn>
                              </p:par>
                              <p:par>
                                <p:cTn id="16" presetID="56" presetClass="path" presetSubtype="0" accel="50000" decel="50000" fill="hold" nodeType="withEffect">
                                  <p:stCondLst>
                                    <p:cond delay="0"/>
                                  </p:stCondLst>
                                  <p:childTnLst>
                                    <p:animMotion origin="layout" path="M -2.22222E-6 -4.16435E-6 L 0.81181 -0.80568 " pathEditMode="relative" rAng="0" ptsTypes="AA">
                                      <p:cBhvr>
                                        <p:cTn id="17" dur="2000" fill="hold"/>
                                        <p:tgtEl>
                                          <p:spTgt spid="22"/>
                                        </p:tgtEl>
                                        <p:attrNameLst>
                                          <p:attrName>ppt_x</p:attrName>
                                          <p:attrName>ppt_y</p:attrName>
                                        </p:attrNameLst>
                                      </p:cBhvr>
                                      <p:rCtr x="40590" y="-40284"/>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9084" y="2452665"/>
            <a:ext cx="5056829" cy="1198880"/>
          </a:xfrm>
          <a:prstGeom prst="rect">
            <a:avLst/>
          </a:prstGeom>
          <a:noFill/>
        </p:spPr>
        <p:txBody>
          <a:bodyPr wrap="square" rtlCol="0">
            <a:spAutoFit/>
          </a:bodyPr>
          <a:lstStyle/>
          <a:p>
            <a:r>
              <a:rPr lang="en-US" sz="72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Giải</a:t>
            </a:r>
            <a:r>
              <a:rPr lang="en-US" sz="72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nghĩa</a:t>
            </a:r>
            <a:r>
              <a:rPr lang="en-US" sz="72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từ</a:t>
            </a:r>
            <a:endParaRPr lang="en-US" sz="72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Ngày khai trường đã đến.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(Văn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4601495" y="5943601"/>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theo</a:t>
            </a:r>
            <a:r>
              <a:rPr 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nhóm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816340" y="-1788160"/>
            <a:ext cx="4064000" cy="4064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Ngày khai trường đã đến.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(Văn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4601495" y="5943601"/>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toàn</a:t>
            </a:r>
            <a:r>
              <a:rPr 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bài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831580" y="-1908175"/>
            <a:ext cx="4064000" cy="4064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13434" y="2075227"/>
            <a:ext cx="7996037"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Trả</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lời</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câu</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hỏi</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1"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ln>
          </p:spPr>
          <p:txBody>
            <a:bodyPr>
              <a:spAutoFit/>
            </a:bodyPr>
            <a:lstStyle/>
            <a:p>
              <a:pPr algn="ctr" defTabSz="1219200" eaLnBrk="0" hangingPunct="0">
                <a:defRPr/>
              </a:pPr>
              <a:r>
                <a:rPr lang="en-US" altLang="zh-CN" sz="3600" kern="0" dirty="0">
                  <a:solidFill>
                    <a:srgbClr val="000000"/>
                  </a:solidFill>
                  <a:latin typeface="Arial-Rounded" panose="020B0500000000000000" charset="0"/>
                  <a:ea typeface="Arial-Rounded" panose="020B0500000000000000" charset="0"/>
                  <a:cs typeface="Arial-Rounded" panose="020B0500000000000000" charset="0"/>
                </a:rPr>
                <a:t>1</a:t>
              </a:r>
              <a:endParaRPr lang="en-US" altLang="zh-CN" sz="3600" kern="0" dirty="0">
                <a:solidFill>
                  <a:srgbClr val="000000"/>
                </a:solidFill>
                <a:latin typeface="Arial-Rounded" panose="020B0500000000000000" charset="0"/>
                <a:ea typeface="Arial-Rounded" panose="020B0500000000000000" charset="0"/>
                <a:cs typeface="Arial-Rounded" panose="020B0500000000000000" charset="0"/>
              </a:endParaRP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2"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ln>
          </p:spPr>
          <p:txBody>
            <a:bodyPr>
              <a:spAutoFit/>
            </a:bodyPr>
            <a:lstStyle/>
            <a:p>
              <a:pPr algn="ctr" defTabSz="1219200" eaLnBrk="0" hangingPunct="0">
                <a:defRPr/>
              </a:pPr>
              <a:r>
                <a:rPr lang="en-US" altLang="zh-CN" sz="3600" kern="0" dirty="0">
                  <a:solidFill>
                    <a:srgbClr val="000000"/>
                  </a:solidFill>
                  <a:latin typeface="Arial-Rounded" panose="020B0500000000000000" charset="0"/>
                  <a:ea typeface="Arial-Rounded" panose="020B0500000000000000" charset="0"/>
                  <a:cs typeface="Arial-Rounded" panose="020B0500000000000000" charset="0"/>
                </a:rPr>
                <a:t>2</a:t>
              </a:r>
              <a:endParaRPr lang="en-US" altLang="zh-CN" sz="3600" kern="0" dirty="0">
                <a:solidFill>
                  <a:srgbClr val="000000"/>
                </a:solidFill>
                <a:latin typeface="Arial-Rounded" panose="020B0500000000000000" charset="0"/>
                <a:ea typeface="Arial-Rounded" panose="020B0500000000000000" charset="0"/>
                <a:cs typeface="Arial-Rounded" panose="020B0500000000000000" charset="0"/>
              </a:endParaRPr>
            </a:p>
          </p:txBody>
        </p:sp>
      </p:grpSp>
      <p:grpSp>
        <p:nvGrpSpPr>
          <p:cNvPr id="32" name="组合 31"/>
          <p:cNvGrpSpPr/>
          <p:nvPr/>
        </p:nvGrpSpPr>
        <p:grpSpPr>
          <a:xfrm>
            <a:off x="1864955" y="4140294"/>
            <a:ext cx="1059417" cy="846935"/>
            <a:chOff x="477164" y="3023248"/>
            <a:chExt cx="898272" cy="718110"/>
          </a:xfrm>
        </p:grpSpPr>
        <p:pic>
          <p:nvPicPr>
            <p:cNvPr id="33" name="图片 32" descr="未标题-2.png"/>
            <p:cNvPicPr>
              <a:picLocks noChangeAspect="1"/>
            </p:cNvPicPr>
            <p:nvPr/>
          </p:nvPicPr>
          <p:blipFill>
            <a:blip r:embed="rId3"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ln>
          </p:spPr>
          <p:txBody>
            <a:bodyPr>
              <a:spAutoFit/>
            </a:bodyPr>
            <a:lstStyle/>
            <a:p>
              <a:pPr algn="ctr" defTabSz="1219200" eaLnBrk="0" hangingPunct="0">
                <a:defRPr/>
              </a:pPr>
              <a:r>
                <a:rPr lang="en-US" altLang="zh-CN" sz="3600" kern="0" dirty="0">
                  <a:solidFill>
                    <a:srgbClr val="000000"/>
                  </a:solidFill>
                  <a:latin typeface="Arial-Rounded" panose="020B0500000000000000" charset="0"/>
                  <a:ea typeface="Arial-Rounded" panose="020B0500000000000000" charset="0"/>
                  <a:cs typeface="Arial-Rounded" panose="020B0500000000000000" charset="0"/>
                </a:rPr>
                <a:t>3</a:t>
              </a:r>
              <a:endParaRPr lang="en-US" altLang="zh-CN" sz="3600" kern="0" dirty="0">
                <a:solidFill>
                  <a:srgbClr val="000000"/>
                </a:solidFill>
                <a:latin typeface="Arial-Rounded" panose="020B0500000000000000" charset="0"/>
                <a:ea typeface="Arial-Rounded" panose="020B0500000000000000" charset="0"/>
                <a:cs typeface="Arial-Rounded" panose="020B0500000000000000" charset="0"/>
              </a:endParaRPr>
            </a:p>
          </p:txBody>
        </p:sp>
      </p:grpSp>
      <p:pic>
        <p:nvPicPr>
          <p:cNvPr id="38" name="图片 37" descr="未标题-2.png"/>
          <p:cNvPicPr>
            <a:picLocks noChangeAspect="1"/>
          </p:cNvPicPr>
          <p:nvPr/>
        </p:nvPicPr>
        <p:blipFill>
          <a:blip r:embed="rId4" cstate="print"/>
          <a:stretch>
            <a:fillRect/>
          </a:stretch>
        </p:blipFill>
        <p:spPr>
          <a:xfrm>
            <a:off x="2792405" y="1781194"/>
            <a:ext cx="6459749" cy="1095296"/>
          </a:xfrm>
          <a:prstGeom prst="rect">
            <a:avLst/>
          </a:prstGeom>
        </p:spPr>
      </p:pic>
      <p:pic>
        <p:nvPicPr>
          <p:cNvPr id="39" name="图片 38" descr="未标题-2.png"/>
          <p:cNvPicPr>
            <a:picLocks noChangeAspect="1"/>
          </p:cNvPicPr>
          <p:nvPr/>
        </p:nvPicPr>
        <p:blipFill>
          <a:blip r:embed="rId5" cstate="print"/>
          <a:stretch>
            <a:fillRect/>
          </a:stretch>
        </p:blipFill>
        <p:spPr>
          <a:xfrm>
            <a:off x="2876660" y="2876490"/>
            <a:ext cx="6511216" cy="1095296"/>
          </a:xfrm>
          <a:prstGeom prst="rect">
            <a:avLst/>
          </a:prstGeom>
        </p:spPr>
      </p:pic>
      <p:pic>
        <p:nvPicPr>
          <p:cNvPr id="40" name="图片 39" descr="未标题-2.png"/>
          <p:cNvPicPr>
            <a:picLocks noChangeAspect="1"/>
          </p:cNvPicPr>
          <p:nvPr/>
        </p:nvPicPr>
        <p:blipFill>
          <a:blip r:embed="rId6" cstate="print"/>
          <a:stretch>
            <a:fillRect/>
          </a:stretch>
        </p:blipFill>
        <p:spPr>
          <a:xfrm>
            <a:off x="2803921" y="3971787"/>
            <a:ext cx="6706877" cy="1127723"/>
          </a:xfrm>
          <a:prstGeom prst="rect">
            <a:avLst/>
          </a:prstGeom>
        </p:spPr>
      </p:pic>
      <p:sp>
        <p:nvSpPr>
          <p:cNvPr id="42" name="TextBox 41"/>
          <p:cNvSpPr txBox="1"/>
          <p:nvPr/>
        </p:nvSpPr>
        <p:spPr>
          <a:xfrm>
            <a:off x="4162630" y="1916976"/>
            <a:ext cx="3557439" cy="646331"/>
          </a:xfrm>
          <a:prstGeom prst="rect">
            <a:avLst/>
          </a:prstGeom>
          <a:noFill/>
        </p:spPr>
        <p:txBody>
          <a:bodyPr wrap="square" rtlCol="0">
            <a:spAutoFit/>
          </a:bodyPr>
          <a:lstStyle/>
          <a:p>
            <a:pPr defTabSz="1219200"/>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vùng</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dậy</a:t>
            </a:r>
            <a:endParaRPr lang="zh-CN" alt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43" name="TextBox 42"/>
          <p:cNvSpPr txBox="1"/>
          <p:nvPr/>
        </p:nvSpPr>
        <p:spPr>
          <a:xfrm>
            <a:off x="3954520" y="3021899"/>
            <a:ext cx="5556278" cy="646331"/>
          </a:xfrm>
          <a:prstGeom prst="rect">
            <a:avLst/>
          </a:prstGeom>
          <a:noFill/>
        </p:spPr>
        <p:txBody>
          <a:bodyPr wrap="square" rtlCol="0">
            <a:spAutoFit/>
          </a:bodyPr>
          <a:lstStyle/>
          <a:p>
            <a:pPr defTabSz="1219200"/>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muốn</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đến</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sớm</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nhất</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lớp</a:t>
            </a:r>
            <a:endParaRPr lang="zh-CN" alt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4067380" y="4257711"/>
            <a:ext cx="5873033" cy="646331"/>
          </a:xfrm>
          <a:prstGeom prst="rect">
            <a:avLst/>
          </a:prstGeom>
          <a:noFill/>
        </p:spPr>
        <p:txBody>
          <a:bodyPr wrap="square" rtlCol="0">
            <a:spAutoFit/>
          </a:bodyPr>
          <a:lstStyle/>
          <a:p>
            <a:pPr defTabSz="1219200"/>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chuẩn</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bị</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rất</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nhanh</a:t>
            </a:r>
            <a:endParaRPr lang="zh-CN" alt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endParaRPr>
          </a:p>
        </p:txBody>
      </p:sp>
      <p:pic>
        <p:nvPicPr>
          <p:cNvPr id="46" name="Picture 2" descr="F:\360安全浏览器下载\六一\Nipic_2531170_b95b5e79d8a6cff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0798" y="2922748"/>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63277" y="592625"/>
            <a:ext cx="9520800" cy="1198880"/>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ea typeface="Arial-Rounded" panose="020B0500000000000000" charset="0"/>
                <a:cs typeface="Times New Roman" panose="02020603050405020304" pitchFamily="18" charset="0"/>
              </a:rPr>
              <a:t>1. </a:t>
            </a:r>
            <a:r>
              <a:rPr lang="vi-VN" sz="3600" dirty="0">
                <a:solidFill>
                  <a:schemeClr val="bg1"/>
                </a:solidFill>
                <a:latin typeface="Times New Roman" panose="02020603050405020304" pitchFamily="18" charset="0"/>
                <a:ea typeface="Arial-Rounded" panose="020B0500000000000000" charset="0"/>
                <a:cs typeface="Times New Roman" panose="02020603050405020304" pitchFamily="18" charset="0"/>
              </a:rPr>
              <a:t>Những chi tiết nào cho thấy bạn nhỏ rất háo hức đến trường vào ngày khai trường?</a:t>
            </a:r>
            <a:endParaRPr lang="en-US" sz="36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grpSp>
        <p:nvGrpSpPr>
          <p:cNvPr id="24" name="组合 31"/>
          <p:cNvGrpSpPr/>
          <p:nvPr/>
        </p:nvGrpSpPr>
        <p:grpSpPr>
          <a:xfrm>
            <a:off x="1744504" y="5211818"/>
            <a:ext cx="1059417" cy="846935"/>
            <a:chOff x="477164" y="3023248"/>
            <a:chExt cx="898272" cy="718110"/>
          </a:xfrm>
        </p:grpSpPr>
        <p:pic>
          <p:nvPicPr>
            <p:cNvPr id="25" name="图片 32" descr="未标题-2.png"/>
            <p:cNvPicPr>
              <a:picLocks noChangeAspect="1"/>
            </p:cNvPicPr>
            <p:nvPr/>
          </p:nvPicPr>
          <p:blipFill>
            <a:blip r:embed="rId3" cstate="print"/>
            <a:stretch>
              <a:fillRect/>
            </a:stretch>
          </p:blipFill>
          <p:spPr>
            <a:xfrm>
              <a:off x="477164" y="3023248"/>
              <a:ext cx="898272" cy="718110"/>
            </a:xfrm>
            <a:prstGeom prst="rect">
              <a:avLst/>
            </a:prstGeom>
          </p:spPr>
        </p:pic>
        <p:sp>
          <p:nvSpPr>
            <p:cNvPr id="47" name="Text Box 70"/>
            <p:cNvSpPr txBox="1">
              <a:spLocks noChangeArrowheads="1"/>
            </p:cNvSpPr>
            <p:nvPr/>
          </p:nvSpPr>
          <p:spPr bwMode="gray">
            <a:xfrm>
              <a:off x="714348" y="3143254"/>
              <a:ext cx="381000" cy="548019"/>
            </a:xfrm>
            <a:prstGeom prst="rect">
              <a:avLst/>
            </a:prstGeom>
            <a:noFill/>
            <a:ln w="9525" algn="ctr">
              <a:noFill/>
              <a:miter lim="800000"/>
            </a:ln>
          </p:spPr>
          <p:txBody>
            <a:bodyPr>
              <a:spAutoFit/>
            </a:bodyPr>
            <a:lstStyle/>
            <a:p>
              <a:pPr algn="ctr" defTabSz="1219200" eaLnBrk="0" hangingPunct="0">
                <a:defRPr/>
              </a:pPr>
              <a:r>
                <a:rPr lang="en-US" altLang="zh-CN" sz="3600" kern="0" dirty="0">
                  <a:solidFill>
                    <a:srgbClr val="000000"/>
                  </a:solidFill>
                  <a:latin typeface="Arial-Rounded" panose="020B0500000000000000" charset="0"/>
                  <a:ea typeface="Arial-Rounded" panose="020B0500000000000000" charset="0"/>
                  <a:cs typeface="Arial-Rounded" panose="020B0500000000000000" charset="0"/>
                </a:rPr>
                <a:t>4</a:t>
              </a:r>
              <a:endParaRPr lang="en-US" altLang="zh-CN" sz="3600" kern="0" dirty="0">
                <a:solidFill>
                  <a:srgbClr val="000000"/>
                </a:solidFill>
                <a:latin typeface="Arial-Rounded" panose="020B0500000000000000" charset="0"/>
                <a:ea typeface="Arial-Rounded" panose="020B0500000000000000" charset="0"/>
                <a:cs typeface="Arial-Rounded" panose="020B0500000000000000" charset="0"/>
              </a:endParaRPr>
            </a:p>
          </p:txBody>
        </p:sp>
      </p:grpSp>
      <p:pic>
        <p:nvPicPr>
          <p:cNvPr id="48" name="图片 39" descr="未标题-2.png"/>
          <p:cNvPicPr>
            <a:picLocks noChangeAspect="1"/>
          </p:cNvPicPr>
          <p:nvPr/>
        </p:nvPicPr>
        <p:blipFill>
          <a:blip r:embed="rId6" cstate="print"/>
          <a:stretch>
            <a:fillRect/>
          </a:stretch>
        </p:blipFill>
        <p:spPr>
          <a:xfrm>
            <a:off x="2876660" y="5119474"/>
            <a:ext cx="6375495" cy="1127723"/>
          </a:xfrm>
          <a:prstGeom prst="rect">
            <a:avLst/>
          </a:prstGeom>
        </p:spPr>
      </p:pic>
      <p:sp>
        <p:nvSpPr>
          <p:cNvPr id="49" name="TextBox 48"/>
          <p:cNvSpPr txBox="1"/>
          <p:nvPr/>
        </p:nvSpPr>
        <p:spPr>
          <a:xfrm>
            <a:off x="4213996" y="5348123"/>
            <a:ext cx="4966467" cy="646331"/>
          </a:xfrm>
          <a:prstGeom prst="rect">
            <a:avLst/>
          </a:prstGeom>
          <a:noFill/>
        </p:spPr>
        <p:txBody>
          <a:bodyPr wrap="square" rtlCol="0">
            <a:spAutoFit/>
          </a:bodyPr>
          <a:lstStyle/>
          <a:p>
            <a:pPr defTabSz="1219200"/>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thấy</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mình</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lớn</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bổng</a:t>
            </a:r>
            <a:r>
              <a:rPr lang="en-US" altLang="zh-C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6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lên</a:t>
            </a:r>
            <a:endParaRPr lang="zh-CN" altLang="en-US" sz="3600" dirty="0">
              <a:solidFill>
                <a:prstClr val="white"/>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 name="TextBox 2"/>
          <p:cNvSpPr txBox="1"/>
          <p:nvPr/>
        </p:nvSpPr>
        <p:spPr>
          <a:xfrm>
            <a:off x="6070679" y="1625755"/>
            <a:ext cx="785119" cy="1323439"/>
          </a:xfrm>
          <a:prstGeom prst="rect">
            <a:avLst/>
          </a:prstGeom>
          <a:noFill/>
        </p:spPr>
        <p:txBody>
          <a:bodyPr wrap="square" rtlCol="0">
            <a:spAutoFit/>
          </a:bodyPr>
          <a:lstStyle/>
          <a:p>
            <a:r>
              <a:rPr lang="en-US" sz="8000" dirty="0">
                <a:solidFill>
                  <a:srgbClr val="FFFF00"/>
                </a:solidFill>
                <a:sym typeface="Wingdings" panose="05000000000000000000" pitchFamily="2" charset="2"/>
              </a:rPr>
              <a:t></a:t>
            </a:r>
            <a:endParaRPr lang="en-US" sz="8000" dirty="0">
              <a:solidFill>
                <a:srgbClr val="FFFF00"/>
              </a:solidFill>
            </a:endParaRPr>
          </a:p>
        </p:txBody>
      </p:sp>
      <p:sp>
        <p:nvSpPr>
          <p:cNvPr id="50" name="TextBox 49"/>
          <p:cNvSpPr txBox="1"/>
          <p:nvPr/>
        </p:nvSpPr>
        <p:spPr>
          <a:xfrm>
            <a:off x="8539774" y="2752416"/>
            <a:ext cx="785119" cy="1323439"/>
          </a:xfrm>
          <a:prstGeom prst="rect">
            <a:avLst/>
          </a:prstGeom>
          <a:noFill/>
        </p:spPr>
        <p:txBody>
          <a:bodyPr wrap="square" rtlCol="0">
            <a:spAutoFit/>
          </a:bodyPr>
          <a:lstStyle/>
          <a:p>
            <a:r>
              <a:rPr lang="en-US" sz="8000" dirty="0">
                <a:solidFill>
                  <a:srgbClr val="FFFF00"/>
                </a:solidFill>
                <a:sym typeface="Wingdings" panose="05000000000000000000" pitchFamily="2" charset="2"/>
              </a:rPr>
              <a:t></a:t>
            </a:r>
            <a:endParaRPr lang="en-US" sz="8000" dirty="0">
              <a:solidFill>
                <a:srgbClr val="FFFF00"/>
              </a:solidFill>
            </a:endParaRPr>
          </a:p>
        </p:txBody>
      </p:sp>
      <p:sp>
        <p:nvSpPr>
          <p:cNvPr id="51" name="TextBox 50"/>
          <p:cNvSpPr txBox="1"/>
          <p:nvPr/>
        </p:nvSpPr>
        <p:spPr>
          <a:xfrm>
            <a:off x="7770117" y="3835952"/>
            <a:ext cx="785119" cy="1323439"/>
          </a:xfrm>
          <a:prstGeom prst="rect">
            <a:avLst/>
          </a:prstGeom>
          <a:noFill/>
        </p:spPr>
        <p:txBody>
          <a:bodyPr wrap="square" rtlCol="0">
            <a:spAutoFit/>
          </a:bodyPr>
          <a:lstStyle/>
          <a:p>
            <a:r>
              <a:rPr lang="en-US" sz="8000" dirty="0">
                <a:solidFill>
                  <a:srgbClr val="FFFF00"/>
                </a:solidFill>
                <a:sym typeface="Wingdings" panose="05000000000000000000" pitchFamily="2" charset="2"/>
              </a:rPr>
              <a:t></a:t>
            </a:r>
            <a:endParaRPr lang="en-US" sz="8000" dirty="0">
              <a:solidFill>
                <a:srgbClr val="FFFF0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93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143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193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2119"/>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2619"/>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3119"/>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par>
                          <p:cTn id="65" fill="hold">
                            <p:stCondLst>
                              <p:cond delay="3250"/>
                            </p:stCondLst>
                            <p:childTnLst>
                              <p:par>
                                <p:cTn id="66" presetID="49" presetClass="entr" presetSubtype="0" decel="100000"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250" fill="hold"/>
                                        <p:tgtEl>
                                          <p:spTgt spid="24"/>
                                        </p:tgtEl>
                                        <p:attrNameLst>
                                          <p:attrName>ppt_w</p:attrName>
                                        </p:attrNameLst>
                                      </p:cBhvr>
                                      <p:tavLst>
                                        <p:tav tm="0">
                                          <p:val>
                                            <p:fltVal val="0"/>
                                          </p:val>
                                        </p:tav>
                                        <p:tav tm="100000">
                                          <p:val>
                                            <p:strVal val="#ppt_w"/>
                                          </p:val>
                                        </p:tav>
                                      </p:tavLst>
                                    </p:anim>
                                    <p:anim calcmode="lin" valueType="num">
                                      <p:cBhvr>
                                        <p:cTn id="69" dur="250" fill="hold"/>
                                        <p:tgtEl>
                                          <p:spTgt spid="24"/>
                                        </p:tgtEl>
                                        <p:attrNameLst>
                                          <p:attrName>ppt_h</p:attrName>
                                        </p:attrNameLst>
                                      </p:cBhvr>
                                      <p:tavLst>
                                        <p:tav tm="0">
                                          <p:val>
                                            <p:fltVal val="0"/>
                                          </p:val>
                                        </p:tav>
                                        <p:tav tm="100000">
                                          <p:val>
                                            <p:strVal val="#ppt_h"/>
                                          </p:val>
                                        </p:tav>
                                      </p:tavLst>
                                    </p:anim>
                                    <p:anim calcmode="lin" valueType="num">
                                      <p:cBhvr>
                                        <p:cTn id="70" dur="250" fill="hold"/>
                                        <p:tgtEl>
                                          <p:spTgt spid="24"/>
                                        </p:tgtEl>
                                        <p:attrNameLst>
                                          <p:attrName>style.rotation</p:attrName>
                                        </p:attrNameLst>
                                      </p:cBhvr>
                                      <p:tavLst>
                                        <p:tav tm="0">
                                          <p:val>
                                            <p:fltVal val="360"/>
                                          </p:val>
                                        </p:tav>
                                        <p:tav tm="100000">
                                          <p:val>
                                            <p:fltVal val="0"/>
                                          </p:val>
                                        </p:tav>
                                      </p:tavLst>
                                    </p:anim>
                                    <p:animEffect transition="in" filter="fade">
                                      <p:cBhvr>
                                        <p:cTn id="71" dur="250"/>
                                        <p:tgtEl>
                                          <p:spTgt spid="24"/>
                                        </p:tgtEl>
                                      </p:cBhvr>
                                    </p:animEffect>
                                  </p:childTnLst>
                                </p:cTn>
                              </p:par>
                            </p:childTnLst>
                          </p:cTn>
                        </p:par>
                        <p:par>
                          <p:cTn id="72" fill="hold">
                            <p:stCondLst>
                              <p:cond delay="3750"/>
                            </p:stCondLst>
                            <p:childTnLst>
                              <p:par>
                                <p:cTn id="73" presetID="22" presetClass="entr" presetSubtype="8" fill="hold"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left)">
                                      <p:cBhvr>
                                        <p:cTn id="75" dur="500"/>
                                        <p:tgtEl>
                                          <p:spTgt spid="48"/>
                                        </p:tgtEl>
                                      </p:cBhvr>
                                    </p:animEffect>
                                  </p:childTnLst>
                                </p:cTn>
                              </p:par>
                            </p:childTnLst>
                          </p:cTn>
                        </p:par>
                        <p:par>
                          <p:cTn id="76" fill="hold">
                            <p:stCondLst>
                              <p:cond delay="4250"/>
                            </p:stCondLst>
                            <p:childTnLst>
                              <p:par>
                                <p:cTn id="77" presetID="27" presetClass="entr" presetSubtype="0" fill="hold" grpId="0" nodeType="afterEffect">
                                  <p:stCondLst>
                                    <p:cond delay="0"/>
                                  </p:stCondLst>
                                  <p:iterate type="lt">
                                    <p:tmPct val="50000"/>
                                  </p:iterate>
                                  <p:childTnLst>
                                    <p:set>
                                      <p:cBhvr>
                                        <p:cTn id="78" dur="1" fill="hold">
                                          <p:stCondLst>
                                            <p:cond delay="0"/>
                                          </p:stCondLst>
                                        </p:cTn>
                                        <p:tgtEl>
                                          <p:spTgt spid="49"/>
                                        </p:tgtEl>
                                        <p:attrNameLst>
                                          <p:attrName>style.visibility</p:attrName>
                                        </p:attrNameLst>
                                      </p:cBhvr>
                                      <p:to>
                                        <p:strVal val="visible"/>
                                      </p:to>
                                    </p:set>
                                    <p:anim calcmode="discrete" valueType="clr">
                                      <p:cBhvr override="childStyle">
                                        <p:cTn id="79" dur="4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80" dur="40"/>
                                        <p:tgtEl>
                                          <p:spTgt spid="49"/>
                                        </p:tgtEl>
                                        <p:attrNameLst>
                                          <p:attrName>fillcolor</p:attrName>
                                        </p:attrNameLst>
                                      </p:cBhvr>
                                      <p:tavLst>
                                        <p:tav tm="0">
                                          <p:val>
                                            <p:clrVal>
                                              <a:schemeClr val="accent2"/>
                                            </p:clrVal>
                                          </p:val>
                                        </p:tav>
                                        <p:tav tm="50000">
                                          <p:val>
                                            <p:clrVal>
                                              <a:schemeClr val="hlink"/>
                                            </p:clrVal>
                                          </p:val>
                                        </p:tav>
                                      </p:tavLst>
                                    </p:anim>
                                    <p:set>
                                      <p:cBhvr>
                                        <p:cTn id="81" dur="40"/>
                                        <p:tgtEl>
                                          <p:spTgt spid="49"/>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
                                        </p:tgtEl>
                                        <p:attrNameLst>
                                          <p:attrName>style.visibility</p:attrName>
                                        </p:attrNameLst>
                                      </p:cBhvr>
                                      <p:to>
                                        <p:strVal val="visible"/>
                                      </p:to>
                                    </p:set>
                                    <p:anim calcmode="lin" valueType="num">
                                      <p:cBhvr additive="base">
                                        <p:cTn id="86" dur="500" fill="hold"/>
                                        <p:tgtEl>
                                          <p:spTgt spid="3"/>
                                        </p:tgtEl>
                                        <p:attrNameLst>
                                          <p:attrName>ppt_x</p:attrName>
                                        </p:attrNameLst>
                                      </p:cBhvr>
                                      <p:tavLst>
                                        <p:tav tm="0">
                                          <p:val>
                                            <p:strVal val="#ppt_x"/>
                                          </p:val>
                                        </p:tav>
                                        <p:tav tm="100000">
                                          <p:val>
                                            <p:strVal val="#ppt_x"/>
                                          </p:val>
                                        </p:tav>
                                      </p:tavLst>
                                    </p:anim>
                                    <p:anim calcmode="lin" valueType="num">
                                      <p:cBhvr additive="base">
                                        <p:cTn id="8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additive="base">
                                        <p:cTn id="92" dur="500" fill="hold"/>
                                        <p:tgtEl>
                                          <p:spTgt spid="50"/>
                                        </p:tgtEl>
                                        <p:attrNameLst>
                                          <p:attrName>ppt_x</p:attrName>
                                        </p:attrNameLst>
                                      </p:cBhvr>
                                      <p:tavLst>
                                        <p:tav tm="0">
                                          <p:val>
                                            <p:strVal val="#ppt_x"/>
                                          </p:val>
                                        </p:tav>
                                        <p:tav tm="100000">
                                          <p:val>
                                            <p:strVal val="#ppt_x"/>
                                          </p:val>
                                        </p:tav>
                                      </p:tavLst>
                                    </p:anim>
                                    <p:anim calcmode="lin" valueType="num">
                                      <p:cBhvr additive="base">
                                        <p:cTn id="9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additive="base">
                                        <p:cTn id="98" dur="500" fill="hold"/>
                                        <p:tgtEl>
                                          <p:spTgt spid="51"/>
                                        </p:tgtEl>
                                        <p:attrNameLst>
                                          <p:attrName>ppt_x</p:attrName>
                                        </p:attrNameLst>
                                      </p:cBhvr>
                                      <p:tavLst>
                                        <p:tav tm="0">
                                          <p:val>
                                            <p:strVal val="#ppt_x"/>
                                          </p:val>
                                        </p:tav>
                                        <p:tav tm="100000">
                                          <p:val>
                                            <p:strVal val="#ppt_x"/>
                                          </p:val>
                                        </p:tav>
                                      </p:tavLst>
                                    </p:anim>
                                    <p:anim calcmode="lin" valueType="num">
                                      <p:cBhvr additive="base">
                                        <p:cTn id="9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9" grpId="0"/>
      <p:bldP spid="3"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276" y="4325642"/>
            <a:ext cx="2365390" cy="2532358"/>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p:cNvPicPr>
            <a:picLocks noChangeAspect="1"/>
          </p:cNvPicPr>
          <p:nvPr/>
        </p:nvPicPr>
        <p:blipFill rotWithShape="1">
          <a:blip r:embed="rId9">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37" name="图片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3" name="TextBox 2"/>
          <p:cNvSpPr txBox="1"/>
          <p:nvPr/>
        </p:nvSpPr>
        <p:spPr>
          <a:xfrm>
            <a:off x="1336468" y="724183"/>
            <a:ext cx="9189156" cy="1322070"/>
          </a:xfrm>
          <a:prstGeom prst="rect">
            <a:avLst/>
          </a:prstGeom>
          <a:noFill/>
        </p:spPr>
        <p:txBody>
          <a:bodyPr wrap="square" rtlCol="0">
            <a:spAutoFit/>
          </a:bodyPr>
          <a:lstStyle/>
          <a:p>
            <a:pPr lvl="0" algn="ctr"/>
            <a:r>
              <a:rPr lang="vi-VN" sz="4000" b="1" dirty="0">
                <a:solidFill>
                  <a:srgbClr val="0070C0"/>
                </a:solidFill>
                <a:latin typeface="Times New Roman" panose="02020603050405020304" pitchFamily="18" charset="0"/>
                <a:ea typeface="Arial-Rounded" panose="020B0500000000000000" charset="0"/>
                <a:cs typeface="Times New Roman" panose="02020603050405020304" pitchFamily="18" charset="0"/>
              </a:rPr>
              <a:t>Bạn ấy có thực hiện được mong muốn đến sớm nhất lớp không? Vì sao?</a:t>
            </a:r>
            <a:endParaRPr kumimoji="0" lang="vi-VN"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8" name="图片 5"/>
          <p:cNvPicPr>
            <a:picLocks noChangeAspect="1"/>
          </p:cNvPicPr>
          <p:nvPr/>
        </p:nvPicPr>
        <p:blipFill rotWithShape="1">
          <a:blip r:embed="rId12">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a:fillRect/>
          </a:stretch>
        </p:blipFill>
        <p:spPr>
          <a:xfrm>
            <a:off x="887550" y="2021233"/>
            <a:ext cx="8885793" cy="3928531"/>
          </a:xfrm>
          <a:prstGeom prst="rect">
            <a:avLst/>
          </a:prstGeom>
          <a:effectLst>
            <a:outerShdw blurRad="50800" dist="63500" dir="5400000" sx="102000" sy="102000" algn="ctr" rotWithShape="0">
              <a:srgbClr val="000000">
                <a:alpha val="43137"/>
              </a:srgbClr>
            </a:outerShdw>
          </a:effectLst>
        </p:spPr>
      </p:pic>
      <p:sp>
        <p:nvSpPr>
          <p:cNvPr id="20" name="TextBox 19"/>
          <p:cNvSpPr txBox="1"/>
          <p:nvPr/>
        </p:nvSpPr>
        <p:spPr>
          <a:xfrm>
            <a:off x="1658155" y="3045682"/>
            <a:ext cx="6695766" cy="2062103"/>
          </a:xfrm>
          <a:prstGeom prst="rect">
            <a:avLst/>
          </a:prstGeom>
          <a:noFill/>
        </p:spPr>
        <p:txBody>
          <a:bodyPr wrap="square">
            <a:spAutoFit/>
          </a:bodyPr>
          <a:lstStyle/>
          <a:p>
            <a:r>
              <a:rPr lang="vi-VN" sz="3200" dirty="0">
                <a:latin typeface="Times New Roman" panose="02020603050405020304" pitchFamily="18" charset="0"/>
                <a:ea typeface="Arial-Rounded" panose="020B0500000000000000" charset="0"/>
                <a:cs typeface="Times New Roman" panose="02020603050405020304" pitchFamily="18" charset="0"/>
              </a:rPr>
              <a:t> Bạn ấy không thực hiện được mong muốn đến sớm nhất lớp vì khi tới cổng trường bạn ấy đã thấy mấy bạn cùng lớp đang ríu rít nói cười ở trong sân.</a:t>
            </a:r>
            <a:endParaRPr lang="vi-VN" sz="3200" dirty="0">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s 4"/>
          <p:cNvSpPr/>
          <p:nvPr/>
        </p:nvSpPr>
        <p:spPr>
          <a:xfrm>
            <a:off x="8871585" y="0"/>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anim calcmode="lin" valueType="num">
                                      <p:cBhvr>
                                        <p:cTn id="24" dur="750" fill="hold"/>
                                        <p:tgtEl>
                                          <p:spTgt spid="18"/>
                                        </p:tgtEl>
                                        <p:attrNameLst>
                                          <p:attrName>ppt_x</p:attrName>
                                        </p:attrNameLst>
                                      </p:cBhvr>
                                      <p:tavLst>
                                        <p:tav tm="0">
                                          <p:val>
                                            <p:strVal val="#ppt_x"/>
                                          </p:val>
                                        </p:tav>
                                        <p:tav tm="100000">
                                          <p:val>
                                            <p:strVal val="#ppt_x"/>
                                          </p:val>
                                        </p:tav>
                                      </p:tavLst>
                                    </p:anim>
                                    <p:anim calcmode="lin" valueType="num">
                                      <p:cBhvr>
                                        <p:cTn id="2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p:cNvGrpSpPr/>
          <p:nvPr/>
        </p:nvGrpSpPr>
        <p:grpSpPr>
          <a:xfrm>
            <a:off x="3089429" y="1012055"/>
            <a:ext cx="6329209" cy="4013418"/>
            <a:chOff x="6433809" y="1950733"/>
            <a:chExt cx="4502909" cy="3385457"/>
          </a:xfrm>
        </p:grpSpPr>
        <p:pic>
          <p:nvPicPr>
            <p:cNvPr id="2" name="图片 1"/>
            <p:cNvPicPr>
              <a:picLocks noChangeAspect="1"/>
            </p:cNvPicPr>
            <p:nvPr/>
          </p:nvPicPr>
          <p:blipFill>
            <a:blip r:embed="rId1"/>
            <a:stretch>
              <a:fillRect/>
            </a:stretch>
          </p:blipFill>
          <p:spPr>
            <a:xfrm>
              <a:off x="6433809" y="1950733"/>
              <a:ext cx="4502909" cy="3385457"/>
            </a:xfrm>
            <a:prstGeom prst="rect">
              <a:avLst/>
            </a:prstGeom>
          </p:spPr>
        </p:pic>
        <p:sp>
          <p:nvSpPr>
            <p:cNvPr id="145" name="文本框 144"/>
            <p:cNvSpPr txBox="1"/>
            <p:nvPr/>
          </p:nvSpPr>
          <p:spPr>
            <a:xfrm>
              <a:off x="6954843" y="3085716"/>
              <a:ext cx="2670199" cy="7788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anim calcmode="lin" valueType="num">
                                      <p:cBhvr>
                                        <p:cTn id="8" dur="1000" fill="hold"/>
                                        <p:tgtEl>
                                          <p:spTgt spid="146"/>
                                        </p:tgtEl>
                                        <p:attrNameLst>
                                          <p:attrName>ppt_x</p:attrName>
                                        </p:attrNameLst>
                                      </p:cBhvr>
                                      <p:tavLst>
                                        <p:tav tm="0">
                                          <p:val>
                                            <p:strVal val="#ppt_x"/>
                                          </p:val>
                                        </p:tav>
                                        <p:tav tm="100000">
                                          <p:val>
                                            <p:strVal val="#ppt_x"/>
                                          </p:val>
                                        </p:tav>
                                      </p:tavLst>
                                    </p:anim>
                                    <p:anim calcmode="lin" valueType="num">
                                      <p:cBhvr>
                                        <p:cTn id="9" dur="10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276" y="4325642"/>
            <a:ext cx="2365390" cy="2532358"/>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p:cNvPicPr>
            <a:picLocks noChangeAspect="1"/>
          </p:cNvPicPr>
          <p:nvPr/>
        </p:nvPicPr>
        <p:blipFill rotWithShape="1">
          <a:blip r:embed="rId9">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37" name="图片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3" name="TextBox 2"/>
          <p:cNvSpPr txBox="1"/>
          <p:nvPr/>
        </p:nvSpPr>
        <p:spPr>
          <a:xfrm>
            <a:off x="1336468" y="724183"/>
            <a:ext cx="9189156" cy="1322070"/>
          </a:xfrm>
          <a:prstGeom prst="rect">
            <a:avLst/>
          </a:prstGeom>
          <a:noFill/>
        </p:spPr>
        <p:txBody>
          <a:bodyPr wrap="square" rtlCol="0">
            <a:spAutoFit/>
          </a:bodyPr>
          <a:lstStyle/>
          <a:p>
            <a:pPr lvl="0" algn="ctr"/>
            <a:r>
              <a:rPr lang="vi-VN" sz="4000" b="1">
                <a:solidFill>
                  <a:srgbClr val="0070C0"/>
                </a:solidFill>
                <a:latin typeface="Times New Roman" panose="02020603050405020304" pitchFamily="18" charset="0"/>
                <a:ea typeface="Arial-Rounded" panose="020B0500000000000000" charset="0"/>
                <a:cs typeface="Times New Roman" panose="02020603050405020304" pitchFamily="18" charset="0"/>
              </a:rPr>
              <a:t>Bạn ấy nhận ra mình thay đổi như thế nào khi lên lớp 2?</a:t>
            </a:r>
            <a:endParaRPr kumimoji="0" lang="vi-VN" sz="40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8" name="图片 5"/>
          <p:cNvPicPr>
            <a:picLocks noChangeAspect="1"/>
          </p:cNvPicPr>
          <p:nvPr/>
        </p:nvPicPr>
        <p:blipFill rotWithShape="1">
          <a:blip r:embed="rId12">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a:fillRect/>
          </a:stretch>
        </p:blipFill>
        <p:spPr>
          <a:xfrm>
            <a:off x="887550" y="2021233"/>
            <a:ext cx="8885793" cy="3928531"/>
          </a:xfrm>
          <a:prstGeom prst="rect">
            <a:avLst/>
          </a:prstGeom>
          <a:effectLst>
            <a:outerShdw blurRad="50800" dist="63500" dir="5400000" sx="102000" sy="102000" algn="ctr" rotWithShape="0">
              <a:srgbClr val="000000">
                <a:alpha val="43137"/>
              </a:srgbClr>
            </a:outerShdw>
          </a:effectLst>
        </p:spPr>
      </p:pic>
      <p:sp>
        <p:nvSpPr>
          <p:cNvPr id="20" name="TextBox 19"/>
          <p:cNvSpPr txBox="1"/>
          <p:nvPr/>
        </p:nvSpPr>
        <p:spPr>
          <a:xfrm>
            <a:off x="1698357" y="3240719"/>
            <a:ext cx="6695766" cy="1569660"/>
          </a:xfrm>
          <a:prstGeom prst="rect">
            <a:avLst/>
          </a:prstGeom>
          <a:noFill/>
        </p:spPr>
        <p:txBody>
          <a:bodyPr wrap="square">
            <a:spAutoFit/>
          </a:bodyPr>
          <a:lstStyle/>
          <a:p>
            <a:pPr lvl="0"/>
            <a:r>
              <a:rPr lang="vi-VN" sz="4800" dirty="0">
                <a:solidFill>
                  <a:prstClr val="black"/>
                </a:solidFill>
                <a:latin typeface="Times New Roman" panose="02020603050405020304" pitchFamily="18" charset="0"/>
                <a:ea typeface="Arial-Rounded" panose="020B0500000000000000" charset="0"/>
                <a:cs typeface="Times New Roman" panose="02020603050405020304" pitchFamily="18" charset="0"/>
              </a:rPr>
              <a:t>Khi lên lớp 2 bạn ấy nhận ra mình lớn bổng lên.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s 4"/>
          <p:cNvSpPr/>
          <p:nvPr/>
        </p:nvSpPr>
        <p:spPr>
          <a:xfrm>
            <a:off x="8871585" y="0"/>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anim calcmode="lin" valueType="num">
                                      <p:cBhvr>
                                        <p:cTn id="24" dur="750" fill="hold"/>
                                        <p:tgtEl>
                                          <p:spTgt spid="18"/>
                                        </p:tgtEl>
                                        <p:attrNameLst>
                                          <p:attrName>ppt_x</p:attrName>
                                        </p:attrNameLst>
                                      </p:cBhvr>
                                      <p:tavLst>
                                        <p:tav tm="0">
                                          <p:val>
                                            <p:strVal val="#ppt_x"/>
                                          </p:val>
                                        </p:tav>
                                        <p:tav tm="100000">
                                          <p:val>
                                            <p:strVal val="#ppt_x"/>
                                          </p:val>
                                        </p:tav>
                                      </p:tavLst>
                                    </p:anim>
                                    <p:anim calcmode="lin" valueType="num">
                                      <p:cBhvr>
                                        <p:cTn id="2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4" name="Rectangle: Rounded Corners 3"/>
          <p:cNvSpPr/>
          <p:nvPr/>
        </p:nvSpPr>
        <p:spPr>
          <a:xfrm>
            <a:off x="614680" y="127635"/>
            <a:ext cx="12248515" cy="69786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Tìm tranh thích hợp với mỗi đoạn trong bài đọc.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90931" y="1640451"/>
            <a:ext cx="2965861" cy="3885278"/>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854" y="1640451"/>
            <a:ext cx="3080292" cy="39889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694" y="1665467"/>
            <a:ext cx="3055375" cy="4033094"/>
          </a:xfrm>
          <a:prstGeom prst="rect">
            <a:avLst/>
          </a:prstGeom>
        </p:spPr>
      </p:pic>
      <p:sp>
        <p:nvSpPr>
          <p:cNvPr id="11" name="Oval 10"/>
          <p:cNvSpPr/>
          <p:nvPr/>
        </p:nvSpPr>
        <p:spPr>
          <a:xfrm>
            <a:off x="255905" y="1543685"/>
            <a:ext cx="1724025" cy="6489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ea typeface="Arial-Rounded" panose="020B0500000000000000" charset="0"/>
                <a:cs typeface="Times New Roman" panose="02020603050405020304" pitchFamily="18" charset="0"/>
              </a:rPr>
              <a:t>Đoạn</a:t>
            </a:r>
            <a:r>
              <a:rPr lang="en-US" sz="2400" b="1" dirty="0">
                <a:latin typeface="Times New Roman" panose="02020603050405020304" pitchFamily="18" charset="0"/>
                <a:ea typeface="Arial-Rounded" panose="020B0500000000000000" charset="0"/>
                <a:cs typeface="Times New Roman" panose="02020603050405020304" pitchFamily="18" charset="0"/>
              </a:rPr>
              <a:t> 1</a:t>
            </a:r>
            <a:endParaRPr lang="en-US" sz="2400" b="1" dirty="0">
              <a:latin typeface="Times New Roman" panose="02020603050405020304" pitchFamily="18" charset="0"/>
              <a:ea typeface="Arial-Rounded" panose="020B0500000000000000" charset="0"/>
              <a:cs typeface="Times New Roman" panose="02020603050405020304" pitchFamily="18" charset="0"/>
            </a:endParaRPr>
          </a:p>
        </p:txBody>
      </p:sp>
      <p:sp>
        <p:nvSpPr>
          <p:cNvPr id="12" name="Oval 11"/>
          <p:cNvSpPr/>
          <p:nvPr/>
        </p:nvSpPr>
        <p:spPr>
          <a:xfrm>
            <a:off x="4021455" y="1543685"/>
            <a:ext cx="1866900" cy="6489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ea typeface="Arial-Rounded" panose="020B0500000000000000" charset="0"/>
                <a:cs typeface="Times New Roman" panose="02020603050405020304" pitchFamily="18" charset="0"/>
              </a:rPr>
              <a:t>Đoạn</a:t>
            </a:r>
            <a:r>
              <a:rPr lang="en-US" sz="2400" b="1" dirty="0">
                <a:latin typeface="Times New Roman" panose="02020603050405020304" pitchFamily="18" charset="0"/>
                <a:ea typeface="Arial-Rounded" panose="020B0500000000000000" charset="0"/>
                <a:cs typeface="Times New Roman" panose="02020603050405020304" pitchFamily="18" charset="0"/>
              </a:rPr>
              <a:t> 2</a:t>
            </a:r>
            <a:endParaRPr lang="en-US" sz="2400" b="1" dirty="0">
              <a:latin typeface="Times New Roman" panose="02020603050405020304" pitchFamily="18" charset="0"/>
              <a:ea typeface="Arial-Rounded" panose="020B0500000000000000" charset="0"/>
              <a:cs typeface="Times New Roman" panose="02020603050405020304" pitchFamily="18" charset="0"/>
            </a:endParaRPr>
          </a:p>
        </p:txBody>
      </p:sp>
      <p:sp>
        <p:nvSpPr>
          <p:cNvPr id="13" name="Oval 12"/>
          <p:cNvSpPr/>
          <p:nvPr/>
        </p:nvSpPr>
        <p:spPr>
          <a:xfrm>
            <a:off x="7580630" y="1576705"/>
            <a:ext cx="1866900" cy="64897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ea typeface="Arial-Rounded" panose="020B0500000000000000" charset="0"/>
                <a:cs typeface="Times New Roman" panose="02020603050405020304" pitchFamily="18" charset="0"/>
              </a:rPr>
              <a:t>Đoạn</a:t>
            </a:r>
            <a:r>
              <a:rPr lang="en-US" sz="2400" b="1" dirty="0">
                <a:latin typeface="Times New Roman" panose="02020603050405020304" pitchFamily="18" charset="0"/>
                <a:ea typeface="Arial-Rounded" panose="020B0500000000000000" charset="0"/>
                <a:cs typeface="Times New Roman" panose="02020603050405020304" pitchFamily="18" charset="0"/>
              </a:rPr>
              <a:t> 3</a:t>
            </a:r>
            <a:endParaRPr lang="en-US" sz="2400" b="1" dirty="0">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125E-6 4.44444E-6 L -0.55442 -0.01065 " pathEditMode="relative" rAng="0" ptsTypes="AA">
                                      <p:cBhvr>
                                        <p:cTn id="24" dur="2000" fill="hold"/>
                                        <p:tgtEl>
                                          <p:spTgt spid="10"/>
                                        </p:tgtEl>
                                        <p:attrNameLst>
                                          <p:attrName>ppt_x</p:attrName>
                                          <p:attrName>ppt_y</p:attrName>
                                        </p:attrNameLst>
                                      </p:cBhvr>
                                      <p:rCtr x="-27721" y="-532"/>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8.33333E-7 -3.7037E-6 L 0.55768 0.01435 " pathEditMode="relative" rAng="0" ptsTypes="AA">
                                      <p:cBhvr>
                                        <p:cTn id="28" dur="2000" fill="hold"/>
                                        <p:tgtEl>
                                          <p:spTgt spid="6"/>
                                        </p:tgtEl>
                                        <p:attrNameLst>
                                          <p:attrName>ppt_x</p:attrName>
                                          <p:attrName>ppt_y</p:attrName>
                                        </p:attrNameLst>
                                      </p:cBhvr>
                                      <p:rCtr x="27617" y="602"/>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Ngày khai trường đã đến.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(Văn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3972233" y="5943601"/>
            <a:ext cx="470965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Luyện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đọc</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lại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toàn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bài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786495" y="-1787525"/>
            <a:ext cx="4064000" cy="4064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9084" y="2452665"/>
            <a:ext cx="5056829"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Luyện</a:t>
            </a:r>
            <a:r>
              <a:rPr kumimoji="0" lang="en-US" sz="7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7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tập</a:t>
            </a: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形标注 1"/>
          <p:cNvSpPr/>
          <p:nvPr/>
        </p:nvSpPr>
        <p:spPr>
          <a:xfrm>
            <a:off x="4027559" y="1444946"/>
            <a:ext cx="2805424"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sp>
        <p:nvSpPr>
          <p:cNvPr id="4" name="圆角矩形标注 3"/>
          <p:cNvSpPr/>
          <p:nvPr/>
        </p:nvSpPr>
        <p:spPr>
          <a:xfrm>
            <a:off x="391221" y="1605589"/>
            <a:ext cx="3307306" cy="1434879"/>
          </a:xfrm>
          <a:prstGeom prst="wedgeRoundRectCallout">
            <a:avLst>
              <a:gd name="adj1" fmla="val -1644"/>
              <a:gd name="adj2" fmla="val 76875"/>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矩形标注 9"/>
          <p:cNvSpPr/>
          <p:nvPr/>
        </p:nvSpPr>
        <p:spPr>
          <a:xfrm>
            <a:off x="7162015" y="1605589"/>
            <a:ext cx="2368133"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sp>
        <p:nvSpPr>
          <p:cNvPr id="34" name="矩形 33"/>
          <p:cNvSpPr/>
          <p:nvPr/>
        </p:nvSpPr>
        <p:spPr>
          <a:xfrm>
            <a:off x="335962" y="1668668"/>
            <a:ext cx="3691597" cy="1337945"/>
          </a:xfrm>
          <a:prstGeom prst="rect">
            <a:avLst/>
          </a:prstGeom>
        </p:spPr>
        <p:txBody>
          <a:bodyPr wrap="square">
            <a:spAutoFit/>
          </a:bodyPr>
          <a:lstStyle/>
          <a:p>
            <a:pPr marL="457200" marR="0" lvl="0" indent="-457200" algn="l" defTabSz="1219200" rtl="0" eaLnBrk="1" fontAlgn="auto" latinLnBrk="0" hangingPunct="1">
              <a:lnSpc>
                <a:spcPct val="150000"/>
              </a:lnSpc>
              <a:spcBef>
                <a:spcPts val="0"/>
              </a:spcBef>
              <a:spcAft>
                <a:spcPts val="0"/>
              </a:spcAft>
              <a:buClrTx/>
              <a:buSzTx/>
              <a:buFontTx/>
              <a:buNone/>
              <a:defRPr/>
            </a:pPr>
            <a:r>
              <a:rPr lang="en-US" altLang="zh-CN" sz="5400" kern="0" dirty="0">
                <a:solidFill>
                  <a:srgbClr val="FF0000"/>
                </a:solidFill>
                <a:latin typeface="Times New Roman" panose="02020603050405020304" pitchFamily="18" charset="0"/>
                <a:ea typeface="Arial-Rounded" panose="020B0500000000000000" charset="0"/>
                <a:cs typeface="Times New Roman" panose="02020603050405020304" pitchFamily="18" charset="0"/>
              </a:rPr>
              <a:t>n</a:t>
            </a: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gạc</a:t>
            </a:r>
            <a:r>
              <a:rPr kumimoji="0" lang="en-US" altLang="zh-CN" sz="54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nhiên</a:t>
            </a:r>
            <a:endParaRPr kumimoji="0" lang="zh-CN" alt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35" name="矩形 34"/>
          <p:cNvSpPr/>
          <p:nvPr/>
        </p:nvSpPr>
        <p:spPr>
          <a:xfrm>
            <a:off x="4057400" y="1587927"/>
            <a:ext cx="2805424" cy="1337945"/>
          </a:xfrm>
          <a:prstGeom prst="rect">
            <a:avLst/>
          </a:prstGeom>
        </p:spPr>
        <p:txBody>
          <a:bodyPr wrap="square">
            <a:spAutoFit/>
          </a:bodyPr>
          <a:lstStyle/>
          <a:p>
            <a:pPr marL="457200" marR="0" lvl="0" indent="-457200" algn="l" defTabSz="1219200" rtl="0" eaLnBrk="1" fontAlgn="auto" latinLnBrk="0" hangingPunct="1">
              <a:lnSpc>
                <a:spcPct val="150000"/>
              </a:lnSpc>
              <a:spcBef>
                <a:spcPts val="0"/>
              </a:spcBef>
              <a:spcAft>
                <a:spcPts val="0"/>
              </a:spcAft>
              <a:buClrTx/>
              <a:buSzTx/>
              <a:buFontTx/>
              <a:buNone/>
              <a:defRPr/>
            </a:pPr>
            <a:r>
              <a:rPr kumimoji="0" lang="vi-VN" altLang="en-US"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a:t>
            </a: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áo</a:t>
            </a:r>
            <a:r>
              <a:rPr kumimoji="0" lang="en-US" altLang="zh-CN" sz="5400" b="0" i="0" u="none" strike="noStrike" kern="0" cap="none" spc="0" normalizeH="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5400" b="0" i="0" u="none" strike="noStrike" kern="0" cap="none" spc="0" normalizeH="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hức</a:t>
            </a:r>
            <a:endParaRPr kumimoji="0" lang="zh-CN" alt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36" name="矩形 35"/>
          <p:cNvSpPr/>
          <p:nvPr/>
        </p:nvSpPr>
        <p:spPr>
          <a:xfrm>
            <a:off x="7431365" y="1477791"/>
            <a:ext cx="2805424" cy="1337945"/>
          </a:xfrm>
          <a:prstGeom prst="rect">
            <a:avLst/>
          </a:prstGeom>
        </p:spPr>
        <p:txBody>
          <a:bodyPr wrap="square">
            <a:spAutoFit/>
          </a:bodyPr>
          <a:lstStyle/>
          <a:p>
            <a:pPr marL="457200" marR="0" lvl="0" indent="-457200" algn="l" defTabSz="1219200" rtl="0" eaLnBrk="1" fontAlgn="auto" latinLnBrk="0" hangingPunct="1">
              <a:lnSpc>
                <a:spcPct val="150000"/>
              </a:lnSpc>
              <a:spcBef>
                <a:spcPts val="0"/>
              </a:spcBef>
              <a:spcAft>
                <a:spcPts val="0"/>
              </a:spcAft>
              <a:buClrTx/>
              <a:buSzTx/>
              <a:buFontTx/>
              <a:buNone/>
              <a:defRPr/>
            </a:pP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rụt</a:t>
            </a:r>
            <a:r>
              <a:rPr kumimoji="0" lang="en-US" altLang="zh-CN" sz="54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altLang="zh-CN" sz="54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rPr>
              <a:t>rè</a:t>
            </a:r>
            <a:endParaRPr kumimoji="0" lang="zh-CN" alt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9218" name="Picture 2" descr="F:\360安全浏览器下载\六一\Nipic_2531170_b95b5e79d8a6cffe\5.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6649" y="3623682"/>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836"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1221" y="640583"/>
            <a:ext cx="12300155" cy="646331"/>
          </a:xfrm>
          <a:prstGeom prst="rect">
            <a:avLst/>
          </a:prstGeom>
          <a:noFill/>
        </p:spPr>
        <p:txBody>
          <a:bodyPr wrap="square" rtlCol="0">
            <a:spAutoFit/>
          </a:bodyPr>
          <a:lstStyle/>
          <a:p>
            <a:pPr lvl="0"/>
            <a:r>
              <a:rPr lang="vi-VN" sz="3600" dirty="0">
                <a:solidFill>
                  <a:prstClr val="white"/>
                </a:solidFill>
                <a:latin typeface="Times New Roman" panose="02020603050405020304" pitchFamily="18" charset="0"/>
                <a:ea typeface="Arial-Rounded" panose="020B0500000000000000" charset="0"/>
                <a:cs typeface="Times New Roman" panose="02020603050405020304" pitchFamily="18" charset="0"/>
              </a:rPr>
              <a:t>Từ nào dưới đây nói về các em lớp 1 trong ngày khai trường?</a:t>
            </a:r>
            <a:endPar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5" name="TextBox 14"/>
          <p:cNvSpPr txBox="1"/>
          <p:nvPr/>
        </p:nvSpPr>
        <p:spPr>
          <a:xfrm>
            <a:off x="8834077" y="1576187"/>
            <a:ext cx="785119" cy="1323439"/>
          </a:xfrm>
          <a:prstGeom prst="rect">
            <a:avLst/>
          </a:prstGeom>
          <a:noFill/>
        </p:spPr>
        <p:txBody>
          <a:bodyPr wrap="square" rtlCol="0">
            <a:spAutoFit/>
          </a:bodyPr>
          <a:lstStyle/>
          <a:p>
            <a:r>
              <a:rPr lang="en-US" sz="8000" dirty="0">
                <a:solidFill>
                  <a:srgbClr val="0070C0"/>
                </a:solidFill>
                <a:sym typeface="Wingdings" panose="05000000000000000000" pitchFamily="2" charset="2"/>
              </a:rPr>
              <a:t></a:t>
            </a:r>
            <a:endParaRPr lang="en-US" sz="8000" dirty="0">
              <a:solidFill>
                <a:srgbClr val="0070C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0-#ppt_w/2"/>
                                          </p:val>
                                        </p:tav>
                                        <p:tav tm="100000">
                                          <p:val>
                                            <p:strVal val="#ppt_x"/>
                                          </p:val>
                                        </p:tav>
                                      </p:tavLst>
                                    </p:anim>
                                    <p:anim calcmode="lin" valueType="num">
                                      <p:cBhvr additive="base">
                                        <p:cTn id="12" dur="500" fill="hold"/>
                                        <p:tgtEl>
                                          <p:spTgt spid="92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0-#ppt_w/2"/>
                                          </p:val>
                                        </p:tav>
                                        <p:tav tm="100000">
                                          <p:val>
                                            <p:strVal val="#ppt_x"/>
                                          </p:val>
                                        </p:tav>
                                      </p:tavLst>
                                    </p:anim>
                                    <p:anim calcmode="lin" valueType="num">
                                      <p:cBhvr additive="base">
                                        <p:cTn id="16" dur="500" fill="hold"/>
                                        <p:tgtEl>
                                          <p:spTgt spid="9218"/>
                                        </p:tgtEl>
                                        <p:attrNameLst>
                                          <p:attrName>ppt_y</p:attrName>
                                        </p:attrNameLst>
                                      </p:cBhvr>
                                      <p:tavLst>
                                        <p:tav tm="0">
                                          <p:val>
                                            <p:strVal val="#ppt_y"/>
                                          </p:val>
                                        </p:tav>
                                        <p:tav tm="100000">
                                          <p:val>
                                            <p:strVal val="#ppt_y"/>
                                          </p:val>
                                        </p:tav>
                                      </p:tavLst>
                                    </p:anim>
                                  </p:childTnLst>
                                </p:cTn>
                              </p:par>
                            </p:childTnLst>
                          </p:cTn>
                        </p:par>
                        <p:par>
                          <p:cTn id="17" fill="hold">
                            <p:stCondLst>
                              <p:cond delay="6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600"/>
                            </p:stCondLst>
                            <p:childTnLst>
                              <p:par>
                                <p:cTn id="24" presetID="4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300"/>
                                        <p:tgtEl>
                                          <p:spTgt spid="4"/>
                                        </p:tgtEl>
                                      </p:cBhvr>
                                    </p:animEffect>
                                    <p:anim calcmode="lin" valueType="num">
                                      <p:cBhvr>
                                        <p:cTn id="27" dur="300" fill="hold"/>
                                        <p:tgtEl>
                                          <p:spTgt spid="4"/>
                                        </p:tgtEl>
                                        <p:attrNameLst>
                                          <p:attrName>ppt_x</p:attrName>
                                        </p:attrNameLst>
                                      </p:cBhvr>
                                      <p:tavLst>
                                        <p:tav tm="0">
                                          <p:val>
                                            <p:strVal val="#ppt_x"/>
                                          </p:val>
                                        </p:tav>
                                        <p:tav tm="100000">
                                          <p:val>
                                            <p:strVal val="#ppt_x"/>
                                          </p:val>
                                        </p:tav>
                                      </p:tavLst>
                                    </p:anim>
                                    <p:anim calcmode="lin" valueType="num">
                                      <p:cBhvr>
                                        <p:cTn id="28" dur="3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2100"/>
                            </p:stCondLst>
                            <p:childTnLst>
                              <p:par>
                                <p:cTn id="30" presetID="10" presetClass="entr" presetSubtype="0"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p:stCondLst>
                              <p:cond delay="2600"/>
                            </p:stCondLst>
                            <p:childTnLst>
                              <p:par>
                                <p:cTn id="34" presetID="42"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300"/>
                                        <p:tgtEl>
                                          <p:spTgt spid="2"/>
                                        </p:tgtEl>
                                      </p:cBhvr>
                                    </p:animEffect>
                                    <p:anim calcmode="lin" valueType="num">
                                      <p:cBhvr>
                                        <p:cTn id="37" dur="300" fill="hold"/>
                                        <p:tgtEl>
                                          <p:spTgt spid="2"/>
                                        </p:tgtEl>
                                        <p:attrNameLst>
                                          <p:attrName>ppt_x</p:attrName>
                                        </p:attrNameLst>
                                      </p:cBhvr>
                                      <p:tavLst>
                                        <p:tav tm="0">
                                          <p:val>
                                            <p:strVal val="#ppt_x"/>
                                          </p:val>
                                        </p:tav>
                                        <p:tav tm="100000">
                                          <p:val>
                                            <p:strVal val="#ppt_x"/>
                                          </p:val>
                                        </p:tav>
                                      </p:tavLst>
                                    </p:anim>
                                    <p:anim calcmode="lin" valueType="num">
                                      <p:cBhvr>
                                        <p:cTn id="38" dur="300" fill="hold"/>
                                        <p:tgtEl>
                                          <p:spTgt spid="2"/>
                                        </p:tgtEl>
                                        <p:attrNameLst>
                                          <p:attrName>ppt_y</p:attrName>
                                        </p:attrNameLst>
                                      </p:cBhvr>
                                      <p:tavLst>
                                        <p:tav tm="0">
                                          <p:val>
                                            <p:strVal val="#ppt_y+.1"/>
                                          </p:val>
                                        </p:tav>
                                        <p:tav tm="100000">
                                          <p:val>
                                            <p:strVal val="#ppt_y"/>
                                          </p:val>
                                        </p:tav>
                                      </p:tavLst>
                                    </p:anim>
                                  </p:childTnLst>
                                </p:cTn>
                              </p:par>
                            </p:childTnLst>
                          </p:cTn>
                        </p:par>
                        <p:par>
                          <p:cTn id="39" fill="hold">
                            <p:stCondLst>
                              <p:cond delay="31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par>
                          <p:cTn id="43" fill="hold">
                            <p:stCondLst>
                              <p:cond delay="36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300"/>
                                        <p:tgtEl>
                                          <p:spTgt spid="10"/>
                                        </p:tgtEl>
                                      </p:cBhvr>
                                    </p:animEffect>
                                    <p:anim calcmode="lin" valueType="num">
                                      <p:cBhvr>
                                        <p:cTn id="47" dur="300" fill="hold"/>
                                        <p:tgtEl>
                                          <p:spTgt spid="10"/>
                                        </p:tgtEl>
                                        <p:attrNameLst>
                                          <p:attrName>ppt_x</p:attrName>
                                        </p:attrNameLst>
                                      </p:cBhvr>
                                      <p:tavLst>
                                        <p:tav tm="0">
                                          <p:val>
                                            <p:strVal val="#ppt_x"/>
                                          </p:val>
                                        </p:tav>
                                        <p:tav tm="100000">
                                          <p:val>
                                            <p:strVal val="#ppt_x"/>
                                          </p:val>
                                        </p:tav>
                                      </p:tavLst>
                                    </p:anim>
                                    <p:anim calcmode="lin" valueType="num">
                                      <p:cBhvr>
                                        <p:cTn id="48" dur="3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4100"/>
                            </p:stCondLst>
                            <p:childTnLst>
                              <p:par>
                                <p:cTn id="50" presetID="10" presetClass="entr" presetSubtype="0" fill="hold" grpId="0" nodeType="afterEffect">
                                  <p:stCondLst>
                                    <p:cond delay="0"/>
                                  </p:stCondLst>
                                  <p:iterate type="lt">
                                    <p:tmPct val="0"/>
                                  </p:iterate>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mph" presetSubtype="0" fill="hold" grpId="1" nodeType="clickEffect">
                                  <p:stCondLst>
                                    <p:cond delay="0"/>
                                  </p:stCondLst>
                                  <p:iterate type="lt">
                                    <p:tmPct val="4000"/>
                                  </p:iterate>
                                  <p:childTnLst>
                                    <p:set>
                                      <p:cBhvr override="childStyle">
                                        <p:cTn id="56" dur="500" fill="hold"/>
                                        <p:tgtEl>
                                          <p:spTgt spid="36"/>
                                        </p:tgtEl>
                                        <p:attrNameLst>
                                          <p:attrName>style.textDecorationUnderline</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34" grpId="0"/>
      <p:bldP spid="35" grpId="0"/>
      <p:bldP spid="36" grpId="0"/>
      <p:bldP spid="36" grpId="1"/>
      <p:bldP spid="5"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t="7778" r="5336" b="75097"/>
          <a:stretch>
            <a:fillRect/>
          </a:stretch>
        </p:blipFill>
        <p:spPr>
          <a:xfrm rot="660128">
            <a:off x="9604002" y="-248082"/>
            <a:ext cx="2538847" cy="2163771"/>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p:cNvGrpSpPr/>
          <p:nvPr/>
        </p:nvGrpSpPr>
        <p:grpSpPr>
          <a:xfrm>
            <a:off x="7992137" y="2877993"/>
            <a:ext cx="3109972" cy="3691772"/>
            <a:chOff x="3963397" y="1589167"/>
            <a:chExt cx="3565106" cy="3816760"/>
          </a:xfrm>
        </p:grpSpPr>
        <p:sp>
          <p:nvSpPr>
            <p:cNvPr id="2" name="矩形 1"/>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4" name="TextBox 3"/>
          <p:cNvSpPr txBox="1"/>
          <p:nvPr/>
        </p:nvSpPr>
        <p:spPr>
          <a:xfrm>
            <a:off x="3687097" y="288235"/>
            <a:ext cx="5860026" cy="706755"/>
          </a:xfrm>
          <a:prstGeom prst="rect">
            <a:avLst/>
          </a:prstGeom>
          <a:noFill/>
        </p:spPr>
        <p:txBody>
          <a:bodyPr wrap="square" rtlCol="0">
            <a:spAutoFit/>
          </a:bodyPr>
          <a:lstStyle/>
          <a:p>
            <a:r>
              <a:rPr lang="en-US" sz="4000" dirty="0" err="1">
                <a:latin typeface="Times New Roman" panose="02020603050405020304" pitchFamily="18" charset="0"/>
                <a:ea typeface="Arial-Rounded" panose="020B0500000000000000" charset="0"/>
                <a:cs typeface="Times New Roman" panose="02020603050405020304" pitchFamily="18" charset="0"/>
              </a:rPr>
              <a:t>Thực</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hiện</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các</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yêu</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cầu</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sau</a:t>
            </a:r>
            <a:r>
              <a:rPr lang="en-US" sz="4000" dirty="0">
                <a:latin typeface="Times New Roman" panose="02020603050405020304" pitchFamily="18" charset="0"/>
                <a:ea typeface="Arial-Rounded" panose="020B0500000000000000" charset="0"/>
                <a:cs typeface="Times New Roman" panose="02020603050405020304" pitchFamily="18" charset="0"/>
              </a:rPr>
              <a:t>:</a:t>
            </a:r>
            <a:endParaRPr lang="en-US"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4" name="TextBox 13"/>
          <p:cNvSpPr txBox="1"/>
          <p:nvPr/>
        </p:nvSpPr>
        <p:spPr>
          <a:xfrm>
            <a:off x="693952" y="1204398"/>
            <a:ext cx="10362158" cy="707886"/>
          </a:xfrm>
          <a:prstGeom prst="rect">
            <a:avLst/>
          </a:prstGeom>
          <a:noFill/>
        </p:spPr>
        <p:txBody>
          <a:bodyPr wrap="square" rtlCol="0">
            <a:spAutoFit/>
          </a:bodyPr>
          <a:lstStyle/>
          <a:p>
            <a:r>
              <a:rPr lang="vi-VN" sz="4000">
                <a:latin typeface="Times New Roman" panose="02020603050405020304" pitchFamily="18" charset="0"/>
                <a:ea typeface="Arial-Rounded" panose="020B0500000000000000" charset="0"/>
                <a:cs typeface="Times New Roman" panose="02020603050405020304" pitchFamily="18" charset="0"/>
              </a:rPr>
              <a:t>a. Nói lời chào tạm biệt mẹ trước khi đến trường.</a:t>
            </a:r>
            <a:endParaRPr lang="vi-VN"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5" name="TextBox 14"/>
          <p:cNvSpPr txBox="1"/>
          <p:nvPr/>
        </p:nvSpPr>
        <p:spPr>
          <a:xfrm>
            <a:off x="693952" y="2174157"/>
            <a:ext cx="10362158" cy="707886"/>
          </a:xfrm>
          <a:prstGeom prst="rect">
            <a:avLst/>
          </a:prstGeom>
          <a:noFill/>
        </p:spPr>
        <p:txBody>
          <a:bodyPr wrap="square" rtlCol="0">
            <a:spAutoFit/>
          </a:bodyPr>
          <a:lstStyle/>
          <a:p>
            <a:r>
              <a:rPr lang="vi-VN" sz="4000">
                <a:latin typeface="Times New Roman" panose="02020603050405020304" pitchFamily="18" charset="0"/>
                <a:ea typeface="Arial-Rounded" panose="020B0500000000000000" charset="0"/>
                <a:cs typeface="Times New Roman" panose="02020603050405020304" pitchFamily="18" charset="0"/>
              </a:rPr>
              <a:t>b. Nói lời chào thầy, chào cô giáo khi đến lớp.</a:t>
            </a:r>
            <a:endParaRPr lang="vi-VN"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6" name="TextBox 15"/>
          <p:cNvSpPr txBox="1"/>
          <p:nvPr/>
        </p:nvSpPr>
        <p:spPr>
          <a:xfrm>
            <a:off x="693952" y="3429000"/>
            <a:ext cx="10362158" cy="1323439"/>
          </a:xfrm>
          <a:prstGeom prst="rect">
            <a:avLst/>
          </a:prstGeom>
          <a:noFill/>
        </p:spPr>
        <p:txBody>
          <a:bodyPr wrap="square" rtlCol="0">
            <a:spAutoFit/>
          </a:bodyPr>
          <a:lstStyle/>
          <a:p>
            <a:r>
              <a:rPr lang="vi-VN" sz="4000" dirty="0">
                <a:latin typeface="Times New Roman" panose="02020603050405020304" pitchFamily="18" charset="0"/>
                <a:ea typeface="Arial-Rounded" panose="020B0500000000000000" charset="0"/>
                <a:cs typeface="Times New Roman" panose="02020603050405020304" pitchFamily="18" charset="0"/>
              </a:rPr>
              <a:t>c. Cùng bạn nói và đáp lời chào</a:t>
            </a:r>
            <a:endParaRPr lang="en-US" sz="4000" dirty="0">
              <a:latin typeface="Times New Roman" panose="02020603050405020304" pitchFamily="18" charset="0"/>
              <a:ea typeface="Arial-Rounded" panose="020B0500000000000000" charset="0"/>
              <a:cs typeface="Times New Roman" panose="02020603050405020304" pitchFamily="18" charset="0"/>
            </a:endParaRPr>
          </a:p>
          <a:p>
            <a:r>
              <a:rPr lang="vi-VN" sz="4000" dirty="0">
                <a:latin typeface="Times New Roman" panose="02020603050405020304" pitchFamily="18" charset="0"/>
                <a:ea typeface="Arial-Rounded" panose="020B0500000000000000" charset="0"/>
                <a:cs typeface="Times New Roman" panose="02020603050405020304" pitchFamily="18" charset="0"/>
              </a:rPr>
              <a:t> khi gặp nhau ở trường.</a:t>
            </a:r>
            <a:endParaRPr lang="en-US"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7" name="TextBox 16"/>
          <p:cNvSpPr txBox="1"/>
          <p:nvPr/>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Rectangles 5"/>
          <p:cNvSpPr/>
          <p:nvPr/>
        </p:nvSpPr>
        <p:spPr>
          <a:xfrm>
            <a:off x="8871585" y="0"/>
            <a:ext cx="3320415" cy="21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8871585" y="6572885"/>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66515" t="7778" r="5336" b="75097"/>
          <a:stretch>
            <a:fillRect/>
          </a:stretch>
        </p:blipFill>
        <p:spPr>
          <a:xfrm rot="660128">
            <a:off x="9604002" y="-248082"/>
            <a:ext cx="2538847" cy="2163771"/>
          </a:xfrm>
          <a:prstGeom prst="rect">
            <a:avLst/>
          </a:prstGeom>
        </p:spPr>
      </p:pic>
      <p:grpSp>
        <p:nvGrpSpPr>
          <p:cNvPr id="12" name="组合 11"/>
          <p:cNvGrpSpPr/>
          <p:nvPr/>
        </p:nvGrpSpPr>
        <p:grpSpPr>
          <a:xfrm>
            <a:off x="11292768" y="1987543"/>
            <a:ext cx="1091423" cy="1232181"/>
            <a:chOff x="115079" y="968971"/>
            <a:chExt cx="1091423" cy="1232181"/>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p:cNvGrpSpPr/>
          <p:nvPr/>
        </p:nvGrpSpPr>
        <p:grpSpPr>
          <a:xfrm>
            <a:off x="4112852" y="2138068"/>
            <a:ext cx="3109972" cy="3691772"/>
            <a:chOff x="3963397" y="1589167"/>
            <a:chExt cx="3565106" cy="3816760"/>
          </a:xfrm>
        </p:grpSpPr>
        <p:sp>
          <p:nvSpPr>
            <p:cNvPr id="2" name="矩形 1"/>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6" name="Thought Bubble: Cloud 5"/>
          <p:cNvSpPr/>
          <p:nvPr/>
        </p:nvSpPr>
        <p:spPr>
          <a:xfrm>
            <a:off x="266217" y="288235"/>
            <a:ext cx="4227125" cy="2004362"/>
          </a:xfrm>
          <a:prstGeom prst="cloudCallout">
            <a:avLst>
              <a:gd name="adj1" fmla="val 45859"/>
              <a:gd name="adj2" fmla="val 5825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Arial-Rounded" panose="020B0500000000000000" charset="0"/>
                <a:ea typeface="Arial-Rounded" panose="020B0500000000000000" charset="0"/>
                <a:cs typeface="Arial-Rounded" panose="020B0500000000000000" charset="0"/>
              </a:rPr>
              <a:t>Chào</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bạn</a:t>
            </a:r>
            <a:r>
              <a:rPr lang="en-US" sz="2400" dirty="0">
                <a:latin typeface="Arial-Rounded" panose="020B0500000000000000" charset="0"/>
                <a:ea typeface="Arial-Rounded" panose="020B0500000000000000" charset="0"/>
                <a:cs typeface="Arial-Rounded" panose="020B0500000000000000" charset="0"/>
              </a:rPr>
              <a:t>! V</a:t>
            </a:r>
            <a:r>
              <a:rPr lang="vi-VN" sz="2400" dirty="0">
                <a:latin typeface="Arial-Rounded" panose="020B0500000000000000" charset="0"/>
                <a:ea typeface="Arial-Rounded" panose="020B0500000000000000" charset="0"/>
                <a:cs typeface="Arial-Rounded" panose="020B0500000000000000" charset="0"/>
              </a:rPr>
              <a:t>ui quá, sau hai tháng nghỉ hè hôm nay lại được gặp các bạn.</a:t>
            </a:r>
            <a:endParaRPr lang="en-US" sz="2400" dirty="0">
              <a:latin typeface="Arial-Rounded" panose="020B0500000000000000" charset="0"/>
              <a:ea typeface="Arial-Rounded" panose="020B0500000000000000" charset="0"/>
              <a:cs typeface="Arial-Rounded" panose="020B0500000000000000" charset="0"/>
            </a:endParaRPr>
          </a:p>
        </p:txBody>
      </p:sp>
      <p:sp>
        <p:nvSpPr>
          <p:cNvPr id="17" name="Thought Bubble: Cloud 16"/>
          <p:cNvSpPr/>
          <p:nvPr/>
        </p:nvSpPr>
        <p:spPr>
          <a:xfrm>
            <a:off x="7032579" y="395962"/>
            <a:ext cx="4559653" cy="2004362"/>
          </a:xfrm>
          <a:prstGeom prst="cloudCallout">
            <a:avLst>
              <a:gd name="adj1" fmla="val -48344"/>
              <a:gd name="adj2" fmla="val 5727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latin typeface="Arial-Rounded" panose="020B0500000000000000" charset="0"/>
                <a:ea typeface="Arial-Rounded" panose="020B0500000000000000" charset="0"/>
                <a:cs typeface="Arial-Rounded" panose="020B0500000000000000" charset="0"/>
              </a:rPr>
              <a:t>Chào Nam, sau hai tháng nghỉ hè không gặp mà cậu </a:t>
            </a:r>
            <a:r>
              <a:rPr lang="en-US" sz="2400" dirty="0" err="1">
                <a:latin typeface="Arial-Rounded" panose="020B0500000000000000" charset="0"/>
                <a:ea typeface="Arial-Rounded" panose="020B0500000000000000" charset="0"/>
                <a:cs typeface="Arial-Rounded" panose="020B0500000000000000" charset="0"/>
              </a:rPr>
              <a:t>lớn</a:t>
            </a:r>
            <a:r>
              <a:rPr lang="vi-VN" sz="2400" dirty="0">
                <a:latin typeface="Arial-Rounded" panose="020B0500000000000000" charset="0"/>
                <a:ea typeface="Arial-Rounded" panose="020B0500000000000000" charset="0"/>
                <a:cs typeface="Arial-Rounded" panose="020B0500000000000000" charset="0"/>
              </a:rPr>
              <a:t> hẳn</a:t>
            </a:r>
            <a:r>
              <a:rPr lang="en-US" sz="2400" dirty="0">
                <a:latin typeface="Arial-Rounded" panose="020B0500000000000000" charset="0"/>
                <a:ea typeface="Arial-Rounded" panose="020B0500000000000000" charset="0"/>
                <a:cs typeface="Arial-Rounded" panose="020B0500000000000000" charset="0"/>
              </a:rPr>
              <a:t> ra</a:t>
            </a:r>
            <a:r>
              <a:rPr lang="vi-VN" sz="2400" dirty="0">
                <a:latin typeface="Arial-Rounded" panose="020B0500000000000000" charset="0"/>
                <a:ea typeface="Arial-Rounded" panose="020B0500000000000000" charset="0"/>
                <a:cs typeface="Arial-Rounded" panose="020B0500000000000000" charset="0"/>
              </a:rPr>
              <a:t> nha.</a:t>
            </a:r>
            <a:endParaRPr lang="en-US" sz="2400" dirty="0">
              <a:latin typeface="Arial-Rounded" panose="020B0500000000000000" charset="0"/>
              <a:ea typeface="Arial-Rounded" panose="020B0500000000000000" charset="0"/>
              <a:cs typeface="Arial-Rounded" panose="020B0500000000000000" charset="0"/>
            </a:endParaRPr>
          </a:p>
        </p:txBody>
      </p:sp>
      <p:sp>
        <p:nvSpPr>
          <p:cNvPr id="18" name="TextBox 17"/>
          <p:cNvSpPr txBox="1"/>
          <p:nvPr/>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hought Bubble: Cloud 5"/>
          <p:cNvSpPr/>
          <p:nvPr/>
        </p:nvSpPr>
        <p:spPr>
          <a:xfrm>
            <a:off x="282092" y="288235"/>
            <a:ext cx="4227125" cy="2004362"/>
          </a:xfrm>
          <a:prstGeom prst="cloudCallout">
            <a:avLst>
              <a:gd name="adj1" fmla="val 45859"/>
              <a:gd name="adj2" fmla="val 58257"/>
            </a:avLst>
          </a:prstGeom>
        </p:spPr>
        <p:style>
          <a:lnRef idx="2">
            <a:schemeClr val="accent2"/>
          </a:lnRef>
          <a:fillRef idx="1">
            <a:schemeClr val="lt1"/>
          </a:fillRef>
          <a:effectRef idx="0">
            <a:schemeClr val="accent2"/>
          </a:effectRef>
          <a:fontRef idx="minor">
            <a:schemeClr val="dk1"/>
          </a:fontRef>
        </p:style>
        <p:txBody>
          <a:bodyPr rtlCol="0" anchor="ctr"/>
          <a:p>
            <a:pPr algn="ctr"/>
            <a:r>
              <a:rPr lang="en-US" sz="2400" dirty="0" err="1">
                <a:latin typeface="Times New Roman" panose="02020603050405020304" pitchFamily="18" charset="0"/>
                <a:ea typeface="Arial-Rounded" panose="020B0500000000000000" charset="0"/>
                <a:cs typeface="Times New Roman" panose="02020603050405020304" pitchFamily="18" charset="0"/>
              </a:rPr>
              <a:t>Chào</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bạn</a:t>
            </a:r>
            <a:r>
              <a:rPr lang="en-US" sz="2400" dirty="0">
                <a:latin typeface="Times New Roman" panose="02020603050405020304" pitchFamily="18" charset="0"/>
                <a:ea typeface="Arial-Rounded" panose="020B0500000000000000" charset="0"/>
                <a:cs typeface="Times New Roman" panose="02020603050405020304" pitchFamily="18" charset="0"/>
              </a:rPr>
              <a:t>! V</a:t>
            </a:r>
            <a:r>
              <a:rPr lang="vi-VN" sz="2400" dirty="0">
                <a:latin typeface="Times New Roman" panose="02020603050405020304" pitchFamily="18" charset="0"/>
                <a:ea typeface="Arial-Rounded" panose="020B0500000000000000" charset="0"/>
                <a:cs typeface="Times New Roman" panose="02020603050405020304" pitchFamily="18" charset="0"/>
              </a:rPr>
              <a:t>ui quá, sau hai tháng nghỉ hè hôm nay lại được gặp các bạn.</a:t>
            </a:r>
            <a:endParaRPr lang="en-US" sz="2400" dirty="0">
              <a:latin typeface="Times New Roman" panose="02020603050405020304" pitchFamily="18" charset="0"/>
              <a:ea typeface="Arial-Rounded" panose="020B0500000000000000" charset="0"/>
              <a:cs typeface="Times New Roman" panose="02020603050405020304" pitchFamily="18" charset="0"/>
            </a:endParaRPr>
          </a:p>
        </p:txBody>
      </p:sp>
      <p:sp>
        <p:nvSpPr>
          <p:cNvPr id="7" name="Thought Bubble: Cloud 16"/>
          <p:cNvSpPr/>
          <p:nvPr/>
        </p:nvSpPr>
        <p:spPr>
          <a:xfrm>
            <a:off x="7048454" y="395962"/>
            <a:ext cx="4559653" cy="2004362"/>
          </a:xfrm>
          <a:prstGeom prst="cloudCallout">
            <a:avLst>
              <a:gd name="adj1" fmla="val -48344"/>
              <a:gd name="adj2" fmla="val 57276"/>
            </a:avLst>
          </a:prstGeom>
        </p:spPr>
        <p:style>
          <a:lnRef idx="2">
            <a:schemeClr val="accent2"/>
          </a:lnRef>
          <a:fillRef idx="1">
            <a:schemeClr val="lt1"/>
          </a:fillRef>
          <a:effectRef idx="0">
            <a:schemeClr val="accent2"/>
          </a:effectRef>
          <a:fontRef idx="minor">
            <a:schemeClr val="dk1"/>
          </a:fontRef>
        </p:style>
        <p:txBody>
          <a:bodyPr rtlCol="0" anchor="ctr"/>
          <a:p>
            <a:pPr algn="ctr"/>
            <a:r>
              <a:rPr lang="vi-VN" sz="2400" dirty="0">
                <a:latin typeface="Times New Roman" panose="02020603050405020304" pitchFamily="18" charset="0"/>
                <a:ea typeface="Arial-Rounded" panose="020B0500000000000000" charset="0"/>
                <a:cs typeface="Times New Roman" panose="02020603050405020304" pitchFamily="18" charset="0"/>
              </a:rPr>
              <a:t>Chào Nam, sau hai tháng nghỉ hè không gặp mà cậu </a:t>
            </a:r>
            <a:r>
              <a:rPr lang="en-US" sz="2400" dirty="0" err="1">
                <a:latin typeface="Times New Roman" panose="02020603050405020304" pitchFamily="18" charset="0"/>
                <a:ea typeface="Arial-Rounded" panose="020B0500000000000000" charset="0"/>
                <a:cs typeface="Times New Roman" panose="02020603050405020304" pitchFamily="18" charset="0"/>
              </a:rPr>
              <a:t>lớn</a:t>
            </a:r>
            <a:r>
              <a:rPr lang="vi-VN" sz="2400" dirty="0">
                <a:latin typeface="Times New Roman" panose="02020603050405020304" pitchFamily="18" charset="0"/>
                <a:ea typeface="Arial-Rounded" panose="020B0500000000000000" charset="0"/>
                <a:cs typeface="Times New Roman" panose="02020603050405020304" pitchFamily="18" charset="0"/>
              </a:rPr>
              <a:t> hẳn</a:t>
            </a:r>
            <a:r>
              <a:rPr lang="en-US" sz="2400" dirty="0">
                <a:latin typeface="Times New Roman" panose="02020603050405020304" pitchFamily="18" charset="0"/>
                <a:ea typeface="Arial-Rounded" panose="020B0500000000000000" charset="0"/>
                <a:cs typeface="Times New Roman" panose="02020603050405020304" pitchFamily="18" charset="0"/>
              </a:rPr>
              <a:t> ra</a:t>
            </a:r>
            <a:r>
              <a:rPr lang="vi-VN" sz="2400" dirty="0">
                <a:latin typeface="Times New Roman" panose="02020603050405020304" pitchFamily="18" charset="0"/>
                <a:ea typeface="Arial-Rounded" panose="020B0500000000000000" charset="0"/>
                <a:cs typeface="Times New Roman" panose="02020603050405020304" pitchFamily="18" charset="0"/>
              </a:rPr>
              <a:t> nha.</a:t>
            </a:r>
            <a:endParaRPr lang="en-US" sz="2400" dirty="0">
              <a:latin typeface="Times New Roman" panose="02020603050405020304" pitchFamily="18" charset="0"/>
              <a:ea typeface="Arial-Rounded" panose="020B0500000000000000" charset="0"/>
              <a:cs typeface="Times New Roman" panose="02020603050405020304" pitchFamily="18" charset="0"/>
            </a:endParaRPr>
          </a:p>
        </p:txBody>
      </p:sp>
      <p:sp>
        <p:nvSpPr>
          <p:cNvPr id="8" name="Rectangles 7"/>
          <p:cNvSpPr/>
          <p:nvPr/>
        </p:nvSpPr>
        <p:spPr>
          <a:xfrm>
            <a:off x="8871585" y="0"/>
            <a:ext cx="3320415" cy="21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Rectangles 13"/>
          <p:cNvSpPr/>
          <p:nvPr/>
        </p:nvSpPr>
        <p:spPr>
          <a:xfrm>
            <a:off x="8871585" y="6638925"/>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4" grpId="0" bldLvl="0" animBg="1"/>
      <p:bldP spid="7"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a:fillRect/>
          </a:stretch>
        </p:blipFill>
        <p:spPr>
          <a:xfrm>
            <a:off x="-591423" y="1707337"/>
            <a:ext cx="4429760" cy="5492902"/>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a:fillRect/>
          </a:stretch>
        </p:blipFill>
        <p:spPr>
          <a:xfrm>
            <a:off x="2621901" y="2001520"/>
            <a:ext cx="4466358" cy="5492902"/>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66515" b="75097"/>
          <a:stretch>
            <a:fillRect/>
          </a:stretch>
        </p:blipFill>
        <p:spPr>
          <a:xfrm rot="660128">
            <a:off x="9693355" y="-1175868"/>
            <a:ext cx="3020116" cy="3146513"/>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 name="TextBox 1"/>
          <p:cNvSpPr txBox="1"/>
          <p:nvPr/>
        </p:nvSpPr>
        <p:spPr>
          <a:xfrm>
            <a:off x="7475437" y="1602658"/>
            <a:ext cx="3896061" cy="3138170"/>
          </a:xfrm>
          <a:prstGeom prst="rect">
            <a:avLst/>
          </a:prstGeom>
          <a:noFill/>
        </p:spPr>
        <p:txBody>
          <a:bodyPr wrap="square" rtlCol="0">
            <a:spAutoFit/>
          </a:bodyPr>
          <a:lstStyle/>
          <a:p>
            <a:pPr algn="ctr"/>
            <a:r>
              <a:rPr lang="en-US" sz="6600" dirty="0" err="1">
                <a:latin typeface="Times New Roman" panose="02020603050405020304" pitchFamily="18" charset="0"/>
                <a:ea typeface="Arial-Rounded" panose="020B0500000000000000" charset="0"/>
                <a:cs typeface="Times New Roman" panose="02020603050405020304" pitchFamily="18" charset="0"/>
              </a:rPr>
              <a:t>Sắm</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vai</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luyện</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nói</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trước</a:t>
            </a:r>
            <a:r>
              <a:rPr lang="en-US" sz="6600" dirty="0">
                <a:latin typeface="Times New Roman" panose="02020603050405020304" pitchFamily="18" charset="0"/>
                <a:ea typeface="Arial-Rounded" panose="020B0500000000000000" charset="0"/>
                <a:cs typeface="Times New Roman" panose="02020603050405020304" pitchFamily="18" charset="0"/>
              </a:rPr>
              <a:t> </a:t>
            </a:r>
            <a:r>
              <a:rPr lang="en-US" sz="6600" dirty="0" err="1">
                <a:latin typeface="Times New Roman" panose="02020603050405020304" pitchFamily="18" charset="0"/>
                <a:ea typeface="Arial-Rounded" panose="020B0500000000000000" charset="0"/>
                <a:cs typeface="Times New Roman" panose="02020603050405020304" pitchFamily="18" charset="0"/>
              </a:rPr>
              <a:t>lớp</a:t>
            </a:r>
            <a:endParaRPr lang="en-US" sz="6600" dirty="0">
              <a:latin typeface="Times New Roman" panose="02020603050405020304" pitchFamily="18" charset="0"/>
              <a:ea typeface="Arial-Rounded" panose="020B0500000000000000" charset="0"/>
              <a:cs typeface="Times New Roman" panose="02020603050405020304" pitchFamily="18" charset="0"/>
            </a:endParaRPr>
          </a:p>
        </p:txBody>
      </p:sp>
      <p:sp>
        <p:nvSpPr>
          <p:cNvPr id="15" name="TextBox 14"/>
          <p:cNvSpPr txBox="1"/>
          <p:nvPr/>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endParaRPr lang="en-US" sz="1100" i="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s 2"/>
          <p:cNvSpPr/>
          <p:nvPr/>
        </p:nvSpPr>
        <p:spPr>
          <a:xfrm>
            <a:off x="8871585" y="0"/>
            <a:ext cx="332041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8660130" y="6644640"/>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693355" y="-1156183"/>
            <a:ext cx="3020116" cy="3146513"/>
          </a:xfrm>
          <a:prstGeom prst="rect">
            <a:avLst/>
          </a:prstGeom>
        </p:spPr>
      </p:pic>
      <p:pic>
        <p:nvPicPr>
          <p:cNvPr id="24" name="图片 23"/>
          <p:cNvPicPr>
            <a:picLocks noChangeAspect="1"/>
          </p:cNvPicPr>
          <p:nvPr/>
        </p:nvPicPr>
        <p:blipFill rotWithShape="1">
          <a:blip r:embed="rId2">
            <a:extLst>
              <a:ext uri="{28A0092B-C50C-407E-A947-70E740481C1C}">
                <a14:useLocalDpi xmlns:a14="http://schemas.microsoft.com/office/drawing/2010/main" val="0"/>
              </a:ext>
            </a:extLst>
          </a:blip>
          <a:srcRect l="3522" t="72885" r="51708" b="5978"/>
          <a:stretch>
            <a:fillRect/>
          </a:stretch>
        </p:blipFill>
        <p:spPr>
          <a:xfrm>
            <a:off x="5936803" y="3676755"/>
            <a:ext cx="5635036" cy="3556696"/>
          </a:xfrm>
          <a:prstGeom prst="rect">
            <a:avLst/>
          </a:prstGeom>
        </p:spPr>
      </p:pic>
      <p:sp>
        <p:nvSpPr>
          <p:cNvPr id="5" name="Rectangles 4"/>
          <p:cNvSpPr/>
          <p:nvPr/>
        </p:nvSpPr>
        <p:spPr>
          <a:xfrm>
            <a:off x="8871585" y="0"/>
            <a:ext cx="3320415" cy="32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TextBox 1"/>
          <p:cNvSpPr txBox="1"/>
          <p:nvPr/>
        </p:nvSpPr>
        <p:spPr>
          <a:xfrm>
            <a:off x="2171065" y="2029460"/>
            <a:ext cx="8216265" cy="1322070"/>
          </a:xfrm>
          <a:prstGeom prst="rect">
            <a:avLst/>
          </a:prstGeom>
          <a:noFill/>
        </p:spPr>
        <p:txBody>
          <a:bodyPr wrap="square" rtlCol="0">
            <a:spAutoFit/>
          </a:bodyPr>
          <a:p>
            <a:pPr algn="ctr"/>
            <a:r>
              <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HOẠT </a:t>
            </a:r>
            <a:r>
              <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ĐỘNG </a:t>
            </a:r>
            <a:endPar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endParaRPr>
          </a:p>
          <a:p>
            <a:pPr algn="ctr"/>
            <a:r>
              <a:rPr lang="en-US" sz="4000" b="1">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CỦNG CỐ - TIẾP </a:t>
            </a:r>
            <a:r>
              <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rPr>
              <a:t>NỐI</a:t>
            </a:r>
            <a:endParaRPr lang="en-US" sz="4000" b="1" dirty="0">
              <a:ln w="22225">
                <a:solidFill>
                  <a:schemeClr val="accent2"/>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681" y="2234146"/>
            <a:ext cx="4318985" cy="4623854"/>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p:cNvPicPr>
            <a:picLocks noChangeAspect="1"/>
          </p:cNvPicPr>
          <p:nvPr/>
        </p:nvPicPr>
        <p:blipFill rotWithShape="1">
          <a:blip r:embed="rId9">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29" name="图片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pic>
        <p:nvPicPr>
          <p:cNvPr id="2" name="悠扬婉转充满希望的钢琴节奏背景乐_1分38秒">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788025" y="336402"/>
            <a:ext cx="487363" cy="487363"/>
          </a:xfrm>
          <a:prstGeom prst="rect">
            <a:avLst/>
          </a:prstGeom>
        </p:spPr>
      </p:pic>
      <p:sp>
        <p:nvSpPr>
          <p:cNvPr id="3" name="TextBox 2"/>
          <p:cNvSpPr txBox="1"/>
          <p:nvPr/>
        </p:nvSpPr>
        <p:spPr>
          <a:xfrm>
            <a:off x="790609" y="2386650"/>
            <a:ext cx="6470072" cy="1938020"/>
          </a:xfrm>
          <a:prstGeom prst="rect">
            <a:avLst/>
          </a:prstGeom>
          <a:noFill/>
        </p:spPr>
        <p:txBody>
          <a:bodyPr wrap="square" rtlCol="0">
            <a:spAutoFit/>
          </a:bodyPr>
          <a:lstStyle/>
          <a:p>
            <a:pPr lvl="0" algn="ctr"/>
            <a:r>
              <a:rPr lang="en-US" sz="6000" b="1" dirty="0" err="1">
                <a:solidFill>
                  <a:srgbClr val="0070C0"/>
                </a:solidFill>
                <a:latin typeface="Times New Roman" panose="02020603050405020304" pitchFamily="18" charset="0"/>
                <a:ea typeface="Arial-Rounded" panose="020B0500000000000000" charset="0"/>
                <a:cs typeface="Times New Roman" panose="02020603050405020304" pitchFamily="18" charset="0"/>
              </a:rPr>
              <a:t>Bài</a:t>
            </a:r>
            <a:r>
              <a:rPr lang="en-US" sz="6000" b="1" dirty="0">
                <a:solidFill>
                  <a:srgbClr val="0070C0"/>
                </a:solidFill>
                <a:latin typeface="Times New Roman" panose="02020603050405020304" pitchFamily="18" charset="0"/>
                <a:ea typeface="Arial-Rounded" panose="020B0500000000000000" charset="0"/>
                <a:cs typeface="Times New Roman" panose="02020603050405020304" pitchFamily="18" charset="0"/>
              </a:rPr>
              <a:t> 1: TÔI LÀ HỌC SINH LỚP 2</a:t>
            </a:r>
            <a:endParaRPr lang="en-US" sz="6000" b="1" dirty="0">
              <a:solidFill>
                <a:srgbClr val="0070C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s 4"/>
          <p:cNvSpPr/>
          <p:nvPr/>
        </p:nvSpPr>
        <p:spPr>
          <a:xfrm>
            <a:off x="8871585" y="0"/>
            <a:ext cx="3320415" cy="33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repeatCount="indefinite"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1"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1</a:t>
              </a:r>
              <a:endPar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endParaRP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2"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2</a:t>
              </a:r>
              <a:endPar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endParaRP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3"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ln>
          </p:spPr>
          <p:txBody>
            <a:bodyPr>
              <a:spAutoFit/>
            </a:bodyPr>
            <a:lstStyle/>
            <a:p>
              <a:pPr marL="0" marR="0" lvl="0" indent="0" algn="ctr" defTabSz="1219200" rtl="0" eaLnBrk="0" fontAlgn="auto" latinLnBrk="0" hangingPunct="0">
                <a:lnSpc>
                  <a:spcPct val="100000"/>
                </a:lnSpc>
                <a:spcBef>
                  <a:spcPts val="0"/>
                </a:spcBef>
                <a:spcAft>
                  <a:spcPts val="0"/>
                </a:spcAft>
                <a:buClrTx/>
                <a:buSzTx/>
                <a:buFontTx/>
                <a:buNone/>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rPr>
                <a:t>3</a:t>
              </a:r>
              <a:endParaRPr kumimoji="0" lang="en-US" altLang="zh-CN" sz="3600" b="0" i="0" u="none" strike="noStrike" kern="0" cap="none" spc="0" normalizeH="0" baseline="0" noProof="0" dirty="0">
                <a:ln>
                  <a:noFill/>
                </a:ln>
                <a:solidFill>
                  <a:srgbClr val="000000"/>
                </a:solidFill>
                <a:effectLst/>
                <a:uLnTx/>
                <a:uFillTx/>
                <a:latin typeface="Arial-Rounded" panose="020B0500000000000000" charset="0"/>
                <a:ea typeface="Arial-Rounded" panose="020B0500000000000000" charset="0"/>
                <a:cs typeface="Arial-Rounded" panose="020B0500000000000000" charset="0"/>
              </a:endParaRPr>
            </a:p>
          </p:txBody>
        </p:sp>
      </p:grpSp>
      <p:pic>
        <p:nvPicPr>
          <p:cNvPr id="38" name="图片 37" descr="未标题-2.png"/>
          <p:cNvPicPr>
            <a:picLocks noChangeAspect="1"/>
          </p:cNvPicPr>
          <p:nvPr/>
        </p:nvPicPr>
        <p:blipFill>
          <a:blip r:embed="rId4" cstate="print"/>
          <a:stretch>
            <a:fillRect/>
          </a:stretch>
        </p:blipFill>
        <p:spPr>
          <a:xfrm>
            <a:off x="2666776" y="1781194"/>
            <a:ext cx="7379873" cy="1095296"/>
          </a:xfrm>
          <a:prstGeom prst="rect">
            <a:avLst/>
          </a:prstGeom>
        </p:spPr>
      </p:pic>
      <p:pic>
        <p:nvPicPr>
          <p:cNvPr id="39" name="图片 38" descr="未标题-2.png"/>
          <p:cNvPicPr>
            <a:picLocks noChangeAspect="1"/>
          </p:cNvPicPr>
          <p:nvPr/>
        </p:nvPicPr>
        <p:blipFill>
          <a:blip r:embed="rId5"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6"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lvl="0" defTabSz="1219200"/>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đúng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các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tiếng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trong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bài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3" name="TextBox 42"/>
          <p:cNvSpPr txBox="1"/>
          <p:nvPr/>
        </p:nvSpPr>
        <p:spPr>
          <a:xfrm>
            <a:off x="4225757" y="2693007"/>
            <a:ext cx="5556278" cy="1077218"/>
          </a:xfrm>
          <a:prstGeom prst="rect">
            <a:avLst/>
          </a:prstGeom>
          <a:noFill/>
        </p:spPr>
        <p:txBody>
          <a:bodyPr wrap="square" rtlCol="0">
            <a:spAutoFit/>
          </a:bodyPr>
          <a:lstStyle/>
          <a:p>
            <a:pPr lvl="0" defTabSz="1219200"/>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đúng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lời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kể</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chuyện</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và</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lời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nói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của</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nhân</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vật</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3852982" y="4330025"/>
            <a:ext cx="6941574" cy="1077218"/>
          </a:xfrm>
          <a:prstGeom prst="rect">
            <a:avLst/>
          </a:prstGeom>
          <a:noFill/>
        </p:spPr>
        <p:txBody>
          <a:bodyPr wrap="square" rtlCol="0">
            <a:spAutoFit/>
          </a:bodyPr>
          <a:lstStyle/>
          <a:p>
            <a:pPr lvl="0" defTabSz="1219200"/>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Hiểu</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được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cảm</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xúc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háo</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hức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vui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vẻ</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của</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học</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sinh</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trong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ngày</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khai</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giảng</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altLang="zh-CN" sz="32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lớp</a:t>
            </a:r>
            <a:r>
              <a:rPr lang="en-US" altLang="zh-C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2.</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6" name="Picture 2" descr="F:\360安全浏览器下载\六一\Nipic_2531170_b95b5e79d8a6cff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5278" y="568078"/>
            <a:ext cx="952080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Mục</a:t>
            </a:r>
            <a:r>
              <a:rPr lang="en-US" sz="60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60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tiêu</a:t>
            </a:r>
            <a:r>
              <a:rPr lang="en-US" sz="60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60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bài</a:t>
            </a:r>
            <a:r>
              <a:rPr lang="en-US" sz="60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600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học</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1349"/>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1849"/>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2349"/>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059"/>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3559"/>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059"/>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9600" y="142240"/>
            <a:ext cx="9442450" cy="912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Em đã chuẩn bị những gì để đón ngày khai trường?</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3" name="Content Placeholder 2"/>
          <p:cNvPicPr>
            <a:picLocks noChangeAspect="1"/>
          </p:cNvPicPr>
          <p:nvPr/>
        </p:nvPicPr>
        <p:blipFill>
          <a:blip r:embed="rId1"/>
          <a:stretch>
            <a:fillRect/>
          </a:stretch>
        </p:blipFill>
        <p:spPr>
          <a:xfrm>
            <a:off x="219075" y="2675255"/>
            <a:ext cx="4017010" cy="2889250"/>
          </a:xfrm>
          <a:prstGeom prst="rect">
            <a:avLst/>
          </a:prstGeom>
        </p:spPr>
      </p:pic>
      <p:pic>
        <p:nvPicPr>
          <p:cNvPr id="4" name="Content Placeholder 4" descr="sach-van-4934-1612883932"/>
          <p:cNvPicPr>
            <a:picLocks noChangeAspect="1"/>
          </p:cNvPicPr>
          <p:nvPr/>
        </p:nvPicPr>
        <p:blipFill>
          <a:blip r:embed="rId2"/>
          <a:stretch>
            <a:fillRect/>
          </a:stretch>
        </p:blipFill>
        <p:spPr>
          <a:xfrm>
            <a:off x="4460240" y="2654935"/>
            <a:ext cx="4505325" cy="2929890"/>
          </a:xfrm>
          <a:prstGeom prst="rect">
            <a:avLst/>
          </a:prstGeom>
        </p:spPr>
      </p:pic>
      <p:pic>
        <p:nvPicPr>
          <p:cNvPr id="5" name="Picture 4"/>
          <p:cNvPicPr>
            <a:picLocks noChangeAspect="1"/>
          </p:cNvPicPr>
          <p:nvPr/>
        </p:nvPicPr>
        <p:blipFill>
          <a:blip r:embed="rId3"/>
          <a:stretch>
            <a:fillRect/>
          </a:stretch>
        </p:blipFill>
        <p:spPr>
          <a:xfrm>
            <a:off x="9120505" y="2675255"/>
            <a:ext cx="3150870" cy="288988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66515" b="75097"/>
          <a:stretch>
            <a:fillRect/>
          </a:stretch>
        </p:blipFill>
        <p:spPr>
          <a:xfrm rot="660128">
            <a:off x="9455535" y="-545215"/>
            <a:ext cx="3020116" cy="3146513"/>
          </a:xfrm>
          <a:prstGeom prst="rect">
            <a:avLst/>
          </a:prstGeom>
        </p:spPr>
      </p:pic>
      <p:pic>
        <p:nvPicPr>
          <p:cNvPr id="24" name="图片 23"/>
          <p:cNvPicPr>
            <a:picLocks noChangeAspect="1"/>
          </p:cNvPicPr>
          <p:nvPr/>
        </p:nvPicPr>
        <p:blipFill rotWithShape="1">
          <a:blip r:embed="rId2">
            <a:extLst>
              <a:ext uri="{28A0092B-C50C-407E-A947-70E740481C1C}">
                <a14:useLocalDpi xmlns:a14="http://schemas.microsoft.com/office/drawing/2010/main" val="0"/>
              </a:ext>
            </a:extLst>
          </a:blip>
          <a:srcRect l="3522" t="72885" r="51708" b="5978"/>
          <a:stretch>
            <a:fillRect/>
          </a:stretch>
        </p:blipFill>
        <p:spPr>
          <a:xfrm>
            <a:off x="5936803" y="3676755"/>
            <a:ext cx="5635036" cy="3556696"/>
          </a:xfrm>
          <a:prstGeom prst="rect">
            <a:avLst/>
          </a:prstGeom>
        </p:spPr>
      </p:pic>
      <p:pic>
        <p:nvPicPr>
          <p:cNvPr id="4"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432" y="221169"/>
            <a:ext cx="6304314" cy="4111134"/>
          </a:xfrm>
          <a:prstGeom prst="rect">
            <a:avLst/>
          </a:prstGeom>
        </p:spPr>
      </p:pic>
      <p:sp>
        <p:nvSpPr>
          <p:cNvPr id="2" name="Rectangle 1"/>
          <p:cNvSpPr/>
          <p:nvPr/>
        </p:nvSpPr>
        <p:spPr>
          <a:xfrm>
            <a:off x="2878726" y="1777727"/>
            <a:ext cx="2510624" cy="1569660"/>
          </a:xfrm>
          <a:prstGeom prst="rect">
            <a:avLst/>
          </a:prstGeom>
          <a:noFill/>
        </p:spPr>
        <p:txBody>
          <a:bodyPr wrap="none" lIns="91440" tIns="45720" rIns="91440" bIns="45720">
            <a:spAutoFit/>
          </a:bodyPr>
          <a:lstStyle/>
          <a:p>
            <a:pPr algn="ctr"/>
            <a:r>
              <a:rPr lang="en-US" sz="9600" b="1" dirty="0" err="1">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Đọc</a:t>
            </a:r>
            <a:endParaRPr lang="en-US" sz="9600" b="1" cap="none" spc="0" dirty="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5" name="Rectangles 4"/>
          <p:cNvSpPr/>
          <p:nvPr/>
        </p:nvSpPr>
        <p:spPr>
          <a:xfrm>
            <a:off x="8871585" y="0"/>
            <a:ext cx="3320415" cy="32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Ngày khai trường đã đến.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(Văn Giá)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Tôi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5358580" y="6154988"/>
            <a:ext cx="334296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noProof="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Đọc</a:t>
            </a:r>
            <a:r>
              <a:rPr lang="en-US" sz="3600" noProof="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en-US" sz="3600" noProof="0" dirty="0" err="1">
                <a:solidFill>
                  <a:prstClr val="white"/>
                </a:solidFill>
                <a:latin typeface="Times New Roman" panose="02020603050405020304" pitchFamily="18" charset="0"/>
                <a:ea typeface="Arial-Rounded" panose="020B0500000000000000" charset="0"/>
                <a:cs typeface="Times New Roman" panose="02020603050405020304" pitchFamily="18" charset="0"/>
              </a:rPr>
              <a:t>mẫu</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701405" y="-1773555"/>
            <a:ext cx="4064000" cy="4064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
            <a:endParaRPr lang="en-US"/>
          </a:p>
        </p:txBody>
      </p:sp>
      <p:sp>
        <p:nvSpPr>
          <p:cNvPr id="3" name="Rectangle: Rounded Corners 2"/>
          <p:cNvSpPr/>
          <p:nvPr/>
        </p:nvSpPr>
        <p:spPr>
          <a:xfrm>
            <a:off x="462116" y="914399"/>
            <a:ext cx="11267768" cy="581578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dirty="0">
                <a:latin typeface="Times New Roman" panose="02020603050405020304" pitchFamily="18" charset="0"/>
                <a:ea typeface="Arial-Rounded" panose="020B0500000000000000" charset="0"/>
                <a:cs typeface="Times New Roman" panose="02020603050405020304" pitchFamily="18" charset="0"/>
              </a:rPr>
              <a:t>Ngày khai trường đã đến.</a:t>
            </a:r>
            <a:endParaRPr lang="vi-VN" sz="2800" dirty="0">
              <a:latin typeface="Times New Roman" panose="02020603050405020304" pitchFamily="18" charset="0"/>
              <a:ea typeface="Arial-Rounded" panose="020B0500000000000000" charset="0"/>
              <a:cs typeface="Times New Roman" panose="02020603050405020304" pitchFamily="18" charset="0"/>
            </a:endParaRPr>
          </a:p>
          <a:p>
            <a:pPr algn="just"/>
            <a:r>
              <a:rPr lang="vi-VN" sz="2800" dirty="0">
                <a:latin typeface="Times New Roman" panose="02020603050405020304" pitchFamily="18" charset="0"/>
                <a:ea typeface="Arial-Rounded" panose="020B0500000000000000" charset="0"/>
                <a:cs typeface="Times New Roman" panose="02020603050405020304" pitchFamily="18"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lang="vi-VN" sz="2800" dirty="0">
              <a:latin typeface="Times New Roman" panose="02020603050405020304" pitchFamily="18" charset="0"/>
              <a:ea typeface="Arial-Rounded" panose="020B0500000000000000" charset="0"/>
              <a:cs typeface="Times New Roman" panose="02020603050405020304" pitchFamily="18" charset="0"/>
            </a:endParaRPr>
          </a:p>
          <a:p>
            <a:pPr algn="just"/>
            <a:r>
              <a:rPr lang="vi-VN" sz="2800" dirty="0">
                <a:latin typeface="Times New Roman" panose="02020603050405020304" pitchFamily="18" charset="0"/>
                <a:ea typeface="Arial-Rounded" panose="020B0500000000000000" charset="0"/>
                <a:cs typeface="Times New Roman" panose="020206030504050203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lang="vi-VN" sz="2800" dirty="0">
              <a:latin typeface="Times New Roman" panose="02020603050405020304" pitchFamily="18" charset="0"/>
              <a:ea typeface="Arial-Rounded" panose="020B0500000000000000" charset="0"/>
              <a:cs typeface="Times New Roman" panose="02020603050405020304" pitchFamily="18" charset="0"/>
            </a:endParaRPr>
          </a:p>
          <a:p>
            <a:pPr algn="just"/>
            <a:r>
              <a:rPr lang="vi-VN" sz="2800" dirty="0">
                <a:latin typeface="Times New Roman" panose="02020603050405020304" pitchFamily="18" charset="0"/>
                <a:ea typeface="Arial-Rounded" panose="020B0500000000000000" charset="0"/>
                <a:cs typeface="Times New Roman" panose="02020603050405020304" pitchFamily="18" charset="0"/>
              </a:rPr>
              <a:t>Chúng tôi tranh nhau kể về chuyện ngày hè. Ngay cạnh chúng tôi, mấy em lớp 1 đang rụt rè níu chặt tay bố mẹ, thật giống tôi năm ngoái. Trước các em, tôi thấy mình lớn bổng lên. Tôi đã là học sinh lớp 2 rồi cơ mà.</a:t>
            </a:r>
            <a:endParaRPr lang="vi-VN" sz="2800" dirty="0">
              <a:latin typeface="Times New Roman" panose="02020603050405020304" pitchFamily="18" charset="0"/>
              <a:ea typeface="Arial-Rounded" panose="020B0500000000000000" charset="0"/>
              <a:cs typeface="Times New Roman" panose="02020603050405020304" pitchFamily="18" charset="0"/>
            </a:endParaRPr>
          </a:p>
          <a:p>
            <a:pPr algn="r"/>
            <a:r>
              <a:rPr lang="vi-VN" sz="2800" dirty="0">
                <a:latin typeface="Times New Roman" panose="02020603050405020304" pitchFamily="18" charset="0"/>
                <a:ea typeface="Arial-Rounded" panose="020B0500000000000000" charset="0"/>
                <a:cs typeface="Times New Roman" panose="02020603050405020304" pitchFamily="18" charset="0"/>
              </a:rPr>
              <a:t>(Văn Giá)</a:t>
            </a:r>
            <a:endParaRPr lang="en-US" sz="2800" dirty="0">
              <a:latin typeface="Times New Roman" panose="02020603050405020304" pitchFamily="18" charset="0"/>
              <a:ea typeface="Arial-Rounded" panose="020B0500000000000000" charset="0"/>
              <a:cs typeface="Times New Roman" panose="02020603050405020304" pitchFamily="18" charset="0"/>
            </a:endParaRPr>
          </a:p>
        </p:txBody>
      </p:sp>
      <p:sp>
        <p:nvSpPr>
          <p:cNvPr id="4" name="Rectangle: Rounded Corners 3"/>
          <p:cNvSpPr/>
          <p:nvPr/>
        </p:nvSpPr>
        <p:spPr>
          <a:xfrm>
            <a:off x="3687097" y="127819"/>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Arial-Rounded" panose="020B0500000000000000" charset="0"/>
                <a:ea typeface="Arial-Rounded" panose="020B0500000000000000" charset="0"/>
                <a:cs typeface="Arial-Rounded" panose="020B0500000000000000" charset="0"/>
              </a:rPr>
              <a:t>Tôi </a:t>
            </a:r>
            <a:r>
              <a:rPr lang="en-US" sz="4000" dirty="0" err="1">
                <a:latin typeface="Arial-Rounded" panose="020B0500000000000000" charset="0"/>
                <a:ea typeface="Arial-Rounded" panose="020B0500000000000000" charset="0"/>
                <a:cs typeface="Arial-Rounded" panose="020B0500000000000000" charset="0"/>
              </a:rPr>
              <a:t>là</a:t>
            </a:r>
            <a:r>
              <a:rPr lang="en-US" sz="4000" dirty="0">
                <a:latin typeface="Arial-Rounded" panose="020B0500000000000000" charset="0"/>
                <a:ea typeface="Arial-Rounded" panose="020B0500000000000000" charset="0"/>
                <a:cs typeface="Arial-Rounded" panose="020B0500000000000000" charset="0"/>
              </a:rPr>
              <a:t> </a:t>
            </a:r>
            <a:r>
              <a:rPr lang="en-US" sz="4000" dirty="0" err="1">
                <a:latin typeface="Arial-Rounded" panose="020B0500000000000000" charset="0"/>
                <a:ea typeface="Arial-Rounded" panose="020B0500000000000000" charset="0"/>
                <a:cs typeface="Arial-Rounded" panose="020B0500000000000000" charset="0"/>
              </a:rPr>
              <a:t>học</a:t>
            </a:r>
            <a:r>
              <a:rPr lang="en-US" sz="4000" dirty="0">
                <a:latin typeface="Arial-Rounded" panose="020B0500000000000000" charset="0"/>
                <a:ea typeface="Arial-Rounded" panose="020B0500000000000000" charset="0"/>
                <a:cs typeface="Arial-Rounded" panose="020B0500000000000000" charset="0"/>
              </a:rPr>
              <a:t> </a:t>
            </a:r>
            <a:r>
              <a:rPr lang="en-US" sz="4000" dirty="0" err="1">
                <a:latin typeface="Arial-Rounded" panose="020B0500000000000000" charset="0"/>
                <a:ea typeface="Arial-Rounded" panose="020B0500000000000000" charset="0"/>
                <a:cs typeface="Arial-Rounded" panose="020B0500000000000000" charset="0"/>
              </a:rPr>
              <a:t>sinh</a:t>
            </a:r>
            <a:r>
              <a:rPr lang="en-US" sz="4000" dirty="0">
                <a:latin typeface="Arial-Rounded" panose="020B0500000000000000" charset="0"/>
                <a:ea typeface="Arial-Rounded" panose="020B0500000000000000" charset="0"/>
                <a:cs typeface="Arial-Rounded" panose="020B0500000000000000" charset="0"/>
              </a:rPr>
              <a:t> </a:t>
            </a:r>
            <a:r>
              <a:rPr lang="en-US" sz="4000" dirty="0" err="1">
                <a:latin typeface="Arial-Rounded" panose="020B0500000000000000" charset="0"/>
                <a:ea typeface="Arial-Rounded" panose="020B0500000000000000" charset="0"/>
                <a:cs typeface="Arial-Rounded" panose="020B0500000000000000" charset="0"/>
              </a:rPr>
              <a:t>lớp</a:t>
            </a:r>
            <a:r>
              <a:rPr lang="en-US" sz="4000" dirty="0">
                <a:latin typeface="Arial-Rounded" panose="020B0500000000000000" charset="0"/>
                <a:ea typeface="Arial-Rounded" panose="020B0500000000000000" charset="0"/>
                <a:cs typeface="Arial-Rounded" panose="020B0500000000000000" charset="0"/>
              </a:rPr>
              <a:t> 2</a:t>
            </a:r>
            <a:endParaRPr lang="en-US" sz="4000" dirty="0">
              <a:latin typeface="Arial-Rounded" panose="020B0500000000000000" charset="0"/>
              <a:ea typeface="Arial-Rounded" panose="020B0500000000000000" charset="0"/>
              <a:cs typeface="Arial-Rounded" panose="020B0500000000000000" charset="0"/>
            </a:endParaRPr>
          </a:p>
        </p:txBody>
      </p:sp>
      <p:sp>
        <p:nvSpPr>
          <p:cNvPr id="5" name="Rectangle: Rounded Corners 4"/>
          <p:cNvSpPr/>
          <p:nvPr/>
        </p:nvSpPr>
        <p:spPr>
          <a:xfrm>
            <a:off x="2753032" y="6154988"/>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charset="0"/>
                <a:ea typeface="Arial-Rounded" panose="020B0500000000000000" charset="0"/>
                <a:cs typeface="Arial-Rounded" panose="020B0500000000000000" charset="0"/>
              </a:rPr>
              <a:t>Bài</a:t>
            </a:r>
            <a:r>
              <a:rPr lang="en-US" sz="3600" dirty="0">
                <a:latin typeface="Arial-Rounded" panose="020B0500000000000000" charset="0"/>
                <a:ea typeface="Arial-Rounded" panose="020B0500000000000000" charset="0"/>
                <a:cs typeface="Arial-Rounded" panose="020B0500000000000000" charset="0"/>
              </a:rPr>
              <a:t> </a:t>
            </a:r>
            <a:r>
              <a:rPr lang="en-US" sz="3600" dirty="0" err="1">
                <a:latin typeface="Arial-Rounded" panose="020B0500000000000000" charset="0"/>
                <a:ea typeface="Arial-Rounded" panose="020B0500000000000000" charset="0"/>
                <a:cs typeface="Arial-Rounded" panose="020B0500000000000000" charset="0"/>
              </a:rPr>
              <a:t>đọc</a:t>
            </a:r>
            <a:r>
              <a:rPr lang="en-US" sz="3600" dirty="0">
                <a:latin typeface="Arial-Rounded" panose="020B0500000000000000" charset="0"/>
                <a:ea typeface="Arial-Rounded" panose="020B0500000000000000" charset="0"/>
                <a:cs typeface="Arial-Rounded" panose="020B0500000000000000" charset="0"/>
              </a:rPr>
              <a:t> chia </a:t>
            </a:r>
            <a:r>
              <a:rPr lang="en-US" sz="3600" dirty="0" err="1">
                <a:latin typeface="Arial-Rounded" panose="020B0500000000000000" charset="0"/>
                <a:ea typeface="Arial-Rounded" panose="020B0500000000000000" charset="0"/>
                <a:cs typeface="Arial-Rounded" panose="020B0500000000000000" charset="0"/>
              </a:rPr>
              <a:t>làm</a:t>
            </a:r>
            <a:r>
              <a:rPr lang="en-US" sz="3600" dirty="0">
                <a:latin typeface="Arial-Rounded" panose="020B0500000000000000" charset="0"/>
                <a:ea typeface="Arial-Rounded" panose="020B0500000000000000" charset="0"/>
                <a:cs typeface="Arial-Rounded" panose="020B0500000000000000" charset="0"/>
              </a:rPr>
              <a:t> </a:t>
            </a:r>
            <a:r>
              <a:rPr lang="en-US" sz="3600" dirty="0" err="1">
                <a:latin typeface="Arial-Rounded" panose="020B0500000000000000" charset="0"/>
                <a:ea typeface="Arial-Rounded" panose="020B0500000000000000" charset="0"/>
                <a:cs typeface="Arial-Rounded" panose="020B0500000000000000" charset="0"/>
              </a:rPr>
              <a:t>mấy</a:t>
            </a:r>
            <a:r>
              <a:rPr lang="en-US" sz="3600" dirty="0">
                <a:latin typeface="Arial-Rounded" panose="020B0500000000000000" charset="0"/>
                <a:ea typeface="Arial-Rounded" panose="020B0500000000000000" charset="0"/>
                <a:cs typeface="Arial-Rounded" panose="020B0500000000000000" charset="0"/>
              </a:rPr>
              <a:t> </a:t>
            </a:r>
            <a:r>
              <a:rPr lang="en-US" sz="3600" dirty="0" err="1">
                <a:latin typeface="Arial-Rounded" panose="020B0500000000000000" charset="0"/>
                <a:ea typeface="Arial-Rounded" panose="020B0500000000000000" charset="0"/>
                <a:cs typeface="Arial-Rounded" panose="020B0500000000000000" charset="0"/>
              </a:rPr>
              <a:t>đoạn</a:t>
            </a:r>
            <a:r>
              <a:rPr lang="en-US" sz="3600" dirty="0">
                <a:latin typeface="Arial-Rounded" panose="020B0500000000000000" charset="0"/>
                <a:ea typeface="Arial-Rounded" panose="020B0500000000000000" charset="0"/>
                <a:cs typeface="Arial-Rounded" panose="020B0500000000000000" charset="0"/>
              </a:rPr>
              <a:t>?</a:t>
            </a:r>
            <a:endParaRPr lang="en-US" sz="3600" dirty="0">
              <a:latin typeface="Arial-Rounded" panose="020B0500000000000000" charset="0"/>
              <a:ea typeface="Arial-Rounded" panose="020B0500000000000000" charset="0"/>
              <a:cs typeface="Arial-Rounded" panose="020B0500000000000000" charset="0"/>
            </a:endParaRPr>
          </a:p>
        </p:txBody>
      </p:sp>
      <p:sp>
        <p:nvSpPr>
          <p:cNvPr id="6" name="Rectangle: Rounded Corners 5"/>
          <p:cNvSpPr/>
          <p:nvPr/>
        </p:nvSpPr>
        <p:spPr>
          <a:xfrm>
            <a:off x="727587" y="1071716"/>
            <a:ext cx="10736826" cy="16518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Oval 11"/>
          <p:cNvSpPr/>
          <p:nvPr/>
        </p:nvSpPr>
        <p:spPr>
          <a:xfrm>
            <a:off x="137652" y="914399"/>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2"/>
          <p:cNvSpPr/>
          <p:nvPr/>
        </p:nvSpPr>
        <p:spPr>
          <a:xfrm>
            <a:off x="629263" y="2812024"/>
            <a:ext cx="10835149" cy="1651819"/>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Oval 13"/>
          <p:cNvSpPr/>
          <p:nvPr/>
        </p:nvSpPr>
        <p:spPr>
          <a:xfrm>
            <a:off x="105696" y="272353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2</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p:cNvSpPr/>
          <p:nvPr/>
        </p:nvSpPr>
        <p:spPr>
          <a:xfrm>
            <a:off x="678425" y="4552332"/>
            <a:ext cx="10835149" cy="1582993"/>
          </a:xfrm>
          <a:prstGeom prst="roundRect">
            <a:avLst/>
          </a:prstGeom>
          <a:noFill/>
          <a:ln w="38100">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Oval 17"/>
          <p:cNvSpPr/>
          <p:nvPr/>
        </p:nvSpPr>
        <p:spPr>
          <a:xfrm>
            <a:off x="172063" y="4463843"/>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3</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1" name="图片 10" descr="d1ca708a87c9b39e9bdf39142e09b55e"/>
          <p:cNvPicPr>
            <a:picLocks noChangeAspect="1"/>
          </p:cNvPicPr>
          <p:nvPr>
            <p:ph idx="1"/>
          </p:nvPr>
        </p:nvPicPr>
        <p:blipFill>
          <a:blip r:embed="rId1"/>
          <a:stretch>
            <a:fillRect/>
          </a:stretch>
        </p:blipFill>
        <p:spPr>
          <a:xfrm>
            <a:off x="8701405" y="-1757680"/>
            <a:ext cx="4064000" cy="4064000"/>
          </a:xfrm>
          <a:prstGeom prst="rect">
            <a:avLst/>
          </a:prstGeom>
        </p:spPr>
      </p:pic>
      <p:sp>
        <p:nvSpPr>
          <p:cNvPr id="10" name="Rectangle: Rounded Corners 3"/>
          <p:cNvSpPr/>
          <p:nvPr/>
        </p:nvSpPr>
        <p:spPr>
          <a:xfrm>
            <a:off x="3687732" y="113214"/>
            <a:ext cx="4621161" cy="69809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p>
            <a:pPr algn="ctr"/>
            <a:r>
              <a:rPr lang="en-US" sz="4000" dirty="0">
                <a:latin typeface="Times New Roman" panose="02020603050405020304" pitchFamily="18" charset="0"/>
                <a:ea typeface="Arial-Rounded" panose="020B0500000000000000" charset="0"/>
                <a:cs typeface="Times New Roman" panose="02020603050405020304" pitchFamily="18" charset="0"/>
              </a:rPr>
              <a:t>Tôi </a:t>
            </a:r>
            <a:r>
              <a:rPr lang="en-US" sz="4000" dirty="0" err="1">
                <a:latin typeface="Times New Roman" panose="02020603050405020304" pitchFamily="18" charset="0"/>
                <a:ea typeface="Arial-Rounded" panose="020B0500000000000000" charset="0"/>
                <a:cs typeface="Times New Roman" panose="02020603050405020304" pitchFamily="18" charset="0"/>
              </a:rPr>
              <a:t>là</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học</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sinh</a:t>
            </a:r>
            <a:r>
              <a:rPr lang="en-US" sz="4000" dirty="0">
                <a:latin typeface="Times New Roman" panose="02020603050405020304" pitchFamily="18" charset="0"/>
                <a:ea typeface="Arial-Rounded" panose="020B0500000000000000" charset="0"/>
                <a:cs typeface="Times New Roman" panose="02020603050405020304" pitchFamily="18" charset="0"/>
              </a:rPr>
              <a:t> </a:t>
            </a:r>
            <a:r>
              <a:rPr lang="en-US" sz="4000" dirty="0" err="1">
                <a:latin typeface="Times New Roman" panose="02020603050405020304" pitchFamily="18" charset="0"/>
                <a:ea typeface="Arial-Rounded" panose="020B0500000000000000" charset="0"/>
                <a:cs typeface="Times New Roman" panose="02020603050405020304" pitchFamily="18" charset="0"/>
              </a:rPr>
              <a:t>lớp</a:t>
            </a:r>
            <a:r>
              <a:rPr lang="en-US" sz="4000" dirty="0">
                <a:latin typeface="Times New Roman" panose="02020603050405020304" pitchFamily="18" charset="0"/>
                <a:ea typeface="Arial-Rounded" panose="020B0500000000000000" charset="0"/>
                <a:cs typeface="Times New Roman" panose="02020603050405020304" pitchFamily="18" charset="0"/>
              </a:rPr>
              <a:t> 2</a:t>
            </a:r>
            <a:endParaRPr lang="en-US" sz="4000" dirty="0">
              <a:latin typeface="Times New Roman" panose="02020603050405020304" pitchFamily="18" charset="0"/>
              <a:ea typeface="Arial-Rounded" panose="020B0500000000000000" charset="0"/>
              <a:cs typeface="Times New Roman" panose="02020603050405020304" pitchFamily="18" charset="0"/>
            </a:endParaRPr>
          </a:p>
        </p:txBody>
      </p:sp>
      <p:sp>
        <p:nvSpPr>
          <p:cNvPr id="16" name="Rectangle: Rounded Corners 4"/>
          <p:cNvSpPr/>
          <p:nvPr/>
        </p:nvSpPr>
        <p:spPr>
          <a:xfrm>
            <a:off x="2753667" y="6140383"/>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err="1">
                <a:latin typeface="Times New Roman" panose="02020603050405020304" pitchFamily="18" charset="0"/>
                <a:ea typeface="Arial-Rounded" panose="020B0500000000000000" charset="0"/>
                <a:cs typeface="Times New Roman" panose="02020603050405020304" pitchFamily="18" charset="0"/>
              </a:rPr>
              <a:t>Bài</a:t>
            </a:r>
            <a:r>
              <a:rPr lang="en-US" sz="3600" dirty="0">
                <a:latin typeface="Times New Roman" panose="02020603050405020304" pitchFamily="18" charset="0"/>
                <a:ea typeface="Arial-Rounded" panose="020B0500000000000000" charset="0"/>
                <a:cs typeface="Times New Roman" panose="02020603050405020304" pitchFamily="18" charset="0"/>
              </a:rPr>
              <a:t> </a:t>
            </a:r>
            <a:r>
              <a:rPr lang="en-US" sz="3600" dirty="0" err="1">
                <a:latin typeface="Times New Roman" panose="02020603050405020304" pitchFamily="18" charset="0"/>
                <a:ea typeface="Arial-Rounded" panose="020B0500000000000000" charset="0"/>
                <a:cs typeface="Times New Roman" panose="02020603050405020304" pitchFamily="18" charset="0"/>
              </a:rPr>
              <a:t>đọc</a:t>
            </a:r>
            <a:r>
              <a:rPr lang="en-US" sz="3600" dirty="0">
                <a:latin typeface="Times New Roman" panose="02020603050405020304" pitchFamily="18" charset="0"/>
                <a:ea typeface="Arial-Rounded" panose="020B0500000000000000" charset="0"/>
                <a:cs typeface="Times New Roman" panose="02020603050405020304" pitchFamily="18" charset="0"/>
              </a:rPr>
              <a:t> chia </a:t>
            </a:r>
            <a:r>
              <a:rPr lang="en-US" sz="3600" dirty="0" err="1">
                <a:latin typeface="Times New Roman" panose="02020603050405020304" pitchFamily="18" charset="0"/>
                <a:ea typeface="Arial-Rounded" panose="020B0500000000000000" charset="0"/>
                <a:cs typeface="Times New Roman" panose="02020603050405020304" pitchFamily="18" charset="0"/>
              </a:rPr>
              <a:t>làm</a:t>
            </a:r>
            <a:r>
              <a:rPr lang="en-US" sz="3600" dirty="0">
                <a:latin typeface="Times New Roman" panose="02020603050405020304" pitchFamily="18" charset="0"/>
                <a:ea typeface="Arial-Rounded" panose="020B0500000000000000" charset="0"/>
                <a:cs typeface="Times New Roman" panose="02020603050405020304" pitchFamily="18" charset="0"/>
              </a:rPr>
              <a:t> </a:t>
            </a:r>
            <a:r>
              <a:rPr lang="en-US" sz="3600" dirty="0" err="1">
                <a:latin typeface="Times New Roman" panose="02020603050405020304" pitchFamily="18" charset="0"/>
                <a:ea typeface="Arial-Rounded" panose="020B0500000000000000" charset="0"/>
                <a:cs typeface="Times New Roman" panose="02020603050405020304" pitchFamily="18" charset="0"/>
              </a:rPr>
              <a:t>mấy</a:t>
            </a:r>
            <a:r>
              <a:rPr lang="en-US" sz="3600" dirty="0">
                <a:latin typeface="Times New Roman" panose="02020603050405020304" pitchFamily="18" charset="0"/>
                <a:ea typeface="Arial-Rounded" panose="020B0500000000000000" charset="0"/>
                <a:cs typeface="Times New Roman" panose="02020603050405020304" pitchFamily="18" charset="0"/>
              </a:rPr>
              <a:t> </a:t>
            </a:r>
            <a:r>
              <a:rPr lang="en-US" sz="3600" dirty="0" err="1">
                <a:latin typeface="Times New Roman" panose="02020603050405020304" pitchFamily="18" charset="0"/>
                <a:ea typeface="Arial-Rounded" panose="020B0500000000000000" charset="0"/>
                <a:cs typeface="Times New Roman" panose="02020603050405020304" pitchFamily="18" charset="0"/>
              </a:rPr>
              <a:t>đoạn</a:t>
            </a:r>
            <a:r>
              <a:rPr lang="en-US" sz="3600" dirty="0">
                <a:latin typeface="Times New Roman" panose="02020603050405020304" pitchFamily="18" charset="0"/>
                <a:ea typeface="Arial-Rounded" panose="020B0500000000000000" charset="0"/>
                <a:cs typeface="Times New Roman" panose="02020603050405020304" pitchFamily="18" charset="0"/>
              </a:rPr>
              <a:t>?</a:t>
            </a:r>
            <a:endParaRPr lang="en-US" sz="3600" dirty="0">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ldLvl="0" animBg="1"/>
      <p:bldP spid="12" grpId="0" animBg="1"/>
      <p:bldP spid="13" grpId="0" animBg="1"/>
      <p:bldP spid="14" grpId="0" animBg="1"/>
      <p:bldP spid="15" grpId="0" animBg="1"/>
      <p:bldP spid="18" grpId="0" animBg="1"/>
      <p:bldP spid="10" grpId="0" bldLvl="0" animBg="1"/>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标注 2"/>
          <p:cNvSpPr/>
          <p:nvPr/>
        </p:nvSpPr>
        <p:spPr>
          <a:xfrm>
            <a:off x="8975320" y="1514168"/>
            <a:ext cx="2432416" cy="1784338"/>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5400">
              <a:solidFill>
                <a:srgbClr val="FF0000"/>
              </a:solidFill>
              <a:latin typeface="Arial-Rounded" panose="020B0500000000000000" charset="0"/>
              <a:ea typeface="Arial-Rounded" panose="020B0500000000000000" charset="0"/>
              <a:cs typeface="Arial-Rounded" panose="020B0500000000000000" charset="0"/>
            </a:endParaRPr>
          </a:p>
        </p:txBody>
      </p:sp>
      <p:sp>
        <p:nvSpPr>
          <p:cNvPr id="37" name="矩形 36"/>
          <p:cNvSpPr/>
          <p:nvPr/>
        </p:nvSpPr>
        <p:spPr>
          <a:xfrm>
            <a:off x="9573702" y="1693549"/>
            <a:ext cx="2805424" cy="1168718"/>
          </a:xfrm>
          <a:prstGeom prst="rect">
            <a:avLst/>
          </a:prstGeom>
        </p:spPr>
        <p:txBody>
          <a:bodyPr wrap="square">
            <a:spAutoFit/>
          </a:bodyPr>
          <a:lstStyle/>
          <a:p>
            <a:pPr marL="457200" indent="-457200" defTabSz="1219200">
              <a:lnSpc>
                <a:spcPct val="150000"/>
              </a:lnSpc>
              <a:defRPr/>
            </a:pP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níu</a:t>
            </a:r>
            <a:endPar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2" name="椭圆形标注 1"/>
          <p:cNvSpPr/>
          <p:nvPr/>
        </p:nvSpPr>
        <p:spPr>
          <a:xfrm>
            <a:off x="3669201" y="1434855"/>
            <a:ext cx="2118051" cy="1454680"/>
          </a:xfrm>
          <a:prstGeom prst="wedgeEllipseCallout">
            <a:avLst>
              <a:gd name="adj1" fmla="val 11197"/>
              <a:gd name="adj2" fmla="val 80272"/>
            </a:avLst>
          </a:prstGeom>
          <a:gradFill flip="none" rotWithShape="1">
            <a:gsLst>
              <a:gs pos="0">
                <a:srgbClr val="FF0000">
                  <a:tint val="66000"/>
                  <a:satMod val="16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5400">
              <a:solidFill>
                <a:srgbClr val="FF0000"/>
              </a:solidFill>
              <a:latin typeface="Arial-Rounded" panose="020B0500000000000000" charset="0"/>
              <a:ea typeface="Arial-Rounded" panose="020B0500000000000000" charset="0"/>
              <a:cs typeface="Arial-Rounded" panose="020B0500000000000000" charset="0"/>
            </a:endParaRPr>
          </a:p>
        </p:txBody>
      </p:sp>
      <p:sp>
        <p:nvSpPr>
          <p:cNvPr id="4" name="圆角矩形标注 3"/>
          <p:cNvSpPr/>
          <p:nvPr/>
        </p:nvSpPr>
        <p:spPr>
          <a:xfrm>
            <a:off x="653717" y="1605589"/>
            <a:ext cx="2571768" cy="1434879"/>
          </a:xfrm>
          <a:prstGeom prst="wedgeRoundRectCallout">
            <a:avLst>
              <a:gd name="adj1" fmla="val -1644"/>
              <a:gd name="adj2" fmla="val 76875"/>
              <a:gd name="adj3" fmla="val 16667"/>
            </a:avLst>
          </a:prstGeom>
          <a:gradFill flip="none" rotWithShape="1">
            <a:gsLst>
              <a:gs pos="0">
                <a:schemeClr val="accent5">
                  <a:lumMod val="60000"/>
                  <a:lumOff val="4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5400">
              <a:solidFill>
                <a:srgbClr val="FF0000"/>
              </a:solidFill>
              <a:latin typeface="Arial-Rounded" panose="020B0500000000000000" charset="0"/>
              <a:ea typeface="Arial-Rounded" panose="020B0500000000000000" charset="0"/>
              <a:cs typeface="Arial-Rounded" panose="020B0500000000000000" charset="0"/>
            </a:endParaRPr>
          </a:p>
        </p:txBody>
      </p:sp>
      <p:sp>
        <p:nvSpPr>
          <p:cNvPr id="10" name="矩形标注 9"/>
          <p:cNvSpPr/>
          <p:nvPr/>
        </p:nvSpPr>
        <p:spPr>
          <a:xfrm>
            <a:off x="6209630" y="1258529"/>
            <a:ext cx="2368133" cy="1231797"/>
          </a:xfrm>
          <a:prstGeom prst="wedgeRectCallout">
            <a:avLst>
              <a:gd name="adj1" fmla="val 3450"/>
              <a:gd name="adj2" fmla="val 107483"/>
            </a:avLst>
          </a:prstGeom>
          <a:gradFill flip="none" rotWithShape="1">
            <a:gsLst>
              <a:gs pos="100000">
                <a:srgbClr val="FFC000">
                  <a:tint val="66000"/>
                  <a:satMod val="16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5400">
              <a:solidFill>
                <a:srgbClr val="FF0000"/>
              </a:solidFill>
              <a:latin typeface="Arial-Rounded" panose="020B0500000000000000" charset="0"/>
              <a:ea typeface="Arial-Rounded" panose="020B0500000000000000" charset="0"/>
              <a:cs typeface="Arial-Rounded" panose="020B0500000000000000" charset="0"/>
            </a:endParaRPr>
          </a:p>
        </p:txBody>
      </p:sp>
      <p:sp>
        <p:nvSpPr>
          <p:cNvPr id="34" name="矩形 33"/>
          <p:cNvSpPr/>
          <p:nvPr/>
        </p:nvSpPr>
        <p:spPr>
          <a:xfrm>
            <a:off x="862629" y="1601943"/>
            <a:ext cx="2805424" cy="1168718"/>
          </a:xfrm>
          <a:prstGeom prst="rect">
            <a:avLst/>
          </a:prstGeom>
        </p:spPr>
        <p:txBody>
          <a:bodyPr wrap="square">
            <a:spAutoFit/>
          </a:bodyPr>
          <a:lstStyle/>
          <a:p>
            <a:pPr marL="457200" indent="-457200" defTabSz="1219200">
              <a:lnSpc>
                <a:spcPct val="150000"/>
              </a:lnSpc>
              <a:defRPr/>
            </a:pP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loáng</a:t>
            </a:r>
            <a:endPar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5" name="矩形 34"/>
          <p:cNvSpPr/>
          <p:nvPr/>
        </p:nvSpPr>
        <p:spPr>
          <a:xfrm>
            <a:off x="3823867" y="1502308"/>
            <a:ext cx="2805424" cy="1168718"/>
          </a:xfrm>
          <a:prstGeom prst="rect">
            <a:avLst/>
          </a:prstGeom>
        </p:spPr>
        <p:txBody>
          <a:bodyPr wrap="square">
            <a:spAutoFit/>
          </a:bodyPr>
          <a:lstStyle/>
          <a:p>
            <a:pPr marL="457200" indent="-457200" defTabSz="1219200">
              <a:lnSpc>
                <a:spcPct val="150000"/>
              </a:lnSpc>
              <a:defRPr/>
            </a:pP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rốt</a:t>
            </a:r>
            <a:r>
              <a:rPr lang="en-US" altLang="zh-CN" sz="5400" kern="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rít</a:t>
            </a:r>
            <a:endParaRPr lang="zh-CN" altLang="en-US" sz="54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36" name="矩形 35"/>
          <p:cNvSpPr/>
          <p:nvPr/>
        </p:nvSpPr>
        <p:spPr>
          <a:xfrm>
            <a:off x="6483937" y="1244470"/>
            <a:ext cx="2805424" cy="1168718"/>
          </a:xfrm>
          <a:prstGeom prst="rect">
            <a:avLst/>
          </a:prstGeom>
        </p:spPr>
        <p:txBody>
          <a:bodyPr wrap="square">
            <a:spAutoFit/>
          </a:bodyPr>
          <a:lstStyle/>
          <a:p>
            <a:pPr marL="457200" indent="-457200" defTabSz="1219200">
              <a:lnSpc>
                <a:spcPct val="150000"/>
              </a:lnSpc>
              <a:defRPr/>
            </a:pP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rụt</a:t>
            </a:r>
            <a:r>
              <a:rPr lang="en-US" altLang="zh-CN" sz="5400" kern="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altLang="zh-CN" sz="5400" kern="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rè</a:t>
            </a:r>
            <a:endParaRPr lang="zh-CN" altLang="en-US" sz="5400" dirty="0">
              <a:solidFill>
                <a:srgbClr val="FF0000"/>
              </a:solidFill>
              <a:latin typeface="Times New Roman" panose="02020603050405020304" pitchFamily="18" charset="0"/>
              <a:ea typeface="Arial-Rounded" panose="020B0500000000000000" charset="0"/>
              <a:cs typeface="Times New Roman" panose="02020603050405020304" pitchFamily="18" charset="0"/>
            </a:endParaRPr>
          </a:p>
        </p:txBody>
      </p:sp>
      <p:pic>
        <p:nvPicPr>
          <p:cNvPr id="9218" name="Picture 2" descr="F:\360安全浏览器下载\六一\Nipic_2531170_b95b5e79d8a6cffe\5.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467" y="3793450"/>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360安全浏览器下载\六一\Nipic_2531170_b95b5e79d8a6cffe\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7532" y="3882914"/>
            <a:ext cx="1545893" cy="243216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567"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50489" y="444536"/>
            <a:ext cx="5388077" cy="829945"/>
          </a:xfrm>
          <a:prstGeom prst="rect">
            <a:avLst/>
          </a:prstGeom>
          <a:noFill/>
        </p:spPr>
        <p:txBody>
          <a:bodyPr wrap="square" rtlCol="0">
            <a:spAutoFit/>
          </a:bodyPr>
          <a:lstStyle/>
          <a:p>
            <a:r>
              <a:rPr lang="en-US" sz="48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Luyện</a:t>
            </a:r>
            <a:r>
              <a:rPr lang="en-US" sz="48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48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48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48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từ</a:t>
            </a:r>
            <a:r>
              <a:rPr lang="en-US" sz="48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48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khó</a:t>
            </a:r>
            <a:endParaRPr lang="en-US" sz="48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0-#ppt_w/2"/>
                                          </p:val>
                                        </p:tav>
                                        <p:tav tm="100000">
                                          <p:val>
                                            <p:strVal val="#ppt_x"/>
                                          </p:val>
                                        </p:tav>
                                      </p:tavLst>
                                    </p:anim>
                                    <p:anim calcmode="lin" valueType="num">
                                      <p:cBhvr additive="base">
                                        <p:cTn id="12" dur="500" fill="hold"/>
                                        <p:tgtEl>
                                          <p:spTgt spid="92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0-#ppt_w/2"/>
                                          </p:val>
                                        </p:tav>
                                        <p:tav tm="100000">
                                          <p:val>
                                            <p:strVal val="#ppt_x"/>
                                          </p:val>
                                        </p:tav>
                                      </p:tavLst>
                                    </p:anim>
                                    <p:anim calcmode="lin" valueType="num">
                                      <p:cBhvr additive="base">
                                        <p:cTn id="16" dur="500" fill="hold"/>
                                        <p:tgtEl>
                                          <p:spTgt spid="92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0-#ppt_w/2"/>
                                          </p:val>
                                        </p:tav>
                                        <p:tav tm="100000">
                                          <p:val>
                                            <p:strVal val="#ppt_x"/>
                                          </p:val>
                                        </p:tav>
                                      </p:tavLst>
                                    </p:anim>
                                    <p:anim calcmode="lin" valueType="num">
                                      <p:cBhvr additive="base">
                                        <p:cTn id="20" dur="500" fill="hold"/>
                                        <p:tgtEl>
                                          <p:spTgt spid="9220"/>
                                        </p:tgtEl>
                                        <p:attrNameLst>
                                          <p:attrName>ppt_y</p:attrName>
                                        </p:attrNameLst>
                                      </p:cBhvr>
                                      <p:tavLst>
                                        <p:tav tm="0">
                                          <p:val>
                                            <p:strVal val="#ppt_y"/>
                                          </p:val>
                                        </p:tav>
                                        <p:tav tm="100000">
                                          <p:val>
                                            <p:strVal val="#ppt_y"/>
                                          </p:val>
                                        </p:tav>
                                      </p:tavLst>
                                    </p:anim>
                                  </p:childTnLst>
                                </p:cTn>
                              </p:par>
                            </p:childTnLst>
                          </p:cTn>
                        </p:par>
                        <p:par>
                          <p:cTn id="21" fill="hold">
                            <p:stCondLst>
                              <p:cond delay="6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600"/>
                            </p:stCondLst>
                            <p:childTnLst>
                              <p:par>
                                <p:cTn id="28" presetID="42"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300"/>
                                        <p:tgtEl>
                                          <p:spTgt spid="4"/>
                                        </p:tgtEl>
                                      </p:cBhvr>
                                    </p:animEffect>
                                    <p:anim calcmode="lin" valueType="num">
                                      <p:cBhvr>
                                        <p:cTn id="31" dur="300" fill="hold"/>
                                        <p:tgtEl>
                                          <p:spTgt spid="4"/>
                                        </p:tgtEl>
                                        <p:attrNameLst>
                                          <p:attrName>ppt_x</p:attrName>
                                        </p:attrNameLst>
                                      </p:cBhvr>
                                      <p:tavLst>
                                        <p:tav tm="0">
                                          <p:val>
                                            <p:strVal val="#ppt_x"/>
                                          </p:val>
                                        </p:tav>
                                        <p:tav tm="100000">
                                          <p:val>
                                            <p:strVal val="#ppt_x"/>
                                          </p:val>
                                        </p:tav>
                                      </p:tavLst>
                                    </p:anim>
                                    <p:anim calcmode="lin" valueType="num">
                                      <p:cBhvr>
                                        <p:cTn id="32" dur="300" fill="hold"/>
                                        <p:tgtEl>
                                          <p:spTgt spid="4"/>
                                        </p:tgtEl>
                                        <p:attrNameLst>
                                          <p:attrName>ppt_y</p:attrName>
                                        </p:attrNameLst>
                                      </p:cBhvr>
                                      <p:tavLst>
                                        <p:tav tm="0">
                                          <p:val>
                                            <p:strVal val="#ppt_y+.1"/>
                                          </p:val>
                                        </p:tav>
                                        <p:tav tm="100000">
                                          <p:val>
                                            <p:strVal val="#ppt_y"/>
                                          </p:val>
                                        </p:tav>
                                      </p:tavLst>
                                    </p:anim>
                                  </p:childTnLst>
                                </p:cTn>
                              </p:par>
                            </p:childTnLst>
                          </p:cTn>
                        </p:par>
                        <p:par>
                          <p:cTn id="33" fill="hold">
                            <p:stCondLst>
                              <p:cond delay="21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600"/>
                            </p:stCondLst>
                            <p:childTnLst>
                              <p:par>
                                <p:cTn id="38" presetID="42"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300"/>
                                        <p:tgtEl>
                                          <p:spTgt spid="2"/>
                                        </p:tgtEl>
                                      </p:cBhvr>
                                    </p:animEffect>
                                    <p:anim calcmode="lin" valueType="num">
                                      <p:cBhvr>
                                        <p:cTn id="41" dur="300" fill="hold"/>
                                        <p:tgtEl>
                                          <p:spTgt spid="2"/>
                                        </p:tgtEl>
                                        <p:attrNameLst>
                                          <p:attrName>ppt_x</p:attrName>
                                        </p:attrNameLst>
                                      </p:cBhvr>
                                      <p:tavLst>
                                        <p:tav tm="0">
                                          <p:val>
                                            <p:strVal val="#ppt_x"/>
                                          </p:val>
                                        </p:tav>
                                        <p:tav tm="100000">
                                          <p:val>
                                            <p:strVal val="#ppt_x"/>
                                          </p:val>
                                        </p:tav>
                                      </p:tavLst>
                                    </p:anim>
                                    <p:anim calcmode="lin" valueType="num">
                                      <p:cBhvr>
                                        <p:cTn id="42" dur="3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3100"/>
                            </p:stCondLst>
                            <p:childTnLst>
                              <p:par>
                                <p:cTn id="44" presetID="10" presetClass="entr" presetSubtype="0"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par>
                          <p:cTn id="47" fill="hold">
                            <p:stCondLst>
                              <p:cond delay="3600"/>
                            </p:stCondLst>
                            <p:childTnLst>
                              <p:par>
                                <p:cTn id="48" presetID="42"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300"/>
                                        <p:tgtEl>
                                          <p:spTgt spid="10"/>
                                        </p:tgtEl>
                                      </p:cBhvr>
                                    </p:animEffect>
                                    <p:anim calcmode="lin" valueType="num">
                                      <p:cBhvr>
                                        <p:cTn id="51" dur="300" fill="hold"/>
                                        <p:tgtEl>
                                          <p:spTgt spid="10"/>
                                        </p:tgtEl>
                                        <p:attrNameLst>
                                          <p:attrName>ppt_x</p:attrName>
                                        </p:attrNameLst>
                                      </p:cBhvr>
                                      <p:tavLst>
                                        <p:tav tm="0">
                                          <p:val>
                                            <p:strVal val="#ppt_x"/>
                                          </p:val>
                                        </p:tav>
                                        <p:tav tm="100000">
                                          <p:val>
                                            <p:strVal val="#ppt_x"/>
                                          </p:val>
                                        </p:tav>
                                      </p:tavLst>
                                    </p:anim>
                                    <p:anim calcmode="lin" valueType="num">
                                      <p:cBhvr>
                                        <p:cTn id="52" dur="3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410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par>
                          <p:cTn id="57" fill="hold">
                            <p:stCondLst>
                              <p:cond delay="4600"/>
                            </p:stCondLst>
                            <p:childTnLst>
                              <p:par>
                                <p:cTn id="58" presetID="42" presetClass="entr" presetSubtype="0"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300"/>
                                        <p:tgtEl>
                                          <p:spTgt spid="3"/>
                                        </p:tgtEl>
                                      </p:cBhvr>
                                    </p:animEffect>
                                    <p:anim calcmode="lin" valueType="num">
                                      <p:cBhvr>
                                        <p:cTn id="61" dur="300" fill="hold"/>
                                        <p:tgtEl>
                                          <p:spTgt spid="3"/>
                                        </p:tgtEl>
                                        <p:attrNameLst>
                                          <p:attrName>ppt_x</p:attrName>
                                        </p:attrNameLst>
                                      </p:cBhvr>
                                      <p:tavLst>
                                        <p:tav tm="0">
                                          <p:val>
                                            <p:strVal val="#ppt_x"/>
                                          </p:val>
                                        </p:tav>
                                        <p:tav tm="100000">
                                          <p:val>
                                            <p:strVal val="#ppt_x"/>
                                          </p:val>
                                        </p:tav>
                                      </p:tavLst>
                                    </p:anim>
                                    <p:anim calcmode="lin" valueType="num">
                                      <p:cBhvr>
                                        <p:cTn id="62" dur="300" fill="hold"/>
                                        <p:tgtEl>
                                          <p:spTgt spid="3"/>
                                        </p:tgtEl>
                                        <p:attrNameLst>
                                          <p:attrName>ppt_y</p:attrName>
                                        </p:attrNameLst>
                                      </p:cBhvr>
                                      <p:tavLst>
                                        <p:tav tm="0">
                                          <p:val>
                                            <p:strVal val="#ppt_y+.1"/>
                                          </p:val>
                                        </p:tav>
                                        <p:tav tm="100000">
                                          <p:val>
                                            <p:strVal val="#ppt_y"/>
                                          </p:val>
                                        </p:tav>
                                      </p:tavLst>
                                    </p:anim>
                                  </p:childTnLst>
                                </p:cTn>
                              </p:par>
                            </p:childTnLst>
                          </p:cTn>
                        </p:par>
                        <p:par>
                          <p:cTn id="63" fill="hold">
                            <p:stCondLst>
                              <p:cond delay="5100"/>
                            </p:stCondLst>
                            <p:childTnLst>
                              <p:par>
                                <p:cTn id="64" presetID="10" presetClass="entr" presetSubtype="0"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p:bldP spid="2" grpId="0" animBg="1"/>
      <p:bldP spid="4" grpId="0" animBg="1"/>
      <p:bldP spid="10" grpId="0" animBg="1"/>
      <p:bldP spid="34" grpId="0"/>
      <p:bldP spid="35" grpId="0"/>
      <p:bldP spid="36" grpId="0"/>
      <p:bldP spid="5" grpId="0"/>
    </p:bldLst>
  </p:timing>
</p:sld>
</file>

<file path=ppt/tags/tag1.xml><?xml version="1.0" encoding="utf-8"?>
<p:tagLst xmlns:p="http://schemas.openxmlformats.org/presentationml/2006/main">
  <p:tag name="PA" val="v3.0.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5621</Words>
  <Application>WPS Presentation</Application>
  <PresentationFormat>Widescreen</PresentationFormat>
  <Paragraphs>189</Paragraphs>
  <Slides>28</Slides>
  <Notes>26</Notes>
  <HiddenSlides>0</HiddenSlides>
  <MMClips>3</MMClips>
  <ScaleCrop>false</ScaleCrop>
  <HeadingPairs>
    <vt:vector size="6" baseType="variant">
      <vt:variant>
        <vt:lpstr>已用的字体</vt:lpstr>
      </vt:variant>
      <vt:variant>
        <vt:i4>17</vt:i4>
      </vt:variant>
      <vt:variant>
        <vt:lpstr>主题</vt:lpstr>
      </vt:variant>
      <vt:variant>
        <vt:i4>6</vt:i4>
      </vt:variant>
      <vt:variant>
        <vt:lpstr>幻灯片标题</vt:lpstr>
      </vt:variant>
      <vt:variant>
        <vt:i4>28</vt:i4>
      </vt:variant>
    </vt:vector>
  </HeadingPairs>
  <TitlesOfParts>
    <vt:vector size="51" baseType="lpstr">
      <vt:lpstr>Arial</vt:lpstr>
      <vt:lpstr>SimSun</vt:lpstr>
      <vt:lpstr>Wingdings</vt:lpstr>
      <vt:lpstr>Microsoft YaHei</vt:lpstr>
      <vt:lpstr>Times New Roman</vt:lpstr>
      <vt:lpstr>Calibri</vt:lpstr>
      <vt:lpstr>汉仪趣黑W</vt:lpstr>
      <vt:lpstr>字魂36号-正文宋楷</vt:lpstr>
      <vt:lpstr>等线</vt:lpstr>
      <vt:lpstr>等线</vt:lpstr>
      <vt:lpstr>Arial-Rounded</vt:lpstr>
      <vt:lpstr>Yellowtail</vt:lpstr>
      <vt:lpstr>Calibri</vt:lpstr>
      <vt:lpstr>Arial Unicode MS</vt:lpstr>
      <vt:lpstr>等线 Light</vt:lpstr>
      <vt:lpstr>华康少女文字W5(P)</vt:lpstr>
      <vt:lpstr>#9Slide03 NettoOTLight</vt:lpstr>
      <vt:lpstr>包图主题2</vt:lpstr>
      <vt:lpstr>Office 主题​​</vt:lpstr>
      <vt:lpstr>1_Office 主题​​</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32</cp:revision>
  <dcterms:created xsi:type="dcterms:W3CDTF">2021-07-22T13:53:00Z</dcterms:created>
  <dcterms:modified xsi:type="dcterms:W3CDTF">2022-09-02T15:52:43Z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437B1713CBD1447196D4440FA106E8DE</vt:lpwstr>
  </property>
  <property fmtid="{D5CDD505-2E9C-101B-9397-08002B2CF9AE}" pid="3" name="KSOProductBuildVer">
    <vt:lpwstr>1033-11.2.0.11306</vt:lpwstr>
  </property>
</Properties>
</file>