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334" r:id="rId2"/>
    <p:sldId id="257" r:id="rId3"/>
    <p:sldId id="325" r:id="rId4"/>
    <p:sldId id="301" r:id="rId5"/>
    <p:sldId id="302" r:id="rId6"/>
    <p:sldId id="331" r:id="rId7"/>
    <p:sldId id="305" r:id="rId8"/>
    <p:sldId id="332" r:id="rId9"/>
    <p:sldId id="324" r:id="rId10"/>
    <p:sldId id="310" r:id="rId11"/>
    <p:sldId id="326" r:id="rId12"/>
    <p:sldId id="312" r:id="rId13"/>
    <p:sldId id="333" r:id="rId14"/>
    <p:sldId id="329" r:id="rId15"/>
    <p:sldId id="323" r:id="rId16"/>
    <p:sldId id="315" r:id="rId17"/>
    <p:sldId id="318" r:id="rId18"/>
    <p:sldId id="283" r:id="rId19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6600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65" autoAdjust="0"/>
  </p:normalViewPr>
  <p:slideViewPr>
    <p:cSldViewPr snapToGrid="0">
      <p:cViewPr varScale="1">
        <p:scale>
          <a:sx n="29" d="100"/>
          <a:sy n="29" d="100"/>
        </p:scale>
        <p:origin x="888" y="20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8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786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7.wdp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2117" y="5542145"/>
            <a:ext cx="16251768" cy="3600668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2530453" y="5874740"/>
            <a:ext cx="3704895" cy="3191949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6978528" y="6968664"/>
            <a:ext cx="2893153" cy="2098025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3813823" y="695274"/>
            <a:ext cx="1527219" cy="1993391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256052" y="-239719"/>
            <a:ext cx="3237657" cy="3237657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20084" y="-781446"/>
            <a:ext cx="1083451" cy="1083451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878370" y="301793"/>
            <a:ext cx="12498836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3618019" y="3252585"/>
            <a:ext cx="9020693" cy="94360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96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30148" y="4572907"/>
            <a:ext cx="12087937" cy="1641347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333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ĐỌC: CHỮ A VÀ NHỮNG NGƯỜI BẠN</a:t>
            </a:r>
            <a:endParaRPr lang="vi-VN" altLang="en-US" sz="5333" b="1" spc="8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6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97217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79508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69427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4926" y="839889"/>
            <a:ext cx="1335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bảng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Việt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đứng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ở vị trí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87936" y="2996860"/>
            <a:ext cx="12385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bảng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Việt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đầu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5959825" y="4114801"/>
            <a:ext cx="8810484" cy="40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66485" y="566909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5" y="209022"/>
            <a:ext cx="14057508" cy="89929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8488" y="4267576"/>
            <a:ext cx="14937354" cy="14842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lnSpc>
                <a:spcPct val="150000"/>
              </a:lnSpc>
              <a:defRPr/>
            </a:pP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4182928" y="52596"/>
            <a:ext cx="1714240" cy="254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85" y="327388"/>
            <a:ext cx="4348646" cy="323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8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ước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27158" y="1707629"/>
            <a:ext cx="11110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ước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một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mình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nó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cuốn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sách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=""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sp>
        <p:nvSpPr>
          <p:cNvPr id="21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783671" y="4229100"/>
            <a:ext cx="10837123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80080" y="1714902"/>
            <a:ext cx="13010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rằng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nếu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chỉ có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một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mình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chẳng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nói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được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với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̀..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=""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sp>
        <p:nvSpPr>
          <p:cNvPr id="21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955121" y="4371975"/>
            <a:ext cx="10837123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6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muốn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nhắn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với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49606" y="2371728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viết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9606" y="3746329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sách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9606" y="5149543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xếp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275" y="3746329"/>
            <a:ext cx="9980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11" grpId="0" animBg="1"/>
      <p:bldP spid="1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5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240922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Nói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tiếp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lời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endParaRPr lang="en-US" sz="4267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060065" y="2408529"/>
            <a:ext cx="1306742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có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chúng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………….</a:t>
            </a:r>
            <a:endParaRPr lang="en-US" sz="4267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5618" y="3065182"/>
            <a:ext cx="150604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267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àm</a:t>
            </a:r>
            <a:r>
              <a:rPr lang="en-US" sz="4267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267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267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cuốn</a:t>
            </a:r>
            <a:r>
              <a:rPr lang="en-US" sz="4267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sách</a:t>
            </a:r>
            <a:r>
              <a:rPr lang="en-US" sz="4267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  <a:endParaRPr lang="en-US" sz="426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 descr="https://i.pinimg.com/564x/74/66/49/746649eb088b4c21a7feacf044bf6d3e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961" y="3439676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502856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0" y="1858315"/>
            <a:ext cx="108751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chỉ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xúc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0724" y="2984454"/>
            <a:ext cx="380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sướng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0724" y="4523525"/>
            <a:ext cx="380568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gạc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9358" y="6156136"/>
            <a:ext cx="380568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ổi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22240" y="3169216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19234" y="4657650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6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5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3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1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0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7" y="5436709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7183" y="2861994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0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lang="en-US" sz="5333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19</a:t>
            </a:r>
            <a:endParaRPr lang="en-US" sz="5689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6599" y="4201905"/>
            <a:ext cx="898924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CHỮ A VÀ NHỮNG NGƯỜI BẠN</a:t>
            </a:r>
            <a:endParaRPr lang="en-US" sz="48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98"/>
            <a:ext cx="16256000" cy="8960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957" y="3168923"/>
            <a:ext cx="8583083" cy="1519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484" y="3654597"/>
            <a:ext cx="6175149" cy="5882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579133" y="2854376"/>
            <a:ext cx="43672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5375" y="455174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6748" y="63522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4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691" y="1760179"/>
            <a:ext cx="8583083" cy="1519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5529" y="2282041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691" y="4568997"/>
            <a:ext cx="8585200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958" y="6092997"/>
            <a:ext cx="8587316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674" y="6109929"/>
            <a:ext cx="1462617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491" y="1825796"/>
            <a:ext cx="1462616" cy="1344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324" y="3282063"/>
            <a:ext cx="1462616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324" y="4670596"/>
            <a:ext cx="1253067" cy="1481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071429" y="3705594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5201936" y="4971389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5134202" y="6552459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880" y="1411190"/>
            <a:ext cx="12935370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bài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họa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đoán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nội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bài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0798" y="64236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4" y="1613662"/>
            <a:ext cx="1855305" cy="1192695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727158" y="8671562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2342546" y="2836313"/>
            <a:ext cx="11653819" cy="53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65689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B, C, D, Đ, E,…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295852" y="15523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038" y="450972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65689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B, C, D, Đ, E,…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Luyện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đoạn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038" y="450972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143574" y="2006778"/>
            <a:ext cx="1602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352654" y="2060931"/>
            <a:ext cx="562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405" y="2470506"/>
            <a:ext cx="11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27180" y="2521662"/>
            <a:ext cx="15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64230" y="3959937"/>
            <a:ext cx="18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0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8485" y="2621468"/>
            <a:ext cx="3869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nổi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52603" y="3591310"/>
            <a:ext cx="468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sướng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996" y="4751347"/>
            <a:ext cx="468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ửng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sốt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6401" y="5805110"/>
            <a:ext cx="468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rân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trọng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6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65689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B, C, D, Đ, E,…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Luyện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đoạn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038" y="450972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143574" y="2006778"/>
            <a:ext cx="1602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352654" y="2060931"/>
            <a:ext cx="562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405" y="2470506"/>
            <a:ext cx="11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27180" y="2521662"/>
            <a:ext cx="15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64230" y="3959937"/>
            <a:ext cx="18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7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3398</TotalTime>
  <Words>1033</Words>
  <Application>Microsoft Office PowerPoint</Application>
  <PresentationFormat>Custom</PresentationFormat>
  <Paragraphs>89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微软雅黑</vt:lpstr>
      <vt:lpstr>Arial</vt:lpstr>
      <vt:lpstr>Arial-Rounded</vt:lpstr>
      <vt:lpstr>Calibri</vt:lpstr>
      <vt:lpstr>Calibri Light</vt:lpstr>
      <vt:lpstr>iCiel Cadena</vt:lpstr>
      <vt:lpstr>iCiel Crocante</vt:lpstr>
      <vt:lpstr>iCiel Mijas</vt:lpstr>
      <vt:lpstr>r0c0i Linotte</vt:lpstr>
      <vt:lpstr>SVN-Gretoon</vt:lpstr>
      <vt:lpstr>Times New Roman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104</cp:revision>
  <dcterms:created xsi:type="dcterms:W3CDTF">2021-05-31T08:31:14Z</dcterms:created>
  <dcterms:modified xsi:type="dcterms:W3CDTF">2022-11-11T08:15:34Z</dcterms:modified>
</cp:coreProperties>
</file>