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6"/>
  </p:notesMasterIdLst>
  <p:sldIdLst>
    <p:sldId id="394" r:id="rId5"/>
    <p:sldId id="289" r:id="rId7"/>
    <p:sldId id="390" r:id="rId8"/>
    <p:sldId id="288" r:id="rId9"/>
    <p:sldId id="290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14.png"/><Relationship Id="rId10" Type="http://schemas.microsoft.com/office/2007/relationships/media" Target="../media/media1.mp3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0.pn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21" y="3905393"/>
            <a:ext cx="2192395" cy="175720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6" y="5476564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6564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70312"/>
            <a:ext cx="1951208" cy="2336775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70648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2632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89" y="1058605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87" y="4807601"/>
            <a:ext cx="3607165" cy="1239767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3726680" y="935763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760449" y="123721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7539" y="416903"/>
            <a:ext cx="609600" cy="6096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26325" y="2304079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2741051" y="3015777"/>
            <a:ext cx="64008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674382" y="3385380"/>
            <a:ext cx="7196173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văn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động</a:t>
            </a:r>
            <a:endParaRPr lang="en-US" sz="2700" b="1" dirty="0" err="1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  <a:p>
            <a:pPr algn="ctr" eaLnBrk="1" hangingPunct="1"/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tham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gia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cùng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.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7457444" cy="2016125"/>
            <a:chOff x="2118480" y="1316166"/>
            <a:chExt cx="1746549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86703" y="1636931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5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>
            <a:fillRect/>
          </a:stretch>
        </p:blipFill>
        <p:spPr>
          <a:xfrm>
            <a:off x="408104" y="182542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313" y="100065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sáu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12 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 11  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2021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1138" y="1610777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Việt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005" y="2194965"/>
            <a:ext cx="933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61958" y="2844225"/>
            <a:ext cx="933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30" y="951230"/>
            <a:ext cx="9679305" cy="36156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42440" y="4684395"/>
            <a:ext cx="3347720" cy="12985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2 bạn nhỏ đang đi học, phía xa có 2 mẹ con dắt tay nhau</a:t>
            </a:r>
            <a:endParaRPr lang="en-US" sz="24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725" y="4754880"/>
            <a:ext cx="2840990" cy="12280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3 bạn học sinh đang trao đổi bài</a:t>
            </a:r>
            <a:endParaRPr lang="en-US" sz="24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05165" y="4744720"/>
            <a:ext cx="2840990" cy="12382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cs typeface="Arial-Rounded" panose="020B0500000000000000" pitchFamily="34" charset="0"/>
              </a:rPr>
              <a:t>các bạn học sinh đang chơi trên sân trường</a:t>
            </a:r>
            <a:endParaRPr lang="en-US" sz="24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80" y="440055"/>
            <a:ext cx="9157970" cy="25895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2088" y="3552190"/>
            <a:ext cx="9687062" cy="2431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Arial-Rounded" panose="020B0500000000000000" pitchFamily="34" charset="0"/>
                <a:cs typeface="Arial-Rounded" panose="020B0500000000000000" pitchFamily="34" charset="0"/>
              </a:rPr>
              <a:t>      Năm lớp 1, cứ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mười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, chia ra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err="1">
                <a:latin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2400" b="1">
                <a:latin typeface="Arial-Rounded" panose="020B0500000000000000" pitchFamily="34" charset="0"/>
                <a:cs typeface="Arial-Rounded" panose="020B0500000000000000" pitchFamily="34" charset="0"/>
              </a:rPr>
              <a:t> quăng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. Khi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thừng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>
                <a:latin typeface="Arial-Rounded" panose="020B0500000000000000" pitchFamily="34" charset="0"/>
                <a:cs typeface="Arial-Rounded" panose="020B0500000000000000" pitchFamily="34" charset="0"/>
              </a:rPr>
              <a:t> quăng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03563" y="1649645"/>
            <a:ext cx="6279967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ĐỊNH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HƯỚNG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HỌC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THEO</a:t>
            </a:r>
            <a:endParaRPr lang="en-US" sz="7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WPS Presentation</Application>
  <PresentationFormat>Widescreen</PresentationFormat>
  <Paragraphs>30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SimSun</vt:lpstr>
      <vt:lpstr>Wingdings</vt:lpstr>
      <vt:lpstr>Microsoft YaHei</vt:lpstr>
      <vt:lpstr>Calibri Light</vt:lpstr>
      <vt:lpstr>Times New Roman</vt:lpstr>
      <vt:lpstr>HP001 4 hàng</vt:lpstr>
      <vt:lpstr>Arial-Rounded</vt:lpstr>
      <vt:lpstr>Yellowtail</vt:lpstr>
      <vt:lpstr>Calibri</vt:lpstr>
      <vt:lpstr>Arial Rounded MT Bold</vt:lpstr>
      <vt:lpstr>Times New Roman</vt:lpstr>
      <vt:lpstr>Arial Unicode MS</vt:lpstr>
      <vt:lpstr>字魂36号-正文宋楷</vt:lpstr>
      <vt:lpstr>2_Office Theme</vt:lpstr>
      <vt:lpstr>7_Office Theme</vt:lpstr>
      <vt:lpstr>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Admin</cp:lastModifiedBy>
  <cp:revision>21</cp:revision>
  <dcterms:created xsi:type="dcterms:W3CDTF">2021-05-26T07:40:00Z</dcterms:created>
  <dcterms:modified xsi:type="dcterms:W3CDTF">2022-11-04T13:03:28Z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850C1CEBAC674C8E8BF4F9DEF0E838DC</vt:lpwstr>
  </property>
</Properties>
</file>