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 id="2147483709" r:id="rId7"/>
    <p:sldMasterId id="2147483723" r:id="rId8"/>
    <p:sldMasterId id="2147483738" r:id="rId9"/>
  </p:sldMasterIdLst>
  <p:notesMasterIdLst>
    <p:notesMasterId r:id="rId11"/>
  </p:notesMasterIdLst>
  <p:sldIdLst>
    <p:sldId id="413" r:id="rId10"/>
    <p:sldId id="257" r:id="rId12"/>
    <p:sldId id="259" r:id="rId13"/>
    <p:sldId id="258" r:id="rId14"/>
    <p:sldId id="260" r:id="rId15"/>
    <p:sldId id="261" r:id="rId16"/>
    <p:sldId id="262" r:id="rId17"/>
    <p:sldId id="266" r:id="rId18"/>
    <p:sldId id="265" r:id="rId19"/>
    <p:sldId id="279" r:id="rId20"/>
    <p:sldId id="390" r:id="rId21"/>
    <p:sldId id="267" r:id="rId22"/>
    <p:sldId id="268" r:id="rId23"/>
    <p:sldId id="269" r:id="rId24"/>
    <p:sldId id="391" r:id="rId25"/>
    <p:sldId id="273" r:id="rId26"/>
    <p:sldId id="271" r:id="rId27"/>
    <p:sldId id="392" r:id="rId28"/>
    <p:sldId id="301" r:id="rId29"/>
    <p:sldId id="393" r:id="rId30"/>
    <p:sldId id="321" r:id="rId31"/>
    <p:sldId id="394" r:id="rId32"/>
    <p:sldId id="302" r:id="rId33"/>
    <p:sldId id="274" r:id="rId34"/>
    <p:sldId id="395" r:id="rId35"/>
    <p:sldId id="396" r:id="rId36"/>
    <p:sldId id="316" r:id="rId37"/>
    <p:sldId id="256" r:id="rId38"/>
    <p:sldId id="397" r:id="rId39"/>
    <p:sldId id="398" r:id="rId40"/>
    <p:sldId id="275" r:id="rId41"/>
    <p:sldId id="276"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3" d="100"/>
          <a:sy n="63" d="100"/>
        </p:scale>
        <p:origin x="7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a:p>
        </p:txBody>
      </p:sp>
      <p:sp>
        <p:nvSpPr>
          <p:cNvPr id="16" name="Date Placeholder 15"/>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endParaRPr kumimoji="0" lang="en-US"/>
          </a:p>
        </p:txBody>
      </p:sp>
      <p:sp>
        <p:nvSpPr>
          <p:cNvPr id="19" name="Date Placeholder 18"/>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endParaRPr kumimoji="0" lang="en-US"/>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endParaRPr kumimoji="0" lang="en-US"/>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endParaRPr kumimoji="0" lang="en-US"/>
          </a:p>
        </p:txBody>
      </p:sp>
      <p:sp>
        <p:nvSpPr>
          <p:cNvPr id="12" name="Date Placeholder 11"/>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endParaRPr kumimoji="0" lang="en-US"/>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endParaRPr kumimoji="0"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endParaRPr lang="en-US"/>
          </a:p>
          <a:p>
            <a:pPr lvl="1" eaLnBrk="1" latinLnBrk="0" hangingPunct="1"/>
            <a:r>
              <a:rPr lang="en-US"/>
              <a:t>Second level</a:t>
            </a:r>
            <a:endParaRPr lang="en-US"/>
          </a:p>
          <a:p>
            <a:pPr lvl="2" eaLnBrk="1" latinLnBrk="0" hangingPunct="1"/>
            <a:r>
              <a:rPr lang="en-US"/>
              <a:t>Third level</a:t>
            </a:r>
            <a:endParaRPr lang="en-US"/>
          </a:p>
          <a:p>
            <a:pPr lvl="3" eaLnBrk="1" latinLnBrk="0" hangingPunct="1"/>
            <a:r>
              <a:rPr lang="en-US"/>
              <a:t>Fourth level</a:t>
            </a:r>
            <a:endParaRPr lang="en-US"/>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4" Type="http://schemas.openxmlformats.org/officeDocument/2006/relationships/theme" Target="../theme/theme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5" Type="http://schemas.openxmlformats.org/officeDocument/2006/relationships/theme" Target="../theme/theme7.xml"/><Relationship Id="rId14" Type="http://schemas.openxmlformats.org/officeDocument/2006/relationships/slideLayout" Target="../slideLayouts/slideLayout83.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3" Type="http://schemas.openxmlformats.org/officeDocument/2006/relationships/theme" Target="../theme/theme8.xml"/><Relationship Id="rId12" Type="http://schemas.openxmlformats.org/officeDocument/2006/relationships/image" Target="../media/image8.jpeg"/><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endParaRPr kumimoji="0" lang="en-US"/>
          </a:p>
          <a:p>
            <a:pPr lvl="1" eaLnBrk="1" latinLnBrk="0" hangingPunct="1"/>
            <a:r>
              <a:rPr kumimoji="0" lang="en-US"/>
              <a:t>Second level</a:t>
            </a:r>
            <a:endParaRPr kumimoji="0" lang="en-US"/>
          </a:p>
          <a:p>
            <a:pPr lvl="2" eaLnBrk="1" latinLnBrk="0" hangingPunct="1"/>
            <a:r>
              <a:rPr kumimoji="0" lang="en-US"/>
              <a:t>Third level</a:t>
            </a:r>
            <a:endParaRPr kumimoji="0" lang="en-US"/>
          </a:p>
          <a:p>
            <a:pPr lvl="3" eaLnBrk="1" latinLnBrk="0" hangingPunct="1"/>
            <a:r>
              <a:rPr kumimoji="0" lang="en-US"/>
              <a:t>Fourth level</a:t>
            </a:r>
            <a:endParaRPr kumimoji="0" lang="en-US"/>
          </a:p>
          <a:p>
            <a:pPr lvl="4" eaLnBrk="1" latinLnBrk="0" hangingPunct="1"/>
            <a:r>
              <a:rPr kumimoji="0" lang="en-US"/>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notesSlide" Target="../notesSlides/notesSlide1.xml"/><Relationship Id="rId12" Type="http://schemas.openxmlformats.org/officeDocument/2006/relationships/slideLayout" Target="../slideLayouts/slideLayout6.xml"/><Relationship Id="rId11" Type="http://schemas.openxmlformats.org/officeDocument/2006/relationships/image" Target="../media/image17.png"/><Relationship Id="rId10" Type="http://schemas.microsoft.com/office/2007/relationships/media" Target="../media/media1.mp3"/><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1.xml"/><Relationship Id="rId2" Type="http://schemas.openxmlformats.org/officeDocument/2006/relationships/image" Target="../media/image65.png"/><Relationship Id="rId1"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3.xml"/><Relationship Id="rId1"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7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6.xml"/><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8.png"/><Relationship Id="rId1" Type="http://schemas.openxmlformats.org/officeDocument/2006/relationships/image" Target="../media/image77.jpeg"/></Relationships>
</file>

<file path=ppt/slides/_rels/slide2.xml.rels><?xml version="1.0" encoding="UTF-8" standalone="yes"?>
<Relationships xmlns="http://schemas.openxmlformats.org/package/2006/relationships"><Relationship Id="rId9" Type="http://schemas.microsoft.com/office/2007/relationships/hdphoto" Target="../media/image26.wdp"/><Relationship Id="rId8" Type="http://schemas.openxmlformats.org/officeDocument/2006/relationships/image" Target="../media/image25.png"/><Relationship Id="rId7" Type="http://schemas.microsoft.com/office/2007/relationships/hdphoto" Target="../media/image24.wdp"/><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19.png"/><Relationship Id="rId17" Type="http://schemas.openxmlformats.org/officeDocument/2006/relationships/notesSlide" Target="../notesSlides/notesSlide2.xml"/><Relationship Id="rId16" Type="http://schemas.openxmlformats.org/officeDocument/2006/relationships/slideLayout" Target="../slideLayouts/slideLayout2.xml"/><Relationship Id="rId15" Type="http://schemas.openxmlformats.org/officeDocument/2006/relationships/image" Target="../media/image30.png"/><Relationship Id="rId14" Type="http://schemas.microsoft.com/office/2007/relationships/media" Target="../media/media2.mp3"/><Relationship Id="rId13" Type="http://schemas.openxmlformats.org/officeDocument/2006/relationships/audio" Target="../media/media2.mp3"/><Relationship Id="rId12" Type="http://schemas.openxmlformats.org/officeDocument/2006/relationships/image" Target="../media/image29.png"/><Relationship Id="rId11" Type="http://schemas.microsoft.com/office/2007/relationships/hdphoto" Target="../media/image28.wdp"/><Relationship Id="rId10" Type="http://schemas.openxmlformats.org/officeDocument/2006/relationships/image" Target="../media/image27.png"/><Relationship Id="rId1" Type="http://schemas.openxmlformats.org/officeDocument/2006/relationships/image" Target="../media/image18.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7.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8.png"/><Relationship Id="rId1"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80.png"/><Relationship Id="rId1" Type="http://schemas.openxmlformats.org/officeDocument/2006/relationships/image" Target="../media/image7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68.xml"/><Relationship Id="rId3" Type="http://schemas.openxmlformats.org/officeDocument/2006/relationships/image" Target="../media/image83.png"/><Relationship Id="rId2" Type="http://schemas.microsoft.com/office/2007/relationships/hdphoto" Target="../media/image82.wdp"/><Relationship Id="rId1" Type="http://schemas.openxmlformats.org/officeDocument/2006/relationships/image" Target="../media/image8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68.xml"/><Relationship Id="rId3" Type="http://schemas.openxmlformats.org/officeDocument/2006/relationships/image" Target="../media/image83.png"/><Relationship Id="rId2" Type="http://schemas.microsoft.com/office/2007/relationships/hdphoto" Target="../media/image82.wdp"/><Relationship Id="rId1" Type="http://schemas.openxmlformats.org/officeDocument/2006/relationships/image" Target="../media/image81.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68.xml"/><Relationship Id="rId3" Type="http://schemas.openxmlformats.org/officeDocument/2006/relationships/image" Target="../media/image83.png"/><Relationship Id="rId2" Type="http://schemas.microsoft.com/office/2007/relationships/hdphoto" Target="../media/image82.wdp"/><Relationship Id="rId1" Type="http://schemas.openxmlformats.org/officeDocument/2006/relationships/image" Target="../media/image81.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57.xml"/><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8.xml"/><Relationship Id="rId2" Type="http://schemas.openxmlformats.org/officeDocument/2006/relationships/image" Target="../media/image70.png"/><Relationship Id="rId1" Type="http://schemas.openxmlformats.org/officeDocument/2006/relationships/image" Target="../media/image69.png"/></Relationships>
</file>

<file path=ppt/slides/_rels/slide3.xml.rels><?xml version="1.0" encoding="UTF-8" standalone="yes"?>
<Relationships xmlns="http://schemas.openxmlformats.org/package/2006/relationships"><Relationship Id="rId9" Type="http://schemas.microsoft.com/office/2007/relationships/hdphoto" Target="../media/image37.wdp"/><Relationship Id="rId8" Type="http://schemas.openxmlformats.org/officeDocument/2006/relationships/image" Target="../media/image36.png"/><Relationship Id="rId7" Type="http://schemas.openxmlformats.org/officeDocument/2006/relationships/slide" Target="slide6.xml"/><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slide" Target="slide4.xml"/><Relationship Id="rId35" Type="http://schemas.openxmlformats.org/officeDocument/2006/relationships/slideLayout" Target="../slideLayouts/slideLayout2.xml"/><Relationship Id="rId34" Type="http://schemas.openxmlformats.org/officeDocument/2006/relationships/image" Target="../media/image57.GIF"/><Relationship Id="rId33" Type="http://schemas.microsoft.com/office/2007/relationships/hdphoto" Target="../media/image56.wdp"/><Relationship Id="rId32" Type="http://schemas.openxmlformats.org/officeDocument/2006/relationships/image" Target="../media/image55.png"/><Relationship Id="rId31" Type="http://schemas.openxmlformats.org/officeDocument/2006/relationships/image" Target="../media/image54.GIF"/><Relationship Id="rId30" Type="http://schemas.microsoft.com/office/2007/relationships/hdphoto" Target="../media/image53.wdp"/><Relationship Id="rId3" Type="http://schemas.microsoft.com/office/2007/relationships/hdphoto" Target="../media/image33.wdp"/><Relationship Id="rId29" Type="http://schemas.openxmlformats.org/officeDocument/2006/relationships/image" Target="../media/image52.png"/><Relationship Id="rId28" Type="http://schemas.microsoft.com/office/2007/relationships/hdphoto" Target="../media/image21.wdp"/><Relationship Id="rId27" Type="http://schemas.openxmlformats.org/officeDocument/2006/relationships/image" Target="../media/image20.png"/><Relationship Id="rId26" Type="http://schemas.microsoft.com/office/2007/relationships/hdphoto" Target="../media/image51.wdp"/><Relationship Id="rId25" Type="http://schemas.openxmlformats.org/officeDocument/2006/relationships/image" Target="../media/image50.png"/><Relationship Id="rId24" Type="http://schemas.microsoft.com/office/2007/relationships/hdphoto" Target="../media/image49.wdp"/><Relationship Id="rId23" Type="http://schemas.openxmlformats.org/officeDocument/2006/relationships/image" Target="../media/image48.png"/><Relationship Id="rId22" Type="http://schemas.microsoft.com/office/2007/relationships/hdphoto" Target="../media/image47.wdp"/><Relationship Id="rId21" Type="http://schemas.openxmlformats.org/officeDocument/2006/relationships/image" Target="../media/image46.png"/><Relationship Id="rId20" Type="http://schemas.microsoft.com/office/2007/relationships/hdphoto" Target="../media/image45.wdp"/><Relationship Id="rId2" Type="http://schemas.openxmlformats.org/officeDocument/2006/relationships/image" Target="../media/image32.png"/><Relationship Id="rId19" Type="http://schemas.openxmlformats.org/officeDocument/2006/relationships/image" Target="../media/image44.png"/><Relationship Id="rId18" Type="http://schemas.microsoft.com/office/2007/relationships/hdphoto" Target="../media/image43.wdp"/><Relationship Id="rId17" Type="http://schemas.openxmlformats.org/officeDocument/2006/relationships/image" Target="../media/image42.png"/><Relationship Id="rId16" Type="http://schemas.openxmlformats.org/officeDocument/2006/relationships/slide" Target="slide5.xml"/><Relationship Id="rId15" Type="http://schemas.microsoft.com/office/2007/relationships/hdphoto" Target="../media/image41.wdp"/><Relationship Id="rId14" Type="http://schemas.openxmlformats.org/officeDocument/2006/relationships/image" Target="../media/image40.png"/><Relationship Id="rId13" Type="http://schemas.openxmlformats.org/officeDocument/2006/relationships/slide" Target="slide8.xml"/><Relationship Id="rId12" Type="http://schemas.microsoft.com/office/2007/relationships/hdphoto" Target="../media/image39.wdp"/><Relationship Id="rId11" Type="http://schemas.openxmlformats.org/officeDocument/2006/relationships/image" Target="../media/image38.png"/><Relationship Id="rId10" Type="http://schemas.openxmlformats.org/officeDocument/2006/relationships/slide" Target="slide7.xml"/><Relationship Id="rId1"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9.xml"/><Relationship Id="rId1" Type="http://schemas.openxmlformats.org/officeDocument/2006/relationships/image" Target="../media/image9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7.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jpeg"/></Relationships>
</file>

<file path=ppt/slides/_rels/slide4.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openxmlformats.org/officeDocument/2006/relationships/slide" Target="slide3.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0" Type="http://schemas.openxmlformats.org/officeDocument/2006/relationships/slideLayout" Target="../slideLayouts/slideLayout2.xml"/><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openxmlformats.org/officeDocument/2006/relationships/slide" Target="slide3.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1" Type="http://schemas.openxmlformats.org/officeDocument/2006/relationships/notesSlide" Target="../notesSlides/notesSlide3.xml"/><Relationship Id="rId10" Type="http://schemas.openxmlformats.org/officeDocument/2006/relationships/slideLayout" Target="../slideLayouts/slideLayout14.xml"/><Relationship Id="rId1" Type="http://schemas.openxmlformats.org/officeDocument/2006/relationships/image" Target="../media/image58.png"/></Relationships>
</file>

<file path=ppt/slides/_rels/slide6.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openxmlformats.org/officeDocument/2006/relationships/slide" Target="slide3.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0" Type="http://schemas.openxmlformats.org/officeDocument/2006/relationships/slideLayout" Target="../slideLayouts/slideLayout25.xml"/><Relationship Id="rId1" Type="http://schemas.openxmlformats.org/officeDocument/2006/relationships/image" Target="../media/image58.png"/></Relationships>
</file>

<file path=ppt/slides/_rels/slide7.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openxmlformats.org/officeDocument/2006/relationships/slide" Target="slide3.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0" Type="http://schemas.openxmlformats.org/officeDocument/2006/relationships/slideLayout" Target="../slideLayouts/slideLayout36.xml"/><Relationship Id="rId1" Type="http://schemas.openxmlformats.org/officeDocument/2006/relationships/image" Target="../media/image58.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microsoft.com/office/2007/relationships/hdphoto" Target="../media/image24.wdp"/><Relationship Id="rId7" Type="http://schemas.openxmlformats.org/officeDocument/2006/relationships/image" Target="../media/image23.png"/><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64421" y="3905393"/>
            <a:ext cx="2192395" cy="1757207"/>
          </a:xfrm>
          <a:prstGeom prst="rect">
            <a:avLst/>
          </a:prstGeom>
        </p:spPr>
      </p:pic>
      <p:pic>
        <p:nvPicPr>
          <p:cNvPr id="326" name="图片 3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436" y="5476564"/>
            <a:ext cx="6212564" cy="524185"/>
          </a:xfrm>
          <a:prstGeom prst="rect">
            <a:avLst/>
          </a:prstGeom>
        </p:spPr>
      </p:pic>
      <p:pic>
        <p:nvPicPr>
          <p:cNvPr id="328" name="图片 3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476564"/>
            <a:ext cx="5935911" cy="524185"/>
          </a:xfrm>
          <a:prstGeom prst="rect">
            <a:avLst/>
          </a:prstGeom>
        </p:spPr>
      </p:pic>
      <p:pic>
        <p:nvPicPr>
          <p:cNvPr id="332" name="图片 3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670312"/>
            <a:ext cx="1951208" cy="2336775"/>
          </a:xfrm>
          <a:prstGeom prst="rect">
            <a:avLst/>
          </a:prstGeom>
        </p:spPr>
      </p:pic>
      <p:pic>
        <p:nvPicPr>
          <p:cNvPr id="334" name="图片 3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4706480"/>
            <a:ext cx="1375161" cy="1294269"/>
          </a:xfrm>
          <a:prstGeom prst="rect">
            <a:avLst/>
          </a:prstGeom>
        </p:spPr>
      </p:pic>
      <p:pic>
        <p:nvPicPr>
          <p:cNvPr id="336" name="图片 3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800" y="5263271"/>
            <a:ext cx="3505199" cy="548153"/>
          </a:xfrm>
          <a:prstGeom prst="rect">
            <a:avLst/>
          </a:prstGeom>
        </p:spPr>
      </p:pic>
      <p:pic>
        <p:nvPicPr>
          <p:cNvPr id="338" name="图片 3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4589" y="1058605"/>
            <a:ext cx="6533856" cy="1338800"/>
          </a:xfrm>
          <a:prstGeom prst="rect">
            <a:avLst/>
          </a:prstGeom>
        </p:spPr>
      </p:pic>
      <p:pic>
        <p:nvPicPr>
          <p:cNvPr id="342" name="图片 3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287" y="4807601"/>
            <a:ext cx="3607165" cy="1239767"/>
          </a:xfrm>
          <a:prstGeom prst="rect">
            <a:avLst/>
          </a:prstGeom>
        </p:spPr>
      </p:pic>
      <p:sp>
        <p:nvSpPr>
          <p:cNvPr id="343" name="文本框 342"/>
          <p:cNvSpPr txBox="1"/>
          <p:nvPr/>
        </p:nvSpPr>
        <p:spPr>
          <a:xfrm>
            <a:off x="3726680" y="935763"/>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760449" y="123721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9"/>
            <p:extLst>
              <p:ext uri="{DAA4B4D4-6D71-4841-9C94-3DE7FCFB9230}">
                <p14:media xmlns:p14="http://schemas.microsoft.com/office/powerpoint/2010/main" r:embed="rId10">
                  <p14:trim end="42154.648438"/>
                </p14:media>
              </p:ext>
            </p:extLst>
          </p:nvPr>
        </p:nvPicPr>
        <p:blipFill>
          <a:blip r:embed="rId11"/>
          <a:stretch>
            <a:fillRect/>
          </a:stretch>
        </p:blipFill>
        <p:spPr>
          <a:xfrm>
            <a:off x="667539" y="416903"/>
            <a:ext cx="609600" cy="609600"/>
          </a:xfrm>
          <a:prstGeom prst="rect">
            <a:avLst/>
          </a:prstGeom>
        </p:spPr>
      </p:pic>
      <p:sp>
        <p:nvSpPr>
          <p:cNvPr id="14348" name="WordArt 12"/>
          <p:cNvSpPr>
            <a:spLocks noChangeArrowheads="1" noChangeShapeType="1" noTextEdit="1"/>
          </p:cNvSpPr>
          <p:nvPr/>
        </p:nvSpPr>
        <p:spPr bwMode="auto">
          <a:xfrm>
            <a:off x="3626325" y="2304079"/>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endPar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
        <p:nvSpPr>
          <p:cNvPr id="2055" name="TextBox 13"/>
          <p:cNvSpPr txBox="1">
            <a:spLocks noChangeArrowheads="1"/>
          </p:cNvSpPr>
          <p:nvPr/>
        </p:nvSpPr>
        <p:spPr bwMode="auto">
          <a:xfrm>
            <a:off x="2741051" y="3015777"/>
            <a:ext cx="640080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2343547" y="3670495"/>
            <a:ext cx="7196173"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kumimoji="0" lang="en-US" sz="27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sz="27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Đọc: Tớ nhớ cậu.</a:t>
            </a:r>
            <a:endParaRPr kumimoji="0" lang="vi-VN" altLang="en-US" sz="27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duotone>
              <a:schemeClr val="bg2">
                <a:shade val="45000"/>
                <a:satMod val="135000"/>
              </a:schemeClr>
              <a:prstClr val="white"/>
            </a:duotone>
            <a:extLst>
              <a:ext uri="{28A0092B-C50C-407E-A947-70E740481C1C}">
                <a14:useLocalDpi xmlns:a14="http://schemas.microsoft.com/office/drawing/2010/main" val="0"/>
              </a:ext>
            </a:extLst>
          </a:blip>
          <a:srcRect b="55681"/>
          <a:stretch>
            <a:fillRect/>
          </a:stretch>
        </p:blipFill>
        <p:spPr>
          <a:xfrm>
            <a:off x="408104" y="182542"/>
            <a:ext cx="10966114" cy="6143223"/>
          </a:xfrm>
          <a:prstGeom prst="rect">
            <a:avLst/>
          </a:prstGeom>
        </p:spPr>
      </p:pic>
      <p:sp>
        <p:nvSpPr>
          <p:cNvPr id="3" name="TextBox 2"/>
          <p:cNvSpPr txBox="1"/>
          <p:nvPr/>
        </p:nvSpPr>
        <p:spPr>
          <a:xfrm>
            <a:off x="2028313" y="1000657"/>
            <a:ext cx="8847629" cy="584775"/>
          </a:xfrm>
          <a:prstGeom prst="rect">
            <a:avLst/>
          </a:prstGeom>
          <a:noFill/>
        </p:spPr>
        <p:txBody>
          <a:bodyPr wrap="square" rtlCol="0">
            <a:spAutoFit/>
          </a:bodyPr>
          <a:lstStyle/>
          <a:p>
            <a:r>
              <a:rPr lang="en-US" sz="3200" b="1" dirty="0" err="1">
                <a:latin typeface="HP001 4 hàng" panose="020B0603050302020204" pitchFamily="34" charset="0"/>
              </a:rPr>
              <a:t>Thứ</a:t>
            </a:r>
            <a:r>
              <a:rPr lang="en-US" sz="3200" b="1" dirty="0">
                <a:latin typeface="HP001 4 hàng" panose="020B0603050302020204" pitchFamily="34" charset="0"/>
              </a:rPr>
              <a:t> </a:t>
            </a:r>
            <a:r>
              <a:rPr lang="en-US" sz="3200" b="1" dirty="0" err="1">
                <a:latin typeface="HP001 4 hàng" panose="020B0603050302020204" pitchFamily="34" charset="0"/>
              </a:rPr>
              <a:t>tư</a:t>
            </a:r>
            <a:r>
              <a:rPr lang="en-US" sz="3200" b="1" dirty="0">
                <a:latin typeface="HP001 4 hàng" panose="020B0603050302020204" pitchFamily="34" charset="0"/>
              </a:rPr>
              <a:t> </a:t>
            </a:r>
            <a:r>
              <a:rPr lang="en-US" sz="3200" b="1" dirty="0" err="1">
                <a:latin typeface="HP001 4 hàng" panose="020B0603050302020204" pitchFamily="34" charset="0"/>
              </a:rPr>
              <a:t>ngày</a:t>
            </a:r>
            <a:r>
              <a:rPr lang="en-US" sz="3200" b="1" dirty="0">
                <a:latin typeface="HP001 4 hàng" panose="020B0603050302020204" pitchFamily="34" charset="0"/>
              </a:rPr>
              <a:t> 10  </a:t>
            </a:r>
            <a:r>
              <a:rPr lang="en-US" sz="3200" b="1" dirty="0" err="1">
                <a:latin typeface="HP001 4 hàng" panose="020B0603050302020204" pitchFamily="34" charset="0"/>
              </a:rPr>
              <a:t>tháng</a:t>
            </a:r>
            <a:r>
              <a:rPr lang="en-US" sz="3200" b="1" dirty="0">
                <a:latin typeface="HP001 4 hàng" panose="020B0603050302020204" pitchFamily="34" charset="0"/>
              </a:rPr>
              <a:t>  11   </a:t>
            </a:r>
            <a:r>
              <a:rPr lang="en-US" sz="3200" b="1" dirty="0" err="1">
                <a:latin typeface="HP001 4 hàng" panose="020B0603050302020204" pitchFamily="34" charset="0"/>
              </a:rPr>
              <a:t>năm</a:t>
            </a:r>
            <a:r>
              <a:rPr lang="en-US" sz="3200" b="1" dirty="0">
                <a:latin typeface="HP001 4 hàng" panose="020B0603050302020204" pitchFamily="34" charset="0"/>
              </a:rPr>
              <a:t> 2021</a:t>
            </a:r>
            <a:endParaRPr lang="en-US" sz="3200" b="1" dirty="0">
              <a:latin typeface="HP001 4 hàng" panose="020B0603050302020204" pitchFamily="34" charset="0"/>
            </a:endParaRPr>
          </a:p>
        </p:txBody>
      </p:sp>
      <p:sp>
        <p:nvSpPr>
          <p:cNvPr id="4" name="TextBox 3"/>
          <p:cNvSpPr txBox="1"/>
          <p:nvPr/>
        </p:nvSpPr>
        <p:spPr>
          <a:xfrm>
            <a:off x="3921138" y="1610777"/>
            <a:ext cx="2335255" cy="584775"/>
          </a:xfrm>
          <a:prstGeom prst="rect">
            <a:avLst/>
          </a:prstGeom>
          <a:noFill/>
        </p:spPr>
        <p:txBody>
          <a:bodyPr wrap="square" rtlCol="0">
            <a:spAutoFit/>
          </a:bodyPr>
          <a:lstStyle/>
          <a:p>
            <a:r>
              <a:rPr lang="en-US" sz="3200" b="1" dirty="0" err="1">
                <a:latin typeface="HP001 4 hàng" panose="020B0603050302020204" pitchFamily="34" charset="0"/>
              </a:rPr>
              <a:t>Tiếng</a:t>
            </a:r>
            <a:r>
              <a:rPr lang="en-US" sz="3200" b="1" dirty="0">
                <a:latin typeface="HP001 4 hàng" panose="020B0603050302020204" pitchFamily="34" charset="0"/>
              </a:rPr>
              <a:t> </a:t>
            </a:r>
            <a:r>
              <a:rPr lang="en-US" sz="3200" b="1" dirty="0" err="1">
                <a:latin typeface="HP001 4 hàng" panose="020B0603050302020204" pitchFamily="34" charset="0"/>
              </a:rPr>
              <a:t>Việt</a:t>
            </a:r>
            <a:endParaRPr lang="en-US" sz="3200" b="1" dirty="0">
              <a:latin typeface="HP001 4 hàng" panose="020B0603050302020204" pitchFamily="34" charset="0"/>
            </a:endParaRPr>
          </a:p>
        </p:txBody>
      </p:sp>
      <p:sp>
        <p:nvSpPr>
          <p:cNvPr id="6" name="TextBox 5"/>
          <p:cNvSpPr txBox="1"/>
          <p:nvPr/>
        </p:nvSpPr>
        <p:spPr>
          <a:xfrm>
            <a:off x="1863005" y="2144861"/>
            <a:ext cx="7205839" cy="584775"/>
          </a:xfrm>
          <a:prstGeom prst="rect">
            <a:avLst/>
          </a:prstGeom>
          <a:noFill/>
        </p:spPr>
        <p:txBody>
          <a:bodyPr wrap="square" rtlCol="0">
            <a:spAutoFit/>
          </a:bodyPr>
          <a:lstStyle/>
          <a:p>
            <a:pPr lvl="0"/>
            <a:r>
              <a:rPr lang="en-US" sz="3200" b="1" dirty="0">
                <a:latin typeface="HP001 4 hàng" panose="020B0603050302020204" pitchFamily="34" charset="0"/>
                <a:cs typeface="Times New Roman" panose="02020603050405020304" pitchFamily="18" charset="0"/>
              </a:rPr>
              <a:t> </a:t>
            </a:r>
            <a:r>
              <a:rPr lang="en-US" sz="3200" b="1" dirty="0" err="1">
                <a:latin typeface="HP001 4 hàng" panose="020B0603050302020204" pitchFamily="34" charset="0"/>
                <a:cs typeface="Times New Roman" panose="02020603050405020304" pitchFamily="18" charset="0"/>
              </a:rPr>
              <a:t>Đọc</a:t>
            </a:r>
            <a:r>
              <a:rPr lang="en-US" sz="3200" b="1" dirty="0">
                <a:latin typeface="HP001 4 hàng" panose="020B0603050302020204" pitchFamily="34" charset="0"/>
                <a:cs typeface="Times New Roman" panose="02020603050405020304" pitchFamily="18" charset="0"/>
              </a:rPr>
              <a:t>: </a:t>
            </a:r>
            <a:r>
              <a:rPr lang="en-US" sz="3200" b="1" dirty="0" err="1">
                <a:latin typeface="HP001 4 hàng" panose="020B0603050302020204" pitchFamily="34" charset="0"/>
                <a:cs typeface="Times New Roman" panose="02020603050405020304" pitchFamily="18" charset="0"/>
              </a:rPr>
              <a:t>Bài</a:t>
            </a:r>
            <a:r>
              <a:rPr lang="en-US" sz="3200" b="1" dirty="0">
                <a:latin typeface="HP001 4 hàng" panose="020B0603050302020204" pitchFamily="34" charset="0"/>
                <a:cs typeface="Times New Roman" panose="02020603050405020304" pitchFamily="18" charset="0"/>
              </a:rPr>
              <a:t> 18: </a:t>
            </a:r>
            <a:r>
              <a:rPr lang="en-US" sz="3200" b="1" dirty="0" err="1">
                <a:latin typeface="HP001 4 hàng" panose="020B0603050302020204" pitchFamily="34" charset="0"/>
                <a:cs typeface="Times New Roman" panose="02020603050405020304" pitchFamily="18" charset="0"/>
              </a:rPr>
              <a:t>Tớ</a:t>
            </a:r>
            <a:r>
              <a:rPr lang="en-US" sz="3200" b="1" dirty="0">
                <a:latin typeface="HP001 4 hàng" panose="020B0603050302020204" pitchFamily="34" charset="0"/>
                <a:cs typeface="Times New Roman" panose="02020603050405020304" pitchFamily="18" charset="0"/>
              </a:rPr>
              <a:t> </a:t>
            </a:r>
            <a:r>
              <a:rPr lang="en-US" sz="3200" b="1" dirty="0" err="1">
                <a:latin typeface="HP001 4 hàng" panose="020B0603050302020204" pitchFamily="34" charset="0"/>
                <a:cs typeface="Times New Roman" panose="02020603050405020304" pitchFamily="18" charset="0"/>
              </a:rPr>
              <a:t>nhớ</a:t>
            </a:r>
            <a:r>
              <a:rPr lang="en-US" sz="3200" b="1" dirty="0">
                <a:latin typeface="HP001 4 hàng" panose="020B0603050302020204" pitchFamily="34" charset="0"/>
                <a:cs typeface="Times New Roman" panose="02020603050405020304" pitchFamily="18" charset="0"/>
              </a:rPr>
              <a:t> </a:t>
            </a:r>
            <a:r>
              <a:rPr lang="en-US" sz="3200" b="1" dirty="0" err="1">
                <a:latin typeface="HP001 4 hàng" panose="020B0603050302020204" pitchFamily="34" charset="0"/>
                <a:cs typeface="Times New Roman" panose="02020603050405020304" pitchFamily="18" charset="0"/>
              </a:rPr>
              <a:t>cậu</a:t>
            </a:r>
            <a:r>
              <a:rPr lang="en-US" sz="3200" b="1" dirty="0">
                <a:latin typeface="HP001 4 hàng" panose="020B0603050302020204" pitchFamily="34" charset="0"/>
                <a:cs typeface="Times New Roman" panose="02020603050405020304" pitchFamily="18" charset="0"/>
              </a:rPr>
              <a:t> (</a:t>
            </a:r>
            <a:r>
              <a:rPr lang="en-US" sz="3200" b="1" dirty="0" err="1">
                <a:latin typeface="HP001 4 hàng" panose="020B0603050302020204" pitchFamily="34" charset="0"/>
                <a:cs typeface="Times New Roman" panose="02020603050405020304" pitchFamily="18" charset="0"/>
              </a:rPr>
              <a:t>Tiết</a:t>
            </a:r>
            <a:r>
              <a:rPr lang="en-US" sz="3200" b="1" dirty="0">
                <a:latin typeface="HP001 4 hàng" panose="020B0603050302020204" pitchFamily="34" charset="0"/>
                <a:cs typeface="Times New Roman" panose="02020603050405020304" pitchFamily="18" charset="0"/>
              </a:rPr>
              <a:t> 1 + 2)</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endParaRPr lang="en-US">
              <a:latin typeface="Arial-Rounded" panose="020B0500000000000000" pitchFamily="34" charset="0"/>
              <a:cs typeface="Arial-Rounded" panose="020B0500000000000000" pitchFamily="34" charset="0"/>
            </a:endParaRPr>
          </a:p>
        </p:txBody>
      </p:sp>
      <p:pic>
        <p:nvPicPr>
          <p:cNvPr id="4" name="Content Placeholder 3"/>
          <p:cNvPicPr>
            <a:picLocks noGrp="1" noChangeAspect="1"/>
          </p:cNvPicPr>
          <p:nvPr>
            <p:ph idx="1"/>
          </p:nvPr>
        </p:nvPicPr>
        <p:blipFill>
          <a:blip r:embed="rId2"/>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922020"/>
            <a:ext cx="9111615" cy="5656580"/>
          </a:xfrm>
          <a:prstGeom prst="rect">
            <a:avLst/>
          </a:prstGeom>
        </p:spPr>
      </p:pic>
      <p:sp>
        <p:nvSpPr>
          <p:cNvPr id="5" name="Text Box 4"/>
          <p:cNvSpPr txBox="1"/>
          <p:nvPr/>
        </p:nvSpPr>
        <p:spPr>
          <a:xfrm>
            <a:off x="4298543" y="26035"/>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endParaRPr lang="en-US" sz="3200">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911161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Arial-Rounded" panose="020B0500000000000000" pitchFamily="34" charset="0"/>
                <a:cs typeface="Arial-Rounded" panose="020B0500000000000000" pitchFamily="34" charset="0"/>
              </a:rPr>
              <a:t>Chia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9" name="Oval 8"/>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252667" y="220789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219537" y="377952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6" name="Oval 15"/>
          <p:cNvSpPr/>
          <p:nvPr/>
        </p:nvSpPr>
        <p:spPr>
          <a:xfrm>
            <a:off x="252667" y="566293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animBg="1"/>
      <p:bldP spid="11" grpId="0" animBg="1"/>
      <p:bldP spid="12" grpId="0" animBg="1"/>
      <p:bldP spid="14" grpId="0" bldLvl="0" animBg="1"/>
      <p:bldP spid="14" grpId="1"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từ</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khó</a:t>
            </a:r>
            <a:endParaRPr lang="en-US" sz="3200" dirty="0">
              <a:latin typeface="Arial-Rounded" panose="020B0500000000000000" pitchFamily="34" charset="0"/>
              <a:cs typeface="Arial-Rounded" panose="020B0500000000000000" pitchFamily="34" charset="0"/>
            </a:endParaRPr>
          </a:p>
        </p:txBody>
      </p:sp>
      <p:sp>
        <p:nvSpPr>
          <p:cNvPr id="13" name="Oval 12"/>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endPar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5"/>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endPar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endParaRPr lang="en-US">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588230"/>
            <a:ext cx="10972800" cy="4525963"/>
          </a:xfrm>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endParaRPr lang="en-US">
              <a:latin typeface="Arial-Rounded" panose="020B0500000000000000" pitchFamily="34" charset="0"/>
              <a:cs typeface="Arial-Rounded" panose="020B0500000000000000" pitchFamily="34" charset="0"/>
            </a:endParaRPr>
          </a:p>
        </p:txBody>
      </p:sp>
      <p:cxnSp>
        <p:nvCxnSpPr>
          <p:cNvPr id="4" name="Straight Connector 3"/>
          <p:cNvCxnSpPr/>
          <p:nvPr/>
        </p:nvCxnSpPr>
        <p:spPr>
          <a:xfrm flipH="1">
            <a:off x="5050155" y="166195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485063" y="1621203"/>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0700149"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770634"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409965" y="2206028"/>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247681" y="2160858"/>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10004488"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10075608"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129317"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9091856" y="2601689"/>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9162976" y="2611849"/>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sp>
        <p:nvSpPr>
          <p:cNvPr id="8" name="Oval 7"/>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3" name="Oval 12"/>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200">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cstate="print"/>
          <a:stretch>
            <a:fillRect/>
          </a:stretch>
        </p:blipFill>
        <p:spPr>
          <a:xfrm>
            <a:off x="-3581400" y="1361228"/>
            <a:ext cx="609600" cy="609600"/>
          </a:xfrm>
          <a:prstGeom prst="rect">
            <a:avLst/>
          </a:prstGeom>
        </p:spPr>
      </p:pic>
      <p:sp>
        <p:nvSpPr>
          <p:cNvPr id="4" name="Oval Callout 3"/>
          <p:cNvSpPr/>
          <p:nvPr/>
        </p:nvSpPr>
        <p:spPr>
          <a:xfrm>
            <a:off x="7931020" y="207520"/>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Ôn và khởi động</a:t>
            </a:r>
            <a:endParaRPr lang="en-US" sz="5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sp>
        <p:nvSpPr>
          <p:cNvPr id="8" name="Oval 7"/>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nhóm</a:t>
            </a:r>
            <a:r>
              <a:rPr lang="en-US" sz="3200" dirty="0">
                <a:latin typeface="Arial-Rounded" panose="020B0500000000000000" pitchFamily="34" charset="0"/>
                <a:cs typeface="Arial-Rounded" panose="020B0500000000000000" pitchFamily="34" charset="0"/>
              </a:rPr>
              <a:t> 4</a:t>
            </a:r>
            <a:endParaRPr lang="en-US" sz="3200" dirty="0">
              <a:latin typeface="Arial-Rounded" panose="020B0500000000000000" pitchFamily="34" charset="0"/>
              <a:cs typeface="Arial-Rounded" panose="020B0500000000000000" pitchFamily="34" charset="0"/>
            </a:endParaRPr>
          </a:p>
        </p:txBody>
      </p:sp>
      <p:sp>
        <p:nvSpPr>
          <p:cNvPr id="13" name="Oval 12"/>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200">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toàn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sp>
        <p:nvSpPr>
          <p:cNvPr id="8" name="Oval 7"/>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200">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Tìm</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hiểu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1"/>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endParaRPr lang="en-US" altLang="zh-CN" sz="280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2"/>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endParaRPr lang="en-US" altLang="zh-CN" sz="280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endParaRPr lang="en-US" altLang="zh-CN" sz="280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rcRect t="71035" b="9032"/>
          <a:stretch>
            <a:fillRect/>
          </a:stretch>
        </p:blipFill>
        <p:spPr>
          <a:xfrm>
            <a:off x="0" y="6108700"/>
            <a:ext cx="12192000" cy="744715"/>
          </a:xfrm>
          <a:prstGeom prst="rect">
            <a:avLst/>
          </a:prstGeom>
        </p:spPr>
      </p:pic>
      <p:grpSp>
        <p:nvGrpSpPr>
          <p:cNvPr id="4" name="Group 3"/>
          <p:cNvGrpSpPr/>
          <p:nvPr/>
        </p:nvGrpSpPr>
        <p:grpSpPr>
          <a:xfrm>
            <a:off x="0" y="0"/>
            <a:ext cx="12192000" cy="368301"/>
            <a:chOff x="0" y="-127508"/>
            <a:chExt cx="12192000" cy="1361811"/>
          </a:xfrm>
        </p:grpSpPr>
        <p:sp>
          <p:nvSpPr>
            <p:cNvPr id="5" name="Rectangle: Top Corners Rounded 17"/>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10201"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4142392" y="2027077"/>
            <a:ext cx="5677541"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bó</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rcRect t="71035" b="9032"/>
          <a:stretch>
            <a:fillRect/>
          </a:stretch>
        </p:blipFill>
        <p:spPr>
          <a:xfrm>
            <a:off x="0" y="6108700"/>
            <a:ext cx="12192000" cy="744715"/>
          </a:xfrm>
          <a:prstGeom prst="rect">
            <a:avLst/>
          </a:prstGeom>
        </p:spPr>
      </p:pic>
      <p:grpSp>
        <p:nvGrpSpPr>
          <p:cNvPr id="4" name="Group 3"/>
          <p:cNvGrpSpPr/>
          <p:nvPr/>
        </p:nvGrpSpPr>
        <p:grpSpPr>
          <a:xfrm>
            <a:off x="0" y="0"/>
            <a:ext cx="12192000" cy="368301"/>
            <a:chOff x="0" y="-127508"/>
            <a:chExt cx="12192000" cy="1361811"/>
          </a:xfrm>
        </p:grpSpPr>
        <p:sp>
          <p:nvSpPr>
            <p:cNvPr id="5" name="Rectangle: Top Corners Rounded 17"/>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503583" y="581191"/>
            <a:ext cx="11443252"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a:t>
            </a:r>
            <a:r>
              <a:rPr lang="en-US" sz="3600" b="1" dirty="0" err="1">
                <a:solidFill>
                  <a:srgbClr val="002060"/>
                </a:solidFill>
                <a:latin typeface="Times New Roman" panose="02020603050405020304" pitchFamily="18" charset="0"/>
                <a:cs typeface="Times New Roman" panose="02020603050405020304" pitchFamily="18" charset="0"/>
              </a:rPr>
              <a:t>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thiết</a:t>
            </a:r>
            <a:r>
              <a:rPr lang="en-US" sz="3600" b="1" dirty="0">
                <a:solidFill>
                  <a:srgbClr val="002060"/>
                </a:solidFill>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465615" y="2210919"/>
            <a:ext cx="8725846"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gọi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ặng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dịp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hay.</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rcRect t="71035" b="9032"/>
          <a:stretch>
            <a:fillRect/>
          </a:stretch>
        </p:blipFill>
        <p:spPr>
          <a:xfrm>
            <a:off x="0" y="6108700"/>
            <a:ext cx="12192000" cy="744715"/>
          </a:xfrm>
          <a:prstGeom prst="rect">
            <a:avLst/>
          </a:prstGeom>
        </p:spPr>
      </p:pic>
      <p:grpSp>
        <p:nvGrpSpPr>
          <p:cNvPr id="4" name="Group 3"/>
          <p:cNvGrpSpPr/>
          <p:nvPr/>
        </p:nvGrpSpPr>
        <p:grpSpPr>
          <a:xfrm>
            <a:off x="0" y="0"/>
            <a:ext cx="12192000" cy="368301"/>
            <a:chOff x="0" y="-127508"/>
            <a:chExt cx="12192000" cy="1361811"/>
          </a:xfrm>
        </p:grpSpPr>
        <p:sp>
          <p:nvSpPr>
            <p:cNvPr id="5" name="Rectangle: Top Corners Rounded 17"/>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41977"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1975589" y="2044419"/>
            <a:ext cx="9364773"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1" cstate="print">
            <a:extLst>
              <a:ext uri="{28A0092B-C50C-407E-A947-70E740481C1C}">
                <a14:useLocalDpi xmlns:a14="http://schemas.microsoft.com/office/drawing/2010/main" val="0"/>
              </a:ext>
            </a:extLst>
          </a:blip>
          <a:srcRect l="15498" r="13695" b="5297"/>
          <a:stretch>
            <a:fillRect/>
          </a:stretch>
        </p:blipFill>
        <p:spPr>
          <a:xfrm>
            <a:off x="0" y="3337009"/>
            <a:ext cx="2632559" cy="3520991"/>
          </a:xfrm>
          <a:prstGeom prst="rect">
            <a:avLst/>
          </a:prstGeom>
        </p:spPr>
      </p:pic>
      <p:pic>
        <p:nvPicPr>
          <p:cNvPr id="6" name="图片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8667"/>
                    </a14:imgEffect>
                  </a14:imgLayer>
                </a14:imgProps>
              </a:ext>
              <a:ext uri="{28A0092B-C50C-407E-A947-70E740481C1C}">
                <a14:useLocalDpi xmlns:a14="http://schemas.microsoft.com/office/drawing/2010/main" val="0"/>
              </a:ext>
            </a:extLst>
          </a:blip>
          <a:srcRect l="29795" r="30586"/>
          <a:stretch>
            <a:fillRect/>
          </a:stretch>
        </p:blipFill>
        <p:spPr>
          <a:xfrm>
            <a:off x="9837020" y="1357163"/>
            <a:ext cx="2108205" cy="5321249"/>
          </a:xfrm>
          <a:prstGeom prst="rect">
            <a:avLst/>
          </a:prstGeom>
        </p:spPr>
      </p:pic>
      <p:sp>
        <p:nvSpPr>
          <p:cNvPr id="9" name="Rectangle 11"/>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20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Microsoft YaHei" panose="020B0503020204020204" charset="-122"/>
            </a:endParaRPr>
          </a:p>
        </p:txBody>
      </p:sp>
      <p:pic>
        <p:nvPicPr>
          <p:cNvPr id="10"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1"/>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endPar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2"/>
          <a:stretch>
            <a:fillRect/>
          </a:stretch>
        </p:blipFill>
        <p:spPr>
          <a:xfrm>
            <a:off x="8922385" y="615950"/>
            <a:ext cx="3269615" cy="3183890"/>
          </a:xfrm>
          <a:prstGeom prst="rect">
            <a:avLst/>
          </a:prstGeom>
        </p:spPr>
      </p:pic>
      <p:sp>
        <p:nvSpPr>
          <p:cNvPr id="8" name="Oval 7"/>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20">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1"/>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4"/>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4"/>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4"/>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4" action="ppaction://hlinksldjump"/>
          </p:cNvPr>
          <p:cNvPicPr>
            <a:picLocks noChangeAspect="1" noChangeArrowheads="1" noCrop="1"/>
          </p:cNvPicPr>
          <p:nvPr/>
        </p:nvPicPr>
        <p:blipFill>
          <a:blip r:embed="rId34"/>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a:solidFill>
                  <a:srgbClr val="FF0000"/>
                </a:solidFill>
                <a:cs typeface="+mn-ea"/>
                <a:sym typeface="+mn-lt"/>
              </a:rPr>
              <a:t>Luyện</a:t>
            </a:r>
            <a:r>
              <a:rPr lang="en-US" altLang="zh-CN" sz="4000" b="1" dirty="0">
                <a:solidFill>
                  <a:srgbClr val="FF0000"/>
                </a:solidFill>
                <a:cs typeface="+mn-ea"/>
                <a:sym typeface="+mn-lt"/>
              </a:rPr>
              <a:t> </a:t>
            </a:r>
            <a:r>
              <a:rPr lang="en-US" altLang="zh-CN" sz="4000" b="1" dirty="0" err="1">
                <a:solidFill>
                  <a:srgbClr val="FF0000"/>
                </a:solidFill>
                <a:cs typeface="+mn-ea"/>
                <a:sym typeface="+mn-lt"/>
              </a:rPr>
              <a:t>tập</a:t>
            </a:r>
            <a:r>
              <a:rPr lang="en-US" altLang="zh-CN" sz="4000" b="1" dirty="0">
                <a:solidFill>
                  <a:srgbClr val="FF0000"/>
                </a:solidFill>
                <a:cs typeface="+mn-ea"/>
                <a:sym typeface="+mn-lt"/>
              </a:rPr>
              <a:t> </a:t>
            </a:r>
            <a:r>
              <a:rPr lang="en-US" altLang="zh-CN" sz="4000" b="1" dirty="0" err="1">
                <a:solidFill>
                  <a:srgbClr val="FF0000"/>
                </a:solidFill>
                <a:cs typeface="+mn-ea"/>
                <a:sym typeface="+mn-lt"/>
              </a:rPr>
              <a:t>theo</a:t>
            </a:r>
            <a:r>
              <a:rPr lang="en-US" altLang="zh-CN" sz="4000" b="1" dirty="0">
                <a:solidFill>
                  <a:srgbClr val="FF0000"/>
                </a:solidFill>
                <a:cs typeface="+mn-ea"/>
                <a:sym typeface="+mn-lt"/>
              </a:rPr>
              <a:t> </a:t>
            </a:r>
            <a:r>
              <a:rPr lang="en-US" altLang="zh-CN" sz="4000" b="1" dirty="0" err="1">
                <a:solidFill>
                  <a:srgbClr val="FF0000"/>
                </a:solidFill>
                <a:cs typeface="+mn-ea"/>
                <a:sym typeface="+mn-lt"/>
              </a:rPr>
              <a:t>văn</a:t>
            </a:r>
            <a:r>
              <a:rPr lang="en-US" altLang="zh-CN" sz="4000" b="1" dirty="0">
                <a:solidFill>
                  <a:srgbClr val="FF0000"/>
                </a:solidFill>
                <a:cs typeface="+mn-ea"/>
                <a:sym typeface="+mn-lt"/>
              </a:rPr>
              <a:t> </a:t>
            </a:r>
            <a:r>
              <a:rPr lang="en-US" altLang="zh-CN" sz="4000" b="1" dirty="0" err="1">
                <a:solidFill>
                  <a:srgbClr val="FF0000"/>
                </a:solidFill>
                <a:cs typeface="+mn-ea"/>
                <a:sym typeface="+mn-lt"/>
              </a:rPr>
              <a:t>bản</a:t>
            </a:r>
            <a:r>
              <a:rPr lang="en-US" altLang="zh-CN" sz="4000" b="1" dirty="0">
                <a:solidFill>
                  <a:srgbClr val="FF0000"/>
                </a:solidFill>
                <a:cs typeface="+mn-ea"/>
                <a:sym typeface="+mn-lt"/>
              </a:rPr>
              <a:t> </a:t>
            </a:r>
            <a:r>
              <a:rPr lang="en-US" altLang="zh-CN" sz="4000" b="1" dirty="0" err="1">
                <a:solidFill>
                  <a:srgbClr val="FF0000"/>
                </a:solidFill>
                <a:cs typeface="+mn-ea"/>
                <a:sym typeface="+mn-lt"/>
              </a:rPr>
              <a:t>đọc</a:t>
            </a:r>
            <a:endParaRPr lang="en-US" sz="4000" b="1" dirty="0">
              <a:solidFill>
                <a:srgbClr val="FF0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endParaRPr lang="en-US" sz="4890">
              <a:latin typeface="Arial-Rounded" panose="020B0500000000000000" pitchFamily="34" charset="0"/>
              <a:cs typeface="Arial-Rounded" panose="020B0500000000000000" pitchFamily="34" charset="0"/>
            </a:endParaRP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endParaRPr lang="en-US" sz="3200">
              <a:latin typeface="Arial-Rounded" panose="020B0500000000000000" pitchFamily="34" charset="0"/>
              <a:cs typeface="Arial-Rounded" panose="020B0500000000000000" pitchFamily="34" charset="0"/>
            </a:endParaRP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endParaRPr lang="en-US" sz="3200">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endParaRPr lang="en-US" sz="4000">
              <a:latin typeface="Arial-Rounded" panose="020B0500000000000000" pitchFamily="34" charset="0"/>
              <a:cs typeface="Arial-Rounded" panose="020B0500000000000000" pitchFamily="34" charset="0"/>
            </a:endParaRP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endParaRPr lang="en-US" sz="3200">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sp>
        <p:nvSpPr>
          <p:cNvPr id="21" name="20"/>
          <p:cNvSpPr/>
          <p:nvPr/>
        </p:nvSpPr>
        <p:spPr>
          <a:xfrm>
            <a:off x="3631483" y="1633129"/>
            <a:ext cx="6844360" cy="3693319"/>
          </a:xfrm>
          <a:prstGeom prst="rect">
            <a:avLst/>
          </a:prstGeom>
          <a:noFill/>
          <a:ln>
            <a:noFill/>
          </a:ln>
        </p:spPr>
        <p:txBody>
          <a:bodyPr vert="horz" wrap="square" lIns="0" tIns="0" rIns="0" bIns="0" numCol="1" anchor="t" anchorCtr="0" compatLnSpc="1">
            <a:spAutoFit/>
          </a:bodyPr>
          <a:lstStyle/>
          <a:p>
            <a:pPr algn="ct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ĐỊNH</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HƯỚNG</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HỌC</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TẬP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TIẾP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THEO</a:t>
            </a:r>
            <a:endPar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endPar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endPar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endPar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endPar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endPar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endPar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endPar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211127" y="533807"/>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rPr>
              <a:t>Thứ.....ngày.....tháng</a:t>
            </a:r>
            <a:endParaRPr lang="en-US" sz="6600" b="1" dirty="0">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endParaRPr>
          </a:p>
        </p:txBody>
      </p:sp>
      <p:grpSp>
        <p:nvGrpSpPr>
          <p:cNvPr id="12" name="Group 11"/>
          <p:cNvGrpSpPr/>
          <p:nvPr/>
        </p:nvGrpSpPr>
        <p:grpSpPr>
          <a:xfrm>
            <a:off x="3076497" y="3346864"/>
            <a:ext cx="7638197" cy="1689636"/>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98184" y="3556328"/>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220513" y="3329291"/>
            <a:ext cx="1654973" cy="1554110"/>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416739" y="3348753"/>
            <a:ext cx="1211419"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endPar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endPar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2535</Words>
  <Application>WPS Presentation</Application>
  <PresentationFormat>Widescreen</PresentationFormat>
  <Paragraphs>203</Paragraphs>
  <Slides>33</Slides>
  <Notes>13</Notes>
  <HiddenSlides>0</HiddenSlides>
  <MMClips>1</MMClips>
  <ScaleCrop>false</ScaleCrop>
  <HeadingPairs>
    <vt:vector size="6" baseType="variant">
      <vt:variant>
        <vt:lpstr>已用的字体</vt:lpstr>
      </vt:variant>
      <vt:variant>
        <vt:i4>19</vt:i4>
      </vt:variant>
      <vt:variant>
        <vt:lpstr>主题</vt:lpstr>
      </vt:variant>
      <vt:variant>
        <vt:i4>8</vt:i4>
      </vt:variant>
      <vt:variant>
        <vt:lpstr>幻灯片标题</vt:lpstr>
      </vt:variant>
      <vt:variant>
        <vt:i4>33</vt:i4>
      </vt:variant>
    </vt:vector>
  </HeadingPairs>
  <TitlesOfParts>
    <vt:vector size="60" baseType="lpstr">
      <vt:lpstr>Arial</vt:lpstr>
      <vt:lpstr>SimSun</vt:lpstr>
      <vt:lpstr>Wingdings</vt:lpstr>
      <vt:lpstr>Wingdings 2</vt:lpstr>
      <vt:lpstr>Microsoft YaHei</vt:lpstr>
      <vt:lpstr>Calibri Light</vt:lpstr>
      <vt:lpstr>Times New Roman</vt:lpstr>
      <vt:lpstr>Arial-Rounded</vt:lpstr>
      <vt:lpstr>Yellowtail</vt:lpstr>
      <vt:lpstr>HP001 4 hàng</vt:lpstr>
      <vt:lpstr>Arial Rounded MT Bold</vt:lpstr>
      <vt:lpstr>Calibri</vt:lpstr>
      <vt:lpstr>Arial Unicode MS</vt:lpstr>
      <vt:lpstr>iCiel Cadena</vt:lpstr>
      <vt:lpstr>汉仪黑荔枝体简</vt:lpstr>
      <vt:lpstr>字魂36号-正文宋楷</vt:lpstr>
      <vt:lpstr>SVN-Gretoon</vt:lpstr>
      <vt:lpstr>Segoe Print</vt:lpstr>
      <vt:lpstr>Times New Roman</vt:lpstr>
      <vt:lpstr>1_Office Theme</vt:lpstr>
      <vt:lpstr>3_Office Theme</vt:lpstr>
      <vt:lpstr>4_Office Theme</vt:lpstr>
      <vt:lpstr>5_Office Theme</vt:lpstr>
      <vt:lpstr>2_Office Theme</vt:lpstr>
      <vt:lpstr>Trek</vt:lpstr>
      <vt:lpstr>7_Office Theme</vt:lpstr>
      <vt:lpstr>8_Office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Khi vui chơi cùng bạn em cảm thấy thế nào? 2. Khi xa bạn em cảm thấy thế nào?</vt:lpstr>
      <vt:lpstr>PowerPoint 演示文稿</vt:lpstr>
      <vt:lpstr>PowerPoint 演示文稿</vt:lpstr>
      <vt:lpstr>PowerPoint 演示文稿</vt:lpstr>
      <vt:lpstr>PowerPoint 演示文稿</vt:lpstr>
      <vt:lpstr>Luyện đọc câu dài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 M4800</dc:creator>
  <cp:lastModifiedBy>Admin</cp:lastModifiedBy>
  <cp:revision>17</cp:revision>
  <dcterms:created xsi:type="dcterms:W3CDTF">2021-05-26T07:40:00Z</dcterms:created>
  <dcterms:modified xsi:type="dcterms:W3CDTF">2022-11-04T12:58:32Z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1033-11.2.0.11380</vt:lpwstr>
  </property>
  <property fmtid="{D5CDD505-2E9C-101B-9397-08002B2CF9AE}" pid="3" name="ICV">
    <vt:lpwstr>25044878F59F4241B6C14C46D5B21AAA</vt:lpwstr>
  </property>
</Properties>
</file>