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5" r:id="rId3"/>
    <p:sldId id="262" r:id="rId5"/>
    <p:sldId id="263" r:id="rId6"/>
    <p:sldId id="261" r:id="rId7"/>
    <p:sldId id="265" r:id="rId8"/>
    <p:sldId id="272" r:id="rId9"/>
    <p:sldId id="264" r:id="rId10"/>
    <p:sldId id="268" r:id="rId11"/>
    <p:sldId id="269" r:id="rId12"/>
    <p:sldId id="273" r:id="rId13"/>
    <p:sldId id="271" r:id="rId14"/>
    <p:sldId id="270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 varScale="1">
        <p:scale>
          <a:sx n="60" d="100"/>
          <a:sy n="60" d="100"/>
        </p:scale>
        <p:origin x="1484" y="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8" Type="http://schemas.openxmlformats.org/officeDocument/2006/relationships/slide" Target="slide16.xml"/><Relationship Id="rId7" Type="http://schemas.openxmlformats.org/officeDocument/2006/relationships/slide" Target="slide15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slide" Target="slide13.xml"/><Relationship Id="rId3" Type="http://schemas.openxmlformats.org/officeDocument/2006/relationships/slide" Target="slide14.xml"/><Relationship Id="rId2" Type="http://schemas.openxmlformats.org/officeDocument/2006/relationships/image" Target="../media/image49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1.xml"/><Relationship Id="rId15" Type="http://schemas.openxmlformats.org/officeDocument/2006/relationships/slide" Target="slide11.xml"/><Relationship Id="rId14" Type="http://schemas.openxmlformats.org/officeDocument/2006/relationships/image" Target="../media/image11.png"/><Relationship Id="rId13" Type="http://schemas.microsoft.com/office/2007/relationships/media" Target="../media/audio1.wav"/><Relationship Id="rId12" Type="http://schemas.openxmlformats.org/officeDocument/2006/relationships/audio" Target="../media/audio1.wav"/><Relationship Id="rId11" Type="http://schemas.openxmlformats.org/officeDocument/2006/relationships/image" Target="../media/image52.GIF"/><Relationship Id="rId10" Type="http://schemas.openxmlformats.org/officeDocument/2006/relationships/image" Target="../media/image51.GIF"/><Relationship Id="rId1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.xml"/><Relationship Id="rId7" Type="http://schemas.openxmlformats.org/officeDocument/2006/relationships/image" Target="../media/image1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55.png"/><Relationship Id="rId4" Type="http://schemas.openxmlformats.org/officeDocument/2006/relationships/slide" Target="slide10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1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slide" Target="slide10.xml"/><Relationship Id="rId4" Type="http://schemas.openxmlformats.org/officeDocument/2006/relationships/image" Target="../media/image5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2.wav"/><Relationship Id="rId6" Type="http://schemas.openxmlformats.org/officeDocument/2006/relationships/slide" Target="slide1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0.xml"/><Relationship Id="rId4" Type="http://schemas.openxmlformats.org/officeDocument/2006/relationships/image" Target="../media/image5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0.xml"/><Relationship Id="rId4" Type="http://schemas.openxmlformats.org/officeDocument/2006/relationships/image" Target="../media/image5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10.xml"/><Relationship Id="rId4" Type="http://schemas.openxmlformats.org/officeDocument/2006/relationships/image" Target="../media/image5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12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.xml"/><Relationship Id="rId13" Type="http://schemas.openxmlformats.org/officeDocument/2006/relationships/image" Target="../media/image26.png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microsoft.com/office/2007/relationships/hdphoto" Target="../media/image23.wdp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microsoft.com/office/2007/relationships/hdphoto" Target="../media/image31.wdp"/><Relationship Id="rId6" Type="http://schemas.openxmlformats.org/officeDocument/2006/relationships/image" Target="../media/image3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5.xml"/><Relationship Id="rId15" Type="http://schemas.openxmlformats.org/officeDocument/2006/relationships/image" Target="../media/image39.png"/><Relationship Id="rId14" Type="http://schemas.microsoft.com/office/2007/relationships/hdphoto" Target="../media/image38.wdp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microsoft.com/office/2007/relationships/hdphoto" Target="../media/image35.wdp"/><Relationship Id="rId10" Type="http://schemas.openxmlformats.org/officeDocument/2006/relationships/image" Target="../media/image34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png"/><Relationship Id="rId3" Type="http://schemas.openxmlformats.org/officeDocument/2006/relationships/image" Target="../media/image40.png"/><Relationship Id="rId2" Type="http://schemas.microsoft.com/office/2007/relationships/hdphoto" Target="../media/image14.wdp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.xml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microsoft.com/office/2007/relationships/hdphoto" Target="../media/image45.wdp"/><Relationship Id="rId1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191" y="3403206"/>
            <a:ext cx="9141620" cy="2025376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423379" y="3590291"/>
            <a:ext cx="2084003" cy="179547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3925421" y="4205623"/>
            <a:ext cx="1627399" cy="118013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7770275" y="676841"/>
            <a:ext cx="859061" cy="112128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44029" y="150908"/>
            <a:ext cx="1821182" cy="1821182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047" y="-153813"/>
            <a:ext cx="609441" cy="609441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056583" y="455509"/>
            <a:ext cx="703059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035136" y="2115329"/>
            <a:ext cx="5074140" cy="53077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54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-476" y="2857976"/>
            <a:ext cx="9261158" cy="46164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sz="3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CHUNG</a:t>
            </a:r>
            <a:endParaRPr lang="vi-VN" sz="3000" b="1" spc="600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4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5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6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7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8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  <a:endParaRPr lang="en-US" sz="45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  <a:endParaRPr lang="en-US" sz="45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5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10.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-762000" y="1638300"/>
            <a:ext cx="5995035" cy="6153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p>
            <a:pPr algn="ctr"/>
            <a:r>
              <a:rPr lang="en-US" sz="2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ea"/>
              </a:rPr>
              <a:t>HOẠT </a:t>
            </a:r>
            <a:r>
              <a:rPr lang="en-US" sz="2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ea"/>
              </a:rPr>
              <a:t>ĐỘNG </a:t>
            </a:r>
            <a:endParaRPr lang="en-US" sz="20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  <a:p>
            <a:pPr algn="ctr"/>
            <a:r>
              <a:rPr lang="en-US" sz="2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ea"/>
              </a:rPr>
              <a:t>CỦNG CỐ - TIẾP </a:t>
            </a:r>
            <a:r>
              <a:rPr lang="en-US" sz="2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ea"/>
              </a:rPr>
              <a:t>NỐI</a:t>
            </a:r>
            <a:endParaRPr lang="en-US" sz="2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3294" b="5729"/>
          <a:stretch>
            <a:fillRect/>
          </a:stretch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730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7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 defTabSz="633730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8" name="Google Shape;214;p2">
            <a:hlinkClick r:id="rId4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QUAY VỀ</a:t>
            </a:r>
            <a:endParaRPr sz="2400" b="1" dirty="0">
              <a:solidFill>
                <a:srgbClr val="2E75B5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3294" b="5729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. 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5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QUAY VỀ</a:t>
            </a:r>
            <a:endParaRPr sz="2400" b="1" dirty="0">
              <a:solidFill>
                <a:srgbClr val="2E75B5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3294" b="5729"/>
          <a:stretch>
            <a:fillRect/>
          </a:stretch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: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>
            <a:fillRect/>
          </a:stretch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>
            <a:fillRect/>
          </a:stretch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QUAY VỀ</a:t>
            </a:r>
            <a:endParaRPr sz="2400" b="1" dirty="0">
              <a:solidFill>
                <a:srgbClr val="2E75B5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3294" b="5729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&gt;; &lt;; = ?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+ 6 &lt; 8 + 6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  <a:endParaRPr lang="en-US" sz="2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  <a:endParaRPr lang="en-US" sz="2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214;p2">
            <a:hlinkClick r:id="rId5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QUAY VỀ</a:t>
            </a:r>
            <a:endParaRPr sz="2400" b="1" dirty="0">
              <a:solidFill>
                <a:srgbClr val="2E75B5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3294" b="5729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 panose="020B0604030504040204"/>
              <a:buNone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A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 marL="914400" lvl="5">
              <a:buClr>
                <a:srgbClr val="7030A0"/>
              </a:buClr>
              <a:buSzPts val="3200"/>
              <a:buFont typeface="Tahoma" panose="020B0604030504040204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B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 marL="914400" lvl="5">
              <a:buClr>
                <a:srgbClr val="7030A0"/>
              </a:buClr>
              <a:buSzPts val="3200"/>
              <a:buFont typeface="Tahoma" panose="020B0604030504040204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  <a:endParaRPr lang="en-US" sz="2700" b="1" dirty="0">
              <a:solidFill>
                <a:srgbClr val="7030A0"/>
              </a:solidFill>
            </a:endParaRPr>
          </a:p>
        </p:txBody>
      </p:sp>
      <p:sp>
        <p:nvSpPr>
          <p:cNvPr id="27" name="Google Shape;214;p2">
            <a:hlinkClick r:id="rId5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QUAY VỀ</a:t>
            </a:r>
            <a:endParaRPr sz="2400" b="1" dirty="0">
              <a:solidFill>
                <a:srgbClr val="2E75B5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3294" b="5729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endParaRPr lang="en-US" sz="32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/>
                <a:cs typeface="Arial" panose="020B0604020202020204" pitchFamily="34" charset="0"/>
                <a:sym typeface="Tahoma" panose="020B0604030504040204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/>
              <a:cs typeface="Arial" panose="020B0604020202020204" pitchFamily="34" charset="0"/>
              <a:sym typeface="Tahoma" panose="020B060403050404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5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QUAY VỀ</a:t>
            </a:r>
            <a:endParaRPr sz="2400" b="1" dirty="0">
              <a:solidFill>
                <a:srgbClr val="2E75B5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solidFill>
                <a:srgbClr val="008E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bảng cộng qua 10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tính với hai dấu phép tính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ng, so sánh số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/>
                <a:gridCol w="954447"/>
                <a:gridCol w="954447"/>
                <a:gridCol w="954447"/>
                <a:gridCol w="954447"/>
                <a:gridCol w="954447"/>
                <a:gridCol w="954447"/>
                <a:gridCol w="95444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?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>
            <a:fillRect/>
          </a:stretch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>
            <a:fillRect/>
          </a:stretch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>
            <a:fillRect/>
          </a:stretch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>
            <a:fillRect/>
          </a:stretch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>
            <a:fillRect/>
          </a:stretch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  <a:endParaRPr lang="en-US" sz="3200" b="1">
              <a:solidFill>
                <a:srgbClr val="00B05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>
              <a:fillRect/>
            </a:stretch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iện?</a:t>
              </a:r>
              <a:endPara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>
              <a:fillRect/>
            </a:stretch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>
            <a:fillRect/>
          </a:stretch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>
            <a:fillRect/>
          </a:stretch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>
            <a:fillRect/>
          </a:stretch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>
              <a:fillRect/>
            </a:stretch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  <a:endParaRPr lang="en-US" sz="2400" b="1">
              <a:solidFill>
                <a:srgbClr val="002060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>
              <a:fillRect/>
            </a:stretch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>
              <a:fillRect/>
            </a:stretch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>
              <a:fillRect/>
            </a:stretch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>
              <a:fillRect/>
            </a:stretch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>
              <a:fillRect/>
            </a:stretch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>
              <a:fillRect/>
            </a:stretch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>
              <a:fillRect/>
            </a:stretch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ghi </a:t>
                </a:r>
                <a:endPara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 tính có kết quả lớn nhất? </a:t>
                </a:r>
                <a:endPara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 + 6</a:t>
                  </a:r>
                  <a:endParaRPr lang="en-US" sz="2800" b="1" dirty="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 + 6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 + 3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 + 9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15?</a:t>
                </a:r>
                <a:endPara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 + 5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 + 8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 + 4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 + 8</a:t>
                  </a:r>
                  <a:endParaRPr lang="en-US" sz="2800" b="1">
                    <a:solidFill>
                      <a:srgbClr val="008E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>
            <a:fillRect/>
          </a:stretch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>
            <a:fillRect/>
          </a:stretch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>
            <a:fillRect/>
          </a:stretch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nhỏ nhiều nhất?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nhỏ?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nhỏ nhiều nhất.</a:t>
            </a:r>
            <a:endParaRPr lang="en-US" sz="2400" b="1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31"/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32"/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Rounded Rectangle 33"/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>
            <a:fillRect/>
          </a:stretch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8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/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Rounded Rectangle 32"/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Rounded Rectangle 33"/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TIMING" val="|3.1"/>
</p:tagLst>
</file>

<file path=ppt/tags/tag2.xml><?xml version="1.0" encoding="utf-8"?>
<p:tagLst xmlns:p="http://schemas.openxmlformats.org/presentationml/2006/main">
  <p:tag name="TIMING" val="|1.1"/>
</p:tagLst>
</file>

<file path=ppt/tags/tag3.xml><?xml version="1.0" encoding="utf-8"?>
<p:tagLst xmlns:p="http://schemas.openxmlformats.org/presentationml/2006/main">
  <p:tag name="TIMING" val="|1.7|0.6|0.7|0.7|0.7|0.7"/>
</p:tagLst>
</file>

<file path=ppt/tags/tag4.xml><?xml version="1.0" encoding="utf-8"?>
<p:tagLst xmlns:p="http://schemas.openxmlformats.org/presentationml/2006/main">
  <p:tag name="TIMING" val="|3.3|1.4"/>
</p:tagLst>
</file>

<file path=ppt/tags/tag5.xml><?xml version="1.0" encoding="utf-8"?>
<p:tagLst xmlns:p="http://schemas.openxmlformats.org/presentationml/2006/main">
  <p:tag name="TIMING" val="|16.7|0.8|0.9|1"/>
</p:tagLst>
</file>

<file path=ppt/tags/tag6.xml><?xml version="1.0" encoding="utf-8"?>
<p:tagLst xmlns:p="http://schemas.openxmlformats.org/presentationml/2006/main">
  <p:tag name="TIMING" val="|5.7|2.4|2.3"/>
</p:tagLst>
</file>

<file path=ppt/tags/tag7.xml><?xml version="1.0" encoding="utf-8"?>
<p:tagLst xmlns:p="http://schemas.openxmlformats.org/presentationml/2006/main">
  <p:tag name="TIMING" val="|2.3|1.1|0.9|0.9|0.9"/>
</p:tagLst>
</file>

<file path=ppt/tags/tag8.xml><?xml version="1.0" encoding="utf-8"?>
<p:tagLst xmlns:p="http://schemas.openxmlformats.org/presentationml/2006/main">
  <p:tag name="TIMING" val="|1.2|7.5|3.1"/>
</p:tagLst>
</file>

<file path=ppt/tags/tag9.xml><?xml version="1.0" encoding="utf-8"?>
<p:tagLst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WPS Presentation</Application>
  <PresentationFormat>On-screen Show (16:10)</PresentationFormat>
  <Paragraphs>291</Paragraphs>
  <Slides>18</Slides>
  <Notes>7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SimSun</vt:lpstr>
      <vt:lpstr>Wingdings</vt:lpstr>
      <vt:lpstr>iCiel PONY</vt:lpstr>
      <vt:lpstr>#9Slide03 NettoOTLight</vt:lpstr>
      <vt:lpstr>iCiel Nabila</vt:lpstr>
      <vt:lpstr>Tahoma</vt:lpstr>
      <vt:lpstr>iCiel Crocante</vt:lpstr>
      <vt:lpstr>Yellowtail</vt:lpstr>
      <vt:lpstr>Tahoma</vt:lpstr>
      <vt:lpstr>Microsoft YaHei</vt:lpstr>
      <vt:lpstr>Arial Unicode MS</vt:lpstr>
      <vt:lpstr>Calibri</vt:lpstr>
      <vt:lpstr>Times New Roman</vt:lpstr>
      <vt:lpstr>Arial-Rounded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120</cp:revision>
  <dcterms:created xsi:type="dcterms:W3CDTF">2021-05-31T07:51:00Z</dcterms:created>
  <dcterms:modified xsi:type="dcterms:W3CDTF">2022-09-27T05:29:19Z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2343E26385554DCA9D2E477A58FE28AE</vt:lpwstr>
  </property>
  <property fmtid="{D5CDD505-2E9C-101B-9397-08002B2CF9AE}" pid="3" name="KSOProductBuildVer">
    <vt:lpwstr>1033-11.2.0.11341</vt:lpwstr>
  </property>
</Properties>
</file>