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 id="2147483710" r:id="rId6"/>
    <p:sldMasterId id="2147483722" r:id="rId7"/>
  </p:sldMasterIdLst>
  <p:notesMasterIdLst>
    <p:notesMasterId r:id="rId27"/>
  </p:notesMasterIdLst>
  <p:sldIdLst>
    <p:sldId id="308" r:id="rId8"/>
    <p:sldId id="306" r:id="rId9"/>
    <p:sldId id="284" r:id="rId10"/>
    <p:sldId id="285" r:id="rId11"/>
    <p:sldId id="286" r:id="rId12"/>
    <p:sldId id="287" r:id="rId13"/>
    <p:sldId id="288" r:id="rId14"/>
    <p:sldId id="259" r:id="rId15"/>
    <p:sldId id="260" r:id="rId16"/>
    <p:sldId id="295" r:id="rId17"/>
    <p:sldId id="296" r:id="rId18"/>
    <p:sldId id="297" r:id="rId19"/>
    <p:sldId id="298" r:id="rId20"/>
    <p:sldId id="299" r:id="rId21"/>
    <p:sldId id="300" r:id="rId22"/>
    <p:sldId id="266" r:id="rId23"/>
    <p:sldId id="267" r:id="rId24"/>
    <p:sldId id="291"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39" d="100"/>
          <a:sy n="39" d="100"/>
        </p:scale>
        <p:origin x="86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51666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4171071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65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Tree>
    <p:extLst>
      <p:ext uri="{BB962C8B-B14F-4D97-AF65-F5344CB8AC3E}">
        <p14:creationId xmlns:p14="http://schemas.microsoft.com/office/powerpoint/2010/main" val="391851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7943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3077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85556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567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55436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8152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18</a:t>
            </a:fld>
            <a:endParaRPr lang="en-US"/>
          </a:p>
        </p:txBody>
      </p:sp>
    </p:spTree>
    <p:extLst>
      <p:ext uri="{BB962C8B-B14F-4D97-AF65-F5344CB8AC3E}">
        <p14:creationId xmlns:p14="http://schemas.microsoft.com/office/powerpoint/2010/main" val="324966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814405645"/>
      </p:ext>
    </p:extLst>
  </p:cSld>
  <p:clrMapOvr>
    <a:masterClrMapping/>
  </p:clrMapOvr>
  <p:transition spd="med" advClick="0">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894174371"/>
      </p:ext>
    </p:extLst>
  </p:cSld>
  <p:clrMapOvr>
    <a:masterClrMapping/>
  </p:clrMapOvr>
  <p:transition spd="med"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163657257"/>
      </p:ext>
    </p:extLst>
  </p:cSld>
  <p:clrMapOvr>
    <a:masterClrMapping/>
  </p:clrMapOvr>
  <p:transition spd="med" advClick="0">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221381775"/>
      </p:ext>
    </p:extLst>
  </p:cSld>
  <p:clrMapOvr>
    <a:masterClrMapping/>
  </p:clrMapOvr>
  <p:transition spd="med" advClick="0">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284384736"/>
      </p:ext>
    </p:extLst>
  </p:cSld>
  <p:clrMapOvr>
    <a:masterClrMapping/>
  </p:clrMapOvr>
  <p:transition spd="med" advClick="0">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615130872"/>
      </p:ext>
    </p:extLst>
  </p:cSld>
  <p:clrMapOvr>
    <a:masterClrMapping/>
  </p:clrMapOvr>
  <p:transition spd="med" advClick="0">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82867124"/>
      </p:ext>
    </p:extLst>
  </p:cSld>
  <p:clrMapOvr>
    <a:masterClrMapping/>
  </p:clrMapOvr>
  <p:transition spd="med" advClick="0">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54764006"/>
      </p:ext>
    </p:extLst>
  </p:cSld>
  <p:clrMapOvr>
    <a:masterClrMapping/>
  </p:clrMapOvr>
  <p:transition spd="med" advClick="0">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006194424"/>
      </p:ext>
    </p:extLst>
  </p:cSld>
  <p:clrMapOvr>
    <a:masterClrMapping/>
  </p:clrMapOvr>
  <p:transition spd="med" advClick="0">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445802686"/>
      </p:ext>
    </p:extLst>
  </p:cSld>
  <p:clrMapOvr>
    <a:masterClrMapping/>
  </p:clrMapOvr>
  <p:transition spd="med" advClick="0">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226178132"/>
      </p:ext>
    </p:extLst>
  </p:cSld>
  <p:clrMapOvr>
    <a:masterClrMapping/>
  </p:clrMapOvr>
  <p:transition spd="med" advClick="0">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2455811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973145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9377902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433800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2625376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0155594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866477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687012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7195871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49356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650699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2022/10/13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13/10/2022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CFCFCF"/>
                </a:solidFill>
                <a:effectLst/>
                <a:uLnTx/>
                <a:uFillTx/>
                <a:latin typeface="等线"/>
                <a:ea typeface="微软雅黑"/>
                <a:cs typeface="+mn-cs"/>
              </a:rPr>
              <a:t>www.9slide.vn</a:t>
            </a:r>
            <a:endParaRPr kumimoji="0" lang="en-US" sz="2400" b="0" i="0" u="none" strike="noStrike" kern="1200" cap="none" spc="0" normalizeH="0" baseline="0" noProof="0">
              <a:ln>
                <a:noFill/>
              </a:ln>
              <a:solidFill>
                <a:srgbClr val="CFCFCF"/>
              </a:solidFill>
              <a:effectLst/>
              <a:uLnTx/>
              <a:uFillTx/>
              <a:latin typeface="等线"/>
              <a:ea typeface="微软雅黑"/>
              <a:cs typeface="+mn-cs"/>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0852605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med" advClick="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2022/10/13</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6936006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63.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5.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3.mp3"/><Relationship Id="rId16" Type="http://schemas.openxmlformats.org/officeDocument/2006/relationships/image" Target="../media/image18.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9.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3.mp3"/><Relationship Id="rId16" Type="http://schemas.openxmlformats.org/officeDocument/2006/relationships/image" Target="../media/image18.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9.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3.mp3"/><Relationship Id="rId16" Type="http://schemas.openxmlformats.org/officeDocument/2006/relationships/image" Target="../media/image18.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9.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jpe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7"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8"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9"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10"/>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408777" y="226345"/>
            <a:ext cx="9374127"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3514" y="2439439"/>
            <a:ext cx="6765520" cy="707702"/>
          </a:xfrm>
          <a:prstGeom prst="rect">
            <a:avLst/>
          </a:prstGeom>
          <a:noFill/>
        </p:spPr>
        <p:txBody>
          <a:bodyPr wrap="none" rtlCol="0">
            <a:prstTxWarp prst="textArchUp">
              <a:avLst/>
            </a:prstTxWarp>
            <a:spAutoFit/>
          </a:bodyPr>
          <a:lstStyle/>
          <a:p>
            <a:pPr algn="ctr"/>
            <a:r>
              <a:rPr lang="en-US" sz="7200" b="1" dirty="0" smtClean="0">
                <a:solidFill>
                  <a:srgbClr val="559AA9"/>
                </a:solidFill>
                <a:latin typeface="Times New Roman" panose="02020603050405020304" pitchFamily="18" charset="0"/>
                <a:ea typeface="Microsoft YaHei" panose="020B0503020204020204" charset="-122"/>
                <a:cs typeface="Times New Roman" panose="02020603050405020304" pitchFamily="18" charset="0"/>
              </a:rPr>
              <a:t>TỰ NHIÊN XÃ HỘI</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3"/>
            </p:custDataLst>
          </p:nvPr>
        </p:nvSpPr>
        <p:spPr bwMode="auto">
          <a:xfrm>
            <a:off x="1897611" y="3429680"/>
            <a:ext cx="8354652" cy="123110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BÀI 8</a:t>
            </a:r>
            <a:r>
              <a:rPr lang="en-US" altLang="en-US" sz="4000" b="1" spc="60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AN TOÀN KHI Ở TRƯỜNG</a:t>
            </a:r>
            <a:endPar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76885197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0" name="组合 3">
            <a:extLst>
              <a:ext uri="{FF2B5EF4-FFF2-40B4-BE49-F238E27FC236}">
                <a16:creationId xmlns="" xmlns:a16="http://schemas.microsoft.com/office/drawing/2014/main" id="{3B9058AB-6E34-4B52-B1BD-4F7EC1E6FCA9}"/>
              </a:ext>
            </a:extLst>
          </p:cNvPr>
          <p:cNvGrpSpPr/>
          <p:nvPr/>
        </p:nvGrpSpPr>
        <p:grpSpPr>
          <a:xfrm>
            <a:off x="1981161" y="2022035"/>
            <a:ext cx="8736458" cy="2055304"/>
            <a:chOff x="7019" y="5598"/>
            <a:chExt cx="6358" cy="1378"/>
          </a:xfrm>
        </p:grpSpPr>
        <p:sp>
          <p:nvSpPr>
            <p:cNvPr id="12" name="任意多边形 18">
              <a:extLst>
                <a:ext uri="{FF2B5EF4-FFF2-40B4-BE49-F238E27FC236}">
                  <a16:creationId xmlns="" xmlns:a16="http://schemas.microsoft.com/office/drawing/2014/main" id="{9C876392-FE4F-4283-BD2E-7760D212AA7D}"/>
                </a:ext>
              </a:extLst>
            </p:cNvPr>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文本框 19">
              <a:extLst>
                <a:ext uri="{FF2B5EF4-FFF2-40B4-BE49-F238E27FC236}">
                  <a16:creationId xmlns="" xmlns:a16="http://schemas.microsoft.com/office/drawing/2014/main" id="{6DBA6F67-551D-402D-9505-E38CF08CF213}"/>
                </a:ext>
              </a:extLst>
            </p:cNvPr>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505218008"/>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Rounded Rectangle 7">
            <a:extLst>
              <a:ext uri="{FF2B5EF4-FFF2-40B4-BE49-F238E27FC236}">
                <a16:creationId xmlns="" xmlns:a16="http://schemas.microsoft.com/office/drawing/2014/main" id="{55E47D82-43A5-4F58-948D-57D75E71CC38}"/>
              </a:ext>
            </a:extLst>
          </p:cNvPr>
          <p:cNvSpPr/>
          <p:nvPr/>
        </p:nvSpPr>
        <p:spPr>
          <a:xfrm>
            <a:off x="858982" y="132080"/>
            <a:ext cx="10363373"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Khi</a:t>
            </a:r>
            <a:r>
              <a:rPr lang="en-US" sz="2800" dirty="0"/>
              <a:t> </a:t>
            </a:r>
            <a:r>
              <a:rPr lang="en-US" sz="2800" dirty="0" err="1"/>
              <a:t>tham</a:t>
            </a:r>
            <a:r>
              <a:rPr lang="en-US" sz="2800" dirty="0"/>
              <a:t> </a:t>
            </a:r>
            <a:r>
              <a:rPr lang="en-US" sz="2800" dirty="0" err="1"/>
              <a:t>gia</a:t>
            </a:r>
            <a:r>
              <a:rPr lang="en-US" sz="2800" dirty="0"/>
              <a:t> </a:t>
            </a:r>
            <a:r>
              <a:rPr lang="en-US" sz="2800" dirty="0" err="1"/>
              <a:t>hoạt</a:t>
            </a:r>
            <a:r>
              <a:rPr lang="en-US" sz="2800" dirty="0"/>
              <a:t> </a:t>
            </a:r>
            <a:r>
              <a:rPr lang="en-US" sz="2800" dirty="0" err="1"/>
              <a:t>động</a:t>
            </a:r>
            <a:r>
              <a:rPr lang="en-US" sz="2800" dirty="0"/>
              <a:t> ở </a:t>
            </a:r>
            <a:r>
              <a:rPr lang="en-US" sz="2800" dirty="0" err="1"/>
              <a:t>trường</a:t>
            </a:r>
            <a:r>
              <a:rPr lang="en-US" sz="2800" dirty="0"/>
              <a:t> </a:t>
            </a:r>
            <a:r>
              <a:rPr lang="en-US" sz="2800" dirty="0" err="1"/>
              <a:t>em</a:t>
            </a:r>
            <a:r>
              <a:rPr lang="en-US" sz="2800" dirty="0"/>
              <a:t> </a:t>
            </a:r>
            <a:r>
              <a:rPr lang="en-US" sz="2800" dirty="0" err="1"/>
              <a:t>thấy</a:t>
            </a:r>
            <a:r>
              <a:rPr lang="en-US" sz="2800" dirty="0"/>
              <a:t> </a:t>
            </a:r>
            <a:r>
              <a:rPr lang="en-US" sz="2800" dirty="0" err="1"/>
              <a:t>tình</a:t>
            </a:r>
            <a:r>
              <a:rPr lang="en-US" sz="2800" dirty="0"/>
              <a:t> </a:t>
            </a:r>
            <a:r>
              <a:rPr lang="en-US" sz="2800" dirty="0" err="1"/>
              <a:t>huống</a:t>
            </a:r>
            <a:r>
              <a:rPr lang="en-US" sz="2800" dirty="0"/>
              <a:t> </a:t>
            </a:r>
            <a:r>
              <a:rPr lang="en-US" sz="2800" dirty="0" err="1"/>
              <a:t>nào</a:t>
            </a:r>
            <a:r>
              <a:rPr lang="en-US" sz="2800" dirty="0"/>
              <a:t> </a:t>
            </a:r>
            <a:r>
              <a:rPr lang="en-US" sz="2800" dirty="0" err="1"/>
              <a:t>nguy</a:t>
            </a:r>
            <a:r>
              <a:rPr lang="en-US" sz="2800" dirty="0"/>
              <a:t> </a:t>
            </a:r>
            <a:r>
              <a:rPr lang="en-US" sz="2800" dirty="0" err="1"/>
              <a:t>hiểm</a:t>
            </a:r>
            <a:r>
              <a:rPr lang="en-US" sz="2800" dirty="0"/>
              <a:t>?</a:t>
            </a:r>
          </a:p>
          <a:p>
            <a:pPr algn="ctr"/>
            <a:r>
              <a:rPr lang="en-US" sz="2800" dirty="0" err="1"/>
              <a:t>Nguyên</a:t>
            </a:r>
            <a:r>
              <a:rPr lang="en-US" sz="2800" dirty="0"/>
              <a:t> </a:t>
            </a:r>
            <a:r>
              <a:rPr lang="en-US" sz="2800" dirty="0" err="1"/>
              <a:t>nhân</a:t>
            </a:r>
            <a:r>
              <a:rPr lang="en-US" sz="2800" dirty="0"/>
              <a:t> </a:t>
            </a:r>
            <a:r>
              <a:rPr lang="en-US" sz="2800" dirty="0" err="1"/>
              <a:t>xảy</a:t>
            </a:r>
            <a:r>
              <a:rPr lang="en-US" sz="2800" dirty="0"/>
              <a:t> </a:t>
            </a:r>
            <a:r>
              <a:rPr lang="en-US" sz="2800" dirty="0" err="1"/>
              <a:t>ra</a:t>
            </a:r>
            <a:r>
              <a:rPr lang="en-US" sz="2800" dirty="0"/>
              <a:t> </a:t>
            </a:r>
            <a:r>
              <a:rPr lang="en-US" sz="2800" dirty="0" err="1"/>
              <a:t>tình</a:t>
            </a:r>
            <a:r>
              <a:rPr lang="en-US" sz="2800" dirty="0"/>
              <a:t> </a:t>
            </a:r>
            <a:r>
              <a:rPr lang="en-US" sz="2800" dirty="0" err="1"/>
              <a:t>huống</a:t>
            </a:r>
            <a:r>
              <a:rPr lang="en-US" sz="2800" dirty="0"/>
              <a:t> </a:t>
            </a:r>
            <a:r>
              <a:rPr lang="en-US" sz="2800" dirty="0" err="1"/>
              <a:t>đó</a:t>
            </a:r>
            <a:r>
              <a:rPr lang="en-US" sz="2800" dirty="0"/>
              <a:t>?</a:t>
            </a:r>
          </a:p>
        </p:txBody>
      </p:sp>
      <p:sp>
        <p:nvSpPr>
          <p:cNvPr id="12" name="Cloud 11">
            <a:extLst>
              <a:ext uri="{FF2B5EF4-FFF2-40B4-BE49-F238E27FC236}">
                <a16:creationId xmlns="" xmlns:a16="http://schemas.microsoft.com/office/drawing/2014/main" id="{DBA21383-D801-488B-9E61-85C36EEEAFB8}"/>
              </a:ext>
            </a:extLst>
          </p:cNvPr>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13" name="Cloud 12">
            <a:extLst>
              <a:ext uri="{FF2B5EF4-FFF2-40B4-BE49-F238E27FC236}">
                <a16:creationId xmlns="" xmlns:a16="http://schemas.microsoft.com/office/drawing/2014/main" id="{8D414AF5-5829-4214-9466-82FE4E2D7D48}"/>
              </a:ext>
            </a:extLst>
          </p:cNvPr>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Nguyên nhân xảy ra tình huống đó là các bạn nam cố tình đá bóng trên sân có rất đông các bạn cùng chơi, sẽ rất dễ đá trúng các bạn khác.</a:t>
            </a:r>
          </a:p>
        </p:txBody>
      </p:sp>
    </p:spTree>
    <p:extLst>
      <p:ext uri="{BB962C8B-B14F-4D97-AF65-F5344CB8AC3E}">
        <p14:creationId xmlns:p14="http://schemas.microsoft.com/office/powerpoint/2010/main" val="72374408"/>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grpId="2" nodeType="clickEffect">
                                  <p:stCondLst>
                                    <p:cond delay="0"/>
                                  </p:stCondLst>
                                  <p:childTnLst>
                                    <p:animEffect transition="out" filter="checkerboard(across)">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2" grpId="0" animBg="1"/>
      <p:bldP spid="12" grpId="1" animBg="1"/>
      <p:bldP spid="12" grpId="2" animBg="1"/>
      <p:bldP spid="13" grpId="0" bldLvl="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5" name="组合 3">
            <a:extLst>
              <a:ext uri="{FF2B5EF4-FFF2-40B4-BE49-F238E27FC236}">
                <a16:creationId xmlns="" xmlns:a16="http://schemas.microsoft.com/office/drawing/2014/main" id="{3463DF94-7E49-4116-80A9-17858E2CC67D}"/>
              </a:ext>
            </a:extLst>
          </p:cNvPr>
          <p:cNvGrpSpPr/>
          <p:nvPr/>
        </p:nvGrpSpPr>
        <p:grpSpPr>
          <a:xfrm>
            <a:off x="1981161" y="2022035"/>
            <a:ext cx="8736458" cy="2055304"/>
            <a:chOff x="7019" y="5598"/>
            <a:chExt cx="6358" cy="1378"/>
          </a:xfrm>
        </p:grpSpPr>
        <p:sp>
          <p:nvSpPr>
            <p:cNvPr id="16" name="任意多边形 18">
              <a:extLst>
                <a:ext uri="{FF2B5EF4-FFF2-40B4-BE49-F238E27FC236}">
                  <a16:creationId xmlns="" xmlns:a16="http://schemas.microsoft.com/office/drawing/2014/main" id="{62BEE1BD-CF5C-4365-B183-49CEDFC58E72}"/>
                </a:ext>
              </a:extLst>
            </p:cNvPr>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文本框 19">
              <a:extLst>
                <a:ext uri="{FF2B5EF4-FFF2-40B4-BE49-F238E27FC236}">
                  <a16:creationId xmlns="" xmlns:a16="http://schemas.microsoft.com/office/drawing/2014/main" id="{63CA5192-7810-4BE9-B295-AD2B18668F03}"/>
                </a:ext>
              </a:extLst>
            </p:cNvPr>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2559129187"/>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 xmlns:a16="http://schemas.microsoft.com/office/drawing/2014/main" id="{6F8004FD-BE28-4075-917E-C53A893D383E}"/>
              </a:ext>
            </a:extLst>
          </p:cNvPr>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3" name="Content Placeholder 5">
            <a:extLst>
              <a:ext uri="{FF2B5EF4-FFF2-40B4-BE49-F238E27FC236}">
                <a16:creationId xmlns="" xmlns:a16="http://schemas.microsoft.com/office/drawing/2014/main" id="{71D2ACBA-E2CA-4336-BCBF-04B3DB71C52A}"/>
              </a:ext>
            </a:extLst>
          </p:cNvPr>
          <p:cNvPicPr>
            <a:picLocks noChangeAspect="1"/>
          </p:cNvPicPr>
          <p:nvPr/>
        </p:nvPicPr>
        <p:blipFill>
          <a:blip r:embed="rId2"/>
          <a:stretch>
            <a:fillRect/>
          </a:stretch>
        </p:blipFill>
        <p:spPr>
          <a:xfrm>
            <a:off x="1824990" y="1673860"/>
            <a:ext cx="8359140" cy="3985260"/>
          </a:xfrm>
          <a:prstGeom prst="rect">
            <a:avLst/>
          </a:prstGeom>
        </p:spPr>
      </p:pic>
      <p:pic>
        <p:nvPicPr>
          <p:cNvPr id="4" name="Picture 3">
            <a:extLst>
              <a:ext uri="{FF2B5EF4-FFF2-40B4-BE49-F238E27FC236}">
                <a16:creationId xmlns="" xmlns:a16="http://schemas.microsoft.com/office/drawing/2014/main" id="{3C230319-7ED5-4938-9C36-712CA8F635EC}"/>
              </a:ext>
            </a:extLst>
          </p:cNvPr>
          <p:cNvPicPr>
            <a:picLocks noChangeAspect="1"/>
          </p:cNvPicPr>
          <p:nvPr/>
        </p:nvPicPr>
        <p:blipFill>
          <a:blip r:embed="rId3"/>
          <a:stretch>
            <a:fillRect/>
          </a:stretch>
        </p:blipFill>
        <p:spPr>
          <a:xfrm>
            <a:off x="560705" y="1783715"/>
            <a:ext cx="1200785" cy="1149350"/>
          </a:xfrm>
          <a:prstGeom prst="rect">
            <a:avLst/>
          </a:prstGeom>
        </p:spPr>
      </p:pic>
      <p:pic>
        <p:nvPicPr>
          <p:cNvPr id="5" name="Picture 4">
            <a:extLst>
              <a:ext uri="{FF2B5EF4-FFF2-40B4-BE49-F238E27FC236}">
                <a16:creationId xmlns="" xmlns:a16="http://schemas.microsoft.com/office/drawing/2014/main" id="{C0F4D2A3-2385-47B7-A2CB-3E36A091F67C}"/>
              </a:ext>
            </a:extLst>
          </p:cNvPr>
          <p:cNvPicPr>
            <a:picLocks noChangeAspect="1"/>
          </p:cNvPicPr>
          <p:nvPr/>
        </p:nvPicPr>
        <p:blipFill>
          <a:blip r:embed="rId3"/>
          <a:stretch>
            <a:fillRect/>
          </a:stretch>
        </p:blipFill>
        <p:spPr>
          <a:xfrm>
            <a:off x="10338435" y="1915795"/>
            <a:ext cx="1200785" cy="1149350"/>
          </a:xfrm>
          <a:prstGeom prst="rect">
            <a:avLst/>
          </a:prstGeom>
        </p:spPr>
      </p:pic>
    </p:spTree>
    <p:extLst>
      <p:ext uri="{BB962C8B-B14F-4D97-AF65-F5344CB8AC3E}">
        <p14:creationId xmlns:p14="http://schemas.microsoft.com/office/powerpoint/2010/main" val="2116765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 xmlns:a16="http://schemas.microsoft.com/office/drawing/2014/main" id="{4A146964-4D48-47CF-9D40-9DBEDD424741}"/>
              </a:ext>
            </a:extLst>
          </p:cNvPr>
          <p:cNvPicPr>
            <a:picLocks noChangeAspect="1"/>
          </p:cNvPicPr>
          <p:nvPr/>
        </p:nvPicPr>
        <p:blipFill>
          <a:blip r:embed="rId2"/>
          <a:stretch>
            <a:fillRect/>
          </a:stretch>
        </p:blipFill>
        <p:spPr>
          <a:xfrm>
            <a:off x="2295525" y="0"/>
            <a:ext cx="7396480" cy="3526790"/>
          </a:xfrm>
          <a:prstGeom prst="rect">
            <a:avLst/>
          </a:prstGeom>
        </p:spPr>
      </p:pic>
      <p:pic>
        <p:nvPicPr>
          <p:cNvPr id="3" name="Picture 2">
            <a:extLst>
              <a:ext uri="{FF2B5EF4-FFF2-40B4-BE49-F238E27FC236}">
                <a16:creationId xmlns="" xmlns:a16="http://schemas.microsoft.com/office/drawing/2014/main" id="{8FADA103-AD74-4A9F-A9D2-3AFFC5631046}"/>
              </a:ext>
            </a:extLst>
          </p:cNvPr>
          <p:cNvPicPr>
            <a:picLocks noChangeAspect="1"/>
          </p:cNvPicPr>
          <p:nvPr/>
        </p:nvPicPr>
        <p:blipFill>
          <a:blip r:embed="rId3"/>
          <a:stretch>
            <a:fillRect/>
          </a:stretch>
        </p:blipFill>
        <p:spPr>
          <a:xfrm>
            <a:off x="2308860" y="3295650"/>
            <a:ext cx="7370445" cy="3562350"/>
          </a:xfrm>
          <a:prstGeom prst="rect">
            <a:avLst/>
          </a:prstGeom>
        </p:spPr>
      </p:pic>
      <p:pic>
        <p:nvPicPr>
          <p:cNvPr id="4" name="Picture 3">
            <a:extLst>
              <a:ext uri="{FF2B5EF4-FFF2-40B4-BE49-F238E27FC236}">
                <a16:creationId xmlns="" xmlns:a16="http://schemas.microsoft.com/office/drawing/2014/main" id="{EE358E3D-F22A-444F-B316-1CEA80C8F674}"/>
              </a:ext>
            </a:extLst>
          </p:cNvPr>
          <p:cNvPicPr>
            <a:picLocks noChangeAspect="1"/>
          </p:cNvPicPr>
          <p:nvPr/>
        </p:nvPicPr>
        <p:blipFill>
          <a:blip r:embed="rId4"/>
          <a:stretch>
            <a:fillRect/>
          </a:stretch>
        </p:blipFill>
        <p:spPr>
          <a:xfrm>
            <a:off x="1108075" y="3670300"/>
            <a:ext cx="1200785" cy="1149350"/>
          </a:xfrm>
          <a:prstGeom prst="rect">
            <a:avLst/>
          </a:prstGeom>
        </p:spPr>
      </p:pic>
    </p:spTree>
    <p:extLst>
      <p:ext uri="{BB962C8B-B14F-4D97-AF65-F5344CB8AC3E}">
        <p14:creationId xmlns:p14="http://schemas.microsoft.com/office/powerpoint/2010/main" val="40584595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 xmlns:a16="http://schemas.microsoft.com/office/drawing/2014/main" id="{D272DD23-20FF-4E3F-98A9-66D928FD3090}"/>
              </a:ext>
            </a:extLst>
          </p:cNvPr>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3" name="Cloud Callout 5">
            <a:extLst>
              <a:ext uri="{FF2B5EF4-FFF2-40B4-BE49-F238E27FC236}">
                <a16:creationId xmlns="" xmlns:a16="http://schemas.microsoft.com/office/drawing/2014/main" id="{19401FE9-D96A-487C-96B8-D487CCEB29E6}"/>
              </a:ext>
            </a:extLst>
          </p:cNvPr>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extLst>
      <p:ext uri="{BB962C8B-B14F-4D97-AF65-F5344CB8AC3E}">
        <p14:creationId xmlns:p14="http://schemas.microsoft.com/office/powerpoint/2010/main" val="2400080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2"/>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240146" y="-585365"/>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210954" y="1396019"/>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46808" y="-1"/>
            <a:ext cx="4355558" cy="265150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02656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073;p48"/>
          <p:cNvSpPr/>
          <p:nvPr/>
        </p:nvSpPr>
        <p:spPr>
          <a:xfrm>
            <a:off x="4485325" y="2720147"/>
            <a:ext cx="3723143" cy="3560725"/>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rgbClr val="CDBBFC"/>
          </a:solidFill>
          <a:ln>
            <a:noFill/>
          </a:ln>
        </p:spPr>
      </p:sp>
      <p:pic>
        <p:nvPicPr>
          <p:cNvPr id="5" name="Google Shape;2076;p48"/>
          <p:cNvPicPr preferRelativeResize="0"/>
          <p:nvPr/>
        </p:nvPicPr>
        <p:blipFill>
          <a:blip r:embed="rId3">
            <a:extLst>
              <a:ext uri="{28A0092B-C50C-407E-A947-70E740481C1C}">
                <a14:useLocalDpi xmlns:a14="http://schemas.microsoft.com/office/drawing/2010/main" val="0"/>
              </a:ext>
            </a:extLst>
          </a:blip>
          <a:stretch>
            <a:fillRect/>
          </a:stretch>
        </p:blipFill>
        <p:spPr>
          <a:xfrm>
            <a:off x="4315557" y="2894260"/>
            <a:ext cx="3446236" cy="3337275"/>
          </a:xfrm>
          <a:prstGeom prst="ellipse">
            <a:avLst/>
          </a:prstGeom>
          <a:noFill/>
          <a:ln>
            <a:noFill/>
          </a:ln>
        </p:spPr>
      </p:pic>
      <p:sp>
        <p:nvSpPr>
          <p:cNvPr id="6" name="Google Shape;2077;p48"/>
          <p:cNvSpPr/>
          <p:nvPr/>
        </p:nvSpPr>
        <p:spPr>
          <a:xfrm>
            <a:off x="4045683" y="2894260"/>
            <a:ext cx="3649706" cy="3337276"/>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rgbClr val="000000"/>
            </a:solidFill>
            <a:prstDash val="solid"/>
            <a:round/>
            <a:headEnd type="none" w="med" len="med"/>
            <a:tailEnd type="none" w="med" len="med"/>
          </a:ln>
        </p:spPr>
      </p:sp>
      <p:sp>
        <p:nvSpPr>
          <p:cNvPr id="7" name="Rectangle 6"/>
          <p:cNvSpPr/>
          <p:nvPr/>
        </p:nvSpPr>
        <p:spPr>
          <a:xfrm>
            <a:off x="4478330" y="5230725"/>
            <a:ext cx="312069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w="9525">
                  <a:solidFill>
                    <a:srgbClr val="FFFFFF"/>
                  </a:solidFill>
                  <a:prstDash val="solid"/>
                </a:ln>
                <a:solidFill>
                  <a:srgbClr val="CDBBFC">
                    <a:lumMod val="75000"/>
                  </a:srgbClr>
                </a:solidFill>
                <a:effectLst>
                  <a:outerShdw blurRad="12700" dist="38100" dir="2700000" algn="tl" rotWithShape="0">
                    <a:srgbClr val="D17D92">
                      <a:lumMod val="60000"/>
                      <a:lumOff val="40000"/>
                    </a:srgbClr>
                  </a:outerShdw>
                </a:effectLst>
                <a:uLnTx/>
                <a:uFillTx/>
                <a:latin typeface="#9Slide03 IcielUni Sans Heavy" panose="00000500000000000000" pitchFamily="2" charset="0"/>
                <a:ea typeface="微软雅黑"/>
                <a:cs typeface="+mn-cs"/>
              </a:rPr>
              <a:t>T H Đ G</a:t>
            </a:r>
            <a:endParaRPr kumimoji="0" lang="en-US" sz="7200" b="1" i="0" u="none" strike="noStrike" kern="1200" cap="none" spc="0" normalizeH="0" baseline="0" noProof="0" dirty="0">
              <a:ln w="9525">
                <a:solidFill>
                  <a:srgbClr val="FFFFFF"/>
                </a:solidFill>
                <a:prstDash val="solid"/>
              </a:ln>
              <a:solidFill>
                <a:srgbClr val="CDBBFC">
                  <a:lumMod val="75000"/>
                </a:srgbClr>
              </a:solidFill>
              <a:effectLst>
                <a:outerShdw blurRad="12700" dist="38100" dir="2700000" algn="tl" rotWithShape="0">
                  <a:srgbClr val="D17D92">
                    <a:lumMod val="60000"/>
                    <a:lumOff val="40000"/>
                  </a:srgbClr>
                </a:outerShdw>
              </a:effectLst>
              <a:uLnTx/>
              <a:uFillTx/>
              <a:latin typeface="#9Slide03 IcielUni Sans Heavy" panose="00000500000000000000" pitchFamily="2" charset="0"/>
              <a:ea typeface="微软雅黑"/>
              <a:cs typeface="+mn-cs"/>
            </a:endParaRPr>
          </a:p>
        </p:txBody>
      </p:sp>
      <p:sp>
        <p:nvSpPr>
          <p:cNvPr id="8" name="Rectangle 7"/>
          <p:cNvSpPr/>
          <p:nvPr/>
        </p:nvSpPr>
        <p:spPr>
          <a:xfrm>
            <a:off x="2479850" y="2176683"/>
            <a:ext cx="7455887" cy="2585323"/>
          </a:xfrm>
          <a:prstGeom prst="rect">
            <a:avLst/>
          </a:prstGeom>
          <a:noFill/>
        </p:spPr>
        <p:txBody>
          <a:bodyPr wrap="none" lIns="91440" tIns="45720" rIns="91440" bIns="45720">
            <a:prstTxWarp prst="textArchUp">
              <a:avLst>
                <a:gd name="adj" fmla="val 1086558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6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Arial" panose="020B0604020202020204" pitchFamily="34" charset="0"/>
                <a:ea typeface="微软雅黑"/>
                <a:cs typeface="Arial" panose="020B0604020202020204" pitchFamily="34" charset="0"/>
              </a:rPr>
              <a:t>CHÀO MỪNG CÁC EM ĐẾN VỚI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6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Arial" panose="020B0604020202020204" pitchFamily="34" charset="0"/>
                <a:ea typeface="微软雅黑"/>
                <a:cs typeface="Arial" panose="020B0604020202020204" pitchFamily="34" charset="0"/>
              </a:rPr>
              <a:t>TIẾT TỰ</a:t>
            </a:r>
            <a:r>
              <a:rPr kumimoji="0" lang="en-US" sz="49600" b="1" i="0" u="none" strike="noStrike" kern="1200" cap="none" spc="0" normalizeH="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Arial" panose="020B0604020202020204" pitchFamily="34" charset="0"/>
                <a:ea typeface="微软雅黑"/>
                <a:cs typeface="Arial" panose="020B0604020202020204" pitchFamily="34" charset="0"/>
              </a:rPr>
              <a:t> NHIÊN VÀ XÃ HỘI</a:t>
            </a:r>
            <a:endParaRPr kumimoji="0" lang="en-US" sz="496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091972737"/>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647</Words>
  <Application>Microsoft Office PowerPoint</Application>
  <PresentationFormat>Widescreen</PresentationFormat>
  <Paragraphs>114</Paragraphs>
  <Slides>19</Slides>
  <Notes>10</Notes>
  <HiddenSlides>0</HiddenSlides>
  <MMClips>6</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19</vt:i4>
      </vt:variant>
    </vt:vector>
  </HeadingPairs>
  <TitlesOfParts>
    <vt:vector size="42" baseType="lpstr">
      <vt:lpstr>微软雅黑</vt:lpstr>
      <vt:lpstr>微软雅黑</vt:lpstr>
      <vt:lpstr>宋体</vt:lpstr>
      <vt:lpstr>宋体</vt:lpstr>
      <vt:lpstr>#9Slide03 IcielUni Sans Heavy</vt:lpstr>
      <vt:lpstr>.VnAvant</vt:lpstr>
      <vt:lpstr>.VnBlack</vt:lpstr>
      <vt:lpstr>Arial</vt:lpstr>
      <vt:lpstr>Arial Rounded MT Bold</vt:lpstr>
      <vt:lpstr>Calibri</vt:lpstr>
      <vt:lpstr>Calibri Light</vt:lpstr>
      <vt:lpstr>Times New Roman</vt:lpstr>
      <vt:lpstr>Wingdings</vt:lpstr>
      <vt:lpstr>字魂59号-创粗黑</vt:lpstr>
      <vt:lpstr>等线</vt:lpstr>
      <vt:lpstr>等线 Light</vt:lpstr>
      <vt:lpstr>2_Office Theme</vt:lpstr>
      <vt:lpstr>Office 主题</vt:lpstr>
      <vt:lpstr>2_Office Theme</vt:lpstr>
      <vt:lpstr>3_Office Theme</vt:lpstr>
      <vt:lpstr>1_Tema de 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Ngoc Huyen</dc:creator>
  <cp:lastModifiedBy>Microsoft account</cp:lastModifiedBy>
  <cp:revision>12</cp:revision>
  <dcterms:created xsi:type="dcterms:W3CDTF">2021-06-03T04:26:25Z</dcterms:created>
  <dcterms:modified xsi:type="dcterms:W3CDTF">2022-10-13T02:08:16Z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