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98" r:id="rId4"/>
  </p:sldMasterIdLst>
  <p:notesMasterIdLst>
    <p:notesMasterId r:id="rId18"/>
  </p:notesMasterIdLst>
  <p:sldIdLst>
    <p:sldId id="2007577098" r:id="rId5"/>
    <p:sldId id="307" r:id="rId6"/>
    <p:sldId id="265" r:id="rId7"/>
    <p:sldId id="2007577095" r:id="rId8"/>
    <p:sldId id="267" r:id="rId9"/>
    <p:sldId id="2007577096" r:id="rId10"/>
    <p:sldId id="2007577097" r:id="rId11"/>
    <p:sldId id="269" r:id="rId12"/>
    <p:sldId id="273" r:id="rId13"/>
    <p:sldId id="303" r:id="rId14"/>
    <p:sldId id="288" r:id="rId15"/>
    <p:sldId id="290" r:id="rId16"/>
    <p:sldId id="3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0609" autoAdjust="0"/>
  </p:normalViewPr>
  <p:slideViewPr>
    <p:cSldViewPr snapToGrid="0">
      <p:cViewPr varScale="1">
        <p:scale>
          <a:sx n="62" d="100"/>
          <a:sy n="62" d="100"/>
        </p:scale>
        <p:origin x="792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9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16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0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94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2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21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37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50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93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42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 NHIÊN XÃ HỘI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8354652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7: NGÀY HỘI ĐỌC SÁCH CHÚNG EM ( TIẾT 1)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9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 hội đọc sách ở trường mình diễn ra như thế nào?</a:t>
            </a:r>
            <a:endParaRPr lang="en-US" altLang="zh-CN" sz="32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435225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2562225" y="2490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="" xmlns:a16="http://schemas.microsoft.com/office/drawing/2014/main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9702" y="808074"/>
            <a:ext cx="9750056" cy="53688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B9AC4F-73D0-44DF-AC65-5C4C2C39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5CBE82-4404-4A48-9889-6FB22538D5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D22EA6-AABB-461D-9051-FE7F3AA9FD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1C873ED4-936D-4DD1-B46C-D92F37011D02}"/>
              </a:ext>
            </a:extLst>
          </p:cNvPr>
          <p:cNvSpPr/>
          <p:nvPr/>
        </p:nvSpPr>
        <p:spPr>
          <a:xfrm>
            <a:off x="699135" y="162560"/>
            <a:ext cx="7118985" cy="932815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Kể tên một cuốn sách mà em đã đọc</a:t>
            </a:r>
          </a:p>
        </p:txBody>
      </p:sp>
      <p:pic>
        <p:nvPicPr>
          <p:cNvPr id="6" name="Content Placeholder 11" descr="kns">
            <a:extLst>
              <a:ext uri="{FF2B5EF4-FFF2-40B4-BE49-F238E27FC236}">
                <a16:creationId xmlns="" xmlns:a16="http://schemas.microsoft.com/office/drawing/2014/main" id="{E8C274F0-83DE-40F0-8F83-62E83EF8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C222B7-B835-499D-B7CA-4DF894D9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C4EB97-1442-4EF9-920F-63ADB4A8E8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929B32-7769-4DF7-8A4C-19C2F5A92C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71561A50-AAF7-4AAB-B1F2-8D2FC12C164E}"/>
              </a:ext>
            </a:extLst>
          </p:cNvPr>
          <p:cNvSpPr/>
          <p:nvPr/>
        </p:nvSpPr>
        <p:spPr>
          <a:xfrm>
            <a:off x="699135" y="162560"/>
            <a:ext cx="10222230" cy="932815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Ngày hội đọc sách trường Minh và Hoa diễn ra những hoạt động gì?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="" xmlns:a16="http://schemas.microsoft.com/office/drawing/2014/main" id="{9A3E27A3-171B-4251-9C7E-85DBFE215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55" y="1299210"/>
            <a:ext cx="8853805" cy="5558790"/>
          </a:xfrm>
          <a:prstGeom prst="rect">
            <a:avLst/>
          </a:prstGeom>
        </p:spPr>
      </p:pic>
      <p:sp>
        <p:nvSpPr>
          <p:cNvPr id="7" name="Vertical Scroll 4">
            <a:extLst>
              <a:ext uri="{FF2B5EF4-FFF2-40B4-BE49-F238E27FC236}">
                <a16:creationId xmlns="" xmlns:a16="http://schemas.microsoft.com/office/drawing/2014/main" id="{928754C9-7D45-4391-B58B-F32397405046}"/>
              </a:ext>
            </a:extLst>
          </p:cNvPr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 chuyện theo sách, triển lãm sách, quyên góp sách</a:t>
            </a:r>
          </a:p>
        </p:txBody>
      </p:sp>
    </p:spTree>
    <p:extLst>
      <p:ext uri="{BB962C8B-B14F-4D97-AF65-F5344CB8AC3E}">
        <p14:creationId xmlns:p14="http://schemas.microsoft.com/office/powerpoint/2010/main" val="40035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F1BF1A-C851-48E7-AEB1-2FC1AC7A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F5A270-4732-48BA-AE6C-B845A065E9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65C382-0C55-445E-9729-4912C44F42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2F337F97-6D6B-4292-BFCB-90C2F6B94625}"/>
              </a:ext>
            </a:extLst>
          </p:cNvPr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Nêu ý nghĩa của ngày hội đọc sách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="" xmlns:a16="http://schemas.microsoft.com/office/drawing/2014/main" id="{1DF4CA83-1B02-48E3-AB06-04746CD90CC0}"/>
              </a:ext>
            </a:extLst>
          </p:cNvPr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extLst>
      <p:ext uri="{BB962C8B-B14F-4D97-AF65-F5344CB8AC3E}">
        <p14:creationId xmlns:p14="http://schemas.microsoft.com/office/powerpoint/2010/main" val="41560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45105" y="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48740" y="6080760"/>
            <a:ext cx="10273030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thấy các bạn tham gia ngày hội đọc sách với thái độ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265</Words>
  <Application>Microsoft Office PowerPoint</Application>
  <PresentationFormat>Widescreen</PresentationFormat>
  <Paragraphs>33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Microsoft YaHei</vt:lpstr>
      <vt:lpstr>宋体</vt:lpstr>
      <vt:lpstr>宋体</vt:lpstr>
      <vt:lpstr>.VnAvant</vt:lpstr>
      <vt:lpstr>Arial</vt:lpstr>
      <vt:lpstr>Calibri</vt:lpstr>
      <vt:lpstr>Calibri Light</vt:lpstr>
      <vt:lpstr>Times New Roman</vt:lpstr>
      <vt:lpstr>字魂59号-创粗黑</vt:lpstr>
      <vt:lpstr>等线</vt:lpstr>
      <vt:lpstr>1_Office Theme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Microsoft account</cp:lastModifiedBy>
  <cp:revision>12</cp:revision>
  <dcterms:created xsi:type="dcterms:W3CDTF">2021-06-02T05:01:13Z</dcterms:created>
  <dcterms:modified xsi:type="dcterms:W3CDTF">2022-10-12T07:40:03Z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