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83" r:id="rId4"/>
    <p:sldId id="257" r:id="rId6"/>
    <p:sldId id="258" r:id="rId7"/>
    <p:sldId id="259" r:id="rId8"/>
    <p:sldId id="28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/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/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/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>
                <a:solidFill>
                  <a:schemeClr val="tx1"/>
                </a:solidFill>
              </a:rPr>
              <a:t>FeistyForwarders_0968120672</a:t>
            </a:r>
            <a:endParaRPr lang="en-US" sz="1065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19.wdp"/><Relationship Id="rId8" Type="http://schemas.microsoft.com/office/2007/relationships/hdphoto" Target="../media/image18.wdp"/><Relationship Id="rId7" Type="http://schemas.microsoft.com/office/2007/relationships/hdphoto" Target="../media/image17.wdp"/><Relationship Id="rId6" Type="http://schemas.microsoft.com/office/2007/relationships/hdphoto" Target="../media/image16.wdp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.xml"/><Relationship Id="rId13" Type="http://schemas.microsoft.com/office/2007/relationships/hdphoto" Target="../media/image23.wdp"/><Relationship Id="rId12" Type="http://schemas.microsoft.com/office/2007/relationships/hdphoto" Target="../media/image22.wdp"/><Relationship Id="rId11" Type="http://schemas.microsoft.com/office/2007/relationships/hdphoto" Target="../media/image21.wdp"/><Relationship Id="rId10" Type="http://schemas.microsoft.com/office/2007/relationships/hdphoto" Target="../media/image20.wdp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.xml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hdphoto" Target="../media/image35.wdp"/><Relationship Id="rId7" Type="http://schemas.openxmlformats.org/officeDocument/2006/relationships/image" Target="../media/image34.png"/><Relationship Id="rId6" Type="http://schemas.microsoft.com/office/2007/relationships/hdphoto" Target="../media/image33.wdp"/><Relationship Id="rId5" Type="http://schemas.openxmlformats.org/officeDocument/2006/relationships/image" Target="../media/image32.png"/><Relationship Id="rId4" Type="http://schemas.microsoft.com/office/2007/relationships/hdphoto" Target="../media/image31.wdp"/><Relationship Id="rId3" Type="http://schemas.openxmlformats.org/officeDocument/2006/relationships/image" Target="../media/image30.png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5.xml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 NHIÊN VÀ XÃ HỘI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40" y="3429635"/>
            <a:ext cx="12190095" cy="46164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CHÀO ĐÓN NGÀY KHAI TRƯỜNG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CHÀO ĐÓN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NGÀY KHAI TRƯỜNG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-1" fmla="*/ 2221647 w 2845216"/>
              <a:gd name="connsiteY0-2" fmla="*/ 22641 h 2081556"/>
              <a:gd name="connsiteX1-3" fmla="*/ 2148911 w 2845216"/>
              <a:gd name="connsiteY1-4" fmla="*/ 375932 h 2081556"/>
              <a:gd name="connsiteX2-5" fmla="*/ 1764447 w 2845216"/>
              <a:gd name="connsiteY2-6" fmla="*/ 885086 h 2081556"/>
              <a:gd name="connsiteX3-7" fmla="*/ 1120211 w 2845216"/>
              <a:gd name="connsiteY3-8" fmla="*/ 957823 h 2081556"/>
              <a:gd name="connsiteX4-9" fmla="*/ 8384 w 2845216"/>
              <a:gd name="connsiteY4-10" fmla="*/ 1477368 h 2081556"/>
              <a:gd name="connsiteX5-11" fmla="*/ 652620 w 2845216"/>
              <a:gd name="connsiteY5-12" fmla="*/ 2080041 h 2081556"/>
              <a:gd name="connsiteX6-13" fmla="*/ 1431938 w 2845216"/>
              <a:gd name="connsiteY6-14" fmla="*/ 1643623 h 2081556"/>
              <a:gd name="connsiteX7-15" fmla="*/ 1961874 w 2845216"/>
              <a:gd name="connsiteY7-16" fmla="*/ 1456586 h 2081556"/>
              <a:gd name="connsiteX8-17" fmla="*/ 2419074 w 2845216"/>
              <a:gd name="connsiteY8-18" fmla="*/ 937041 h 2081556"/>
              <a:gd name="connsiteX9-19" fmla="*/ 2564547 w 2845216"/>
              <a:gd name="connsiteY9-20" fmla="*/ 583750 h 2081556"/>
              <a:gd name="connsiteX10-21" fmla="*/ 2845102 w 2845216"/>
              <a:gd name="connsiteY10-22" fmla="*/ 43423 h 2081556"/>
              <a:gd name="connsiteX11-23" fmla="*/ 2574938 w 2845216"/>
              <a:gd name="connsiteY11-24" fmla="*/ 33032 h 2081556"/>
              <a:gd name="connsiteX12-25" fmla="*/ 2221647 w 2845216"/>
              <a:gd name="connsiteY12-26" fmla="*/ 22641 h 2081556"/>
              <a:gd name="connsiteX0-27" fmla="*/ 2221647 w 2845216"/>
              <a:gd name="connsiteY0-28" fmla="*/ 21798 h 2080713"/>
              <a:gd name="connsiteX1-29" fmla="*/ 2148911 w 2845216"/>
              <a:gd name="connsiteY1-30" fmla="*/ 375089 h 2080713"/>
              <a:gd name="connsiteX2-31" fmla="*/ 1764447 w 2845216"/>
              <a:gd name="connsiteY2-32" fmla="*/ 884243 h 2080713"/>
              <a:gd name="connsiteX3-33" fmla="*/ 1120211 w 2845216"/>
              <a:gd name="connsiteY3-34" fmla="*/ 956980 h 2080713"/>
              <a:gd name="connsiteX4-35" fmla="*/ 8384 w 2845216"/>
              <a:gd name="connsiteY4-36" fmla="*/ 1476525 h 2080713"/>
              <a:gd name="connsiteX5-37" fmla="*/ 652620 w 2845216"/>
              <a:gd name="connsiteY5-38" fmla="*/ 2079198 h 2080713"/>
              <a:gd name="connsiteX6-39" fmla="*/ 1431938 w 2845216"/>
              <a:gd name="connsiteY6-40" fmla="*/ 1642780 h 2080713"/>
              <a:gd name="connsiteX7-41" fmla="*/ 1961874 w 2845216"/>
              <a:gd name="connsiteY7-42" fmla="*/ 1455743 h 2080713"/>
              <a:gd name="connsiteX8-43" fmla="*/ 2419074 w 2845216"/>
              <a:gd name="connsiteY8-44" fmla="*/ 936198 h 2080713"/>
              <a:gd name="connsiteX9-45" fmla="*/ 2564547 w 2845216"/>
              <a:gd name="connsiteY9-46" fmla="*/ 582907 h 2080713"/>
              <a:gd name="connsiteX10-47" fmla="*/ 2845102 w 2845216"/>
              <a:gd name="connsiteY10-48" fmla="*/ 42580 h 2080713"/>
              <a:gd name="connsiteX11-49" fmla="*/ 2574938 w 2845216"/>
              <a:gd name="connsiteY11-50" fmla="*/ 32189 h 2080713"/>
              <a:gd name="connsiteX12-51" fmla="*/ 2221647 w 2845216"/>
              <a:gd name="connsiteY12-52" fmla="*/ 21798 h 2080713"/>
              <a:gd name="connsiteX0-53" fmla="*/ 2221647 w 2845102"/>
              <a:gd name="connsiteY0-54" fmla="*/ 977 h 2059892"/>
              <a:gd name="connsiteX1-55" fmla="*/ 2148911 w 2845102"/>
              <a:gd name="connsiteY1-56" fmla="*/ 354268 h 2059892"/>
              <a:gd name="connsiteX2-57" fmla="*/ 1764447 w 2845102"/>
              <a:gd name="connsiteY2-58" fmla="*/ 863422 h 2059892"/>
              <a:gd name="connsiteX3-59" fmla="*/ 1120211 w 2845102"/>
              <a:gd name="connsiteY3-60" fmla="*/ 936159 h 2059892"/>
              <a:gd name="connsiteX4-61" fmla="*/ 8384 w 2845102"/>
              <a:gd name="connsiteY4-62" fmla="*/ 1455704 h 2059892"/>
              <a:gd name="connsiteX5-63" fmla="*/ 652620 w 2845102"/>
              <a:gd name="connsiteY5-64" fmla="*/ 2058377 h 2059892"/>
              <a:gd name="connsiteX6-65" fmla="*/ 1431938 w 2845102"/>
              <a:gd name="connsiteY6-66" fmla="*/ 1621959 h 2059892"/>
              <a:gd name="connsiteX7-67" fmla="*/ 1961874 w 2845102"/>
              <a:gd name="connsiteY7-68" fmla="*/ 1434922 h 2059892"/>
              <a:gd name="connsiteX8-69" fmla="*/ 2419074 w 2845102"/>
              <a:gd name="connsiteY8-70" fmla="*/ 915377 h 2059892"/>
              <a:gd name="connsiteX9-71" fmla="*/ 2564547 w 2845102"/>
              <a:gd name="connsiteY9-72" fmla="*/ 562086 h 2059892"/>
              <a:gd name="connsiteX10-73" fmla="*/ 2845102 w 2845102"/>
              <a:gd name="connsiteY10-74" fmla="*/ 21759 h 2059892"/>
              <a:gd name="connsiteX11-75" fmla="*/ 2574938 w 2845102"/>
              <a:gd name="connsiteY11-76" fmla="*/ 11368 h 2059892"/>
              <a:gd name="connsiteX12-77" fmla="*/ 2221647 w 2845102"/>
              <a:gd name="connsiteY12-78" fmla="*/ 977 h 2059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 contrast="7000"/>
                    </a14:imgEffect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>
            <a:fillRect/>
          </a:stretch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/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Google Shape;533;p34"/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Google Shape;534;p34"/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Google Shape;535;p34"/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Google Shape;199;p25"/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/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>
              <a:fillRect/>
            </a:stretch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>
              <a:fillRect/>
            </a:stretch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>
              <a:fillRect/>
            </a:stretch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>
              <a:fillRect/>
            </a:stretch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>
              <a:fillRect/>
            </a:stretch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>
              <a:fillRect/>
            </a:stretch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>
                <a:fillRect/>
              </a:stretch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>
              <a:fillRect/>
            </a:stretch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>
                <a:fillRect/>
              </a:stretch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/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>
              <a:fillRect/>
            </a:stretch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>
              <a:fillRect/>
            </a:stretch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>
              <a:fillRect/>
            </a:stretch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>
              <a:fillRect/>
            </a:stretch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>
              <a:fillRect/>
            </a:stretch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>
              <a:fillRect/>
            </a:stretch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>
              <a:fillRect/>
            </a:stretch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>
              <a:fillRect/>
            </a:stretch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/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per Black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/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Từ hôm nay, các em đã là học sinh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lớp 2 rồi.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hoạt động khác của ngày Khai trường: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>
              <a:fillRect/>
            </a:stretch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/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/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brightnessContrast bright="4000"/>
                      </a14:imgEffect>
                      <a14:imgEffect>
                        <a14:sharpenSoften amoun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brightnessContrast bright="11000"/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/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Lễ Khai giảng ở trường em còn hoạt động nào khác nữa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/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 em học sinh lớp 1 rất háo hức. </a:t>
              </a:r>
              <a:endParaRPr kumimoji="0" lang="en-US" sz="40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Còn các bạn thì sao?</a:t>
              </a:r>
              <a:endParaRPr kumimoji="0" lang="en-US" sz="40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>
              <a:fillRect/>
            </a:stretch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WPS Presentation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SimSun</vt:lpstr>
      <vt:lpstr>Wingdings</vt:lpstr>
      <vt:lpstr>Arial</vt:lpstr>
      <vt:lpstr>Pangolin</vt:lpstr>
      <vt:lpstr>#9Slide07 Pangolin</vt:lpstr>
      <vt:lpstr>Baloo 2</vt:lpstr>
      <vt:lpstr>#9Slide03 NettoOTLight</vt:lpstr>
      <vt:lpstr>UTM Cookies</vt:lpstr>
      <vt:lpstr>UTM Cooper Black</vt:lpstr>
      <vt:lpstr>Cooper Black</vt:lpstr>
      <vt:lpstr>Microsoft YaHei</vt:lpstr>
      <vt:lpstr>Arial Unicode MS</vt:lpstr>
      <vt:lpstr>Calibri</vt:lpstr>
      <vt:lpstr>Times New Roman</vt:lpstr>
      <vt:lpstr>1_Office Theme</vt:lpstr>
      <vt:lpstr>English Vocabulary Workshop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Admin</cp:lastModifiedBy>
  <cp:revision>2</cp:revision>
  <dcterms:created xsi:type="dcterms:W3CDTF">2021-09-02T06:13:00Z</dcterms:created>
  <dcterms:modified xsi:type="dcterms:W3CDTF">2022-10-09T04:30:56Z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A9CCAA5B47644016884C9E882AD5CCA1</vt:lpwstr>
  </property>
  <property fmtid="{D5CDD505-2E9C-101B-9397-08002B2CF9AE}" pid="3" name="KSOProductBuildVer">
    <vt:lpwstr>1033-11.2.0.11341</vt:lpwstr>
  </property>
</Properties>
</file>