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notesMasterIdLst>
    <p:notesMasterId r:id="rId5"/>
  </p:notesMasterIdLst>
  <p:sldIdLst>
    <p:sldId id="304" r:id="rId4"/>
    <p:sldId id="300" r:id="rId6"/>
    <p:sldId id="290" r:id="rId7"/>
    <p:sldId id="301" r:id="rId8"/>
    <p:sldId id="30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124" autoAdjust="0"/>
  </p:normalViewPr>
  <p:slideViewPr>
    <p:cSldViewPr snapToGrid="0">
      <p:cViewPr varScale="1">
        <p:scale>
          <a:sx n="54" d="100"/>
          <a:sy n="54" d="100"/>
        </p:scale>
        <p:origin x="5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51287-3E3B-435C-8F1C-F6F7C2AC1E4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8FF32-C2D6-4E60-9679-E0AE792F3E1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“GV đưa tranh ảnh về thức ăn, đồ uống thì HS mỗi đội sẽ ghi nơi cất giữ, bảo quản tương ứng. Đội nào ghi nhanh và đúng là thắng cuộc”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8FF32-C2D6-4E60-9679-E0AE792F3E1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/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/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/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5" dirty="0">
                <a:solidFill>
                  <a:schemeClr val="tx1"/>
                </a:solidFill>
              </a:rPr>
              <a:t>FeistyForwarders_0968120672</a:t>
            </a:r>
            <a:endParaRPr lang="en-US" sz="1065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6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hdphoto" Target="../media/image17.wdp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jpeg"/><Relationship Id="rId5" Type="http://schemas.microsoft.com/office/2007/relationships/hdphoto" Target="../media/image13.wdp"/><Relationship Id="rId4" Type="http://schemas.openxmlformats.org/officeDocument/2006/relationships/image" Target="../media/image1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611029" y="4083847"/>
            <a:ext cx="10969944" cy="243045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2317655" y="4308349"/>
            <a:ext cx="2500804" cy="2154566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320105" y="5046748"/>
            <a:ext cx="1952879" cy="1416167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9933930" y="812209"/>
            <a:ext cx="1030873" cy="1345538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782435" y="181090"/>
            <a:ext cx="2185418" cy="2185418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16456" y="-184576"/>
            <a:ext cx="731329" cy="731329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877500" y="546611"/>
            <a:ext cx="8436714" cy="86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5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52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5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52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3051763" y="2538395"/>
            <a:ext cx="6088968" cy="6369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648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TỰ NHIÊN VÀ XÃ HỘI</a:t>
            </a:r>
            <a:endParaRPr lang="vi-VN" sz="648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029" y="3429571"/>
            <a:ext cx="11113390" cy="553720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vi-VN" sz="3600" b="1" spc="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ÔN TẬP CHỦ ĐỀ GIA ĐÌNH</a:t>
            </a:r>
            <a:endParaRPr lang="vi-VN" sz="3600" b="1" spc="600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/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/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1330;p45"/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1331;p45"/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332;p45"/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333;p45"/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334;p45"/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335;p45"/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336;p45"/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337;p45"/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338;p45"/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339;p45"/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340;p45"/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341;p45"/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342;p45"/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343;p45"/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3" name="Google Shape;199;p25"/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99;p25"/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99;p25"/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4699" y="4499970"/>
            <a:ext cx="510413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GIA ĐÌNH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BÀI5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85" name="Google Shape;536;p34"/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5" name="Google Shape;201;p25"/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7" name="Google Shape;533;p34"/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Happy cartoon family | Family cartoon, Family picture cartoon, Happy cartoon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77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/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oogle Shape;281;p26"/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9517" y="384683"/>
            <a:ext cx="10352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Trò chơi: Sắp xếp thức ăn, đồ uống, đồ dùng vào đúng vị trí để đảm bảo vệ sinh và an toàn.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Medicine cabinet - Free medical icon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60" y="3846442"/>
            <a:ext cx="2560982" cy="25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Tủ Lạnh PNG, Vector, PSD, và biểu tượng để tải về miễn phí |  png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t="13043" r="25738" b="13623"/>
          <a:stretch>
            <a:fillRect/>
          </a:stretch>
        </p:blipFill>
        <p:spPr bwMode="auto">
          <a:xfrm>
            <a:off x="5267740" y="3664379"/>
            <a:ext cx="1808131" cy="27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37" y="3765824"/>
            <a:ext cx="1917700" cy="2641600"/>
          </a:xfrm>
          <a:prstGeom prst="rect">
            <a:avLst/>
          </a:prstGeom>
        </p:spPr>
      </p:pic>
      <p:pic>
        <p:nvPicPr>
          <p:cNvPr id="1030" name="Picture 6" descr="Cartoon Pills Stock Illustrations – 6,789 Cartoon Pills Stock  Illustrations, Vectors &amp;amp; Clipart - Dreamstim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794" y="1276215"/>
            <a:ext cx="1900355" cy="19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Cartoon Steak Cliparts, Download Free Cartoon Steak Cliparts png  images, Free ClipArts on Clipart Libra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49" y="1780626"/>
            <a:ext cx="1923239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getable Auglis Cartoon, PNG, 990x840px, Vegetable, Apple, Auglis, Carrot,  Cartoon Download Fre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96" b="91655" l="5366" r="95000">
                        <a14:foregroundMark x1="9512" y1="62014" x2="9512" y2="62014"/>
                        <a14:foregroundMark x1="5366" y1="69784" x2="5366" y2="69784"/>
                        <a14:foregroundMark x1="95000" y1="44604" x2="95000" y2="44604"/>
                        <a14:foregroundMark x1="41220" y1="91655" x2="41220" y2="91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79" y="995768"/>
            <a:ext cx="2427594" cy="2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Fruit Clip Art - Fruits And Vegetables Cartoon , Free Transparent  Clipart - ClipartKey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30" y="1457355"/>
            <a:ext cx="2725052" cy="182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815585" y="1240418"/>
            <a:ext cx="3353614" cy="2206336"/>
            <a:chOff x="1957156" y="6404639"/>
            <a:chExt cx="4993569" cy="2825253"/>
          </a:xfrm>
        </p:grpSpPr>
        <p:pic>
          <p:nvPicPr>
            <p:cNvPr id="1038" name="Picture 14" descr="Consumer Goods Cliparts - Household Chemicals Clipart, Cliparts &amp;amp; Cartoons  - Jing.fm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156" y="6404639"/>
              <a:ext cx="4993569" cy="282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928947" y="7328436"/>
              <a:ext cx="977348" cy="827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Lau kính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1436021">
              <a:off x="3817501" y="7253380"/>
              <a:ext cx="977348" cy="82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Rửa   át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59393" y="7853819"/>
              <a:ext cx="977348" cy="591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Nước giặt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31106 0.281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1125 0.284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42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8255 0.3321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165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1172 0.404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020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3849 0.3217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1608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536;p34"/>
          <p:cNvGrpSpPr/>
          <p:nvPr/>
        </p:nvGrpSpPr>
        <p:grpSpPr>
          <a:xfrm>
            <a:off x="1025260" y="435505"/>
            <a:ext cx="1191594" cy="1544846"/>
            <a:chOff x="5685225" y="1586850"/>
            <a:chExt cx="598600" cy="724900"/>
          </a:xfrm>
        </p:grpSpPr>
        <p:sp>
          <p:nvSpPr>
            <p:cNvPr id="16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93842" y="207036"/>
            <a:ext cx="8224051" cy="4422114"/>
            <a:chOff x="2293842" y="207036"/>
            <a:chExt cx="8224051" cy="4422114"/>
          </a:xfrm>
        </p:grpSpPr>
        <p:sp>
          <p:nvSpPr>
            <p:cNvPr id="4" name="Cloud 3"/>
            <p:cNvSpPr/>
            <p:nvPr/>
          </p:nvSpPr>
          <p:spPr>
            <a:xfrm>
              <a:off x="2293842" y="207036"/>
              <a:ext cx="8224051" cy="4422114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7867" y="1244591"/>
              <a:ext cx="6096000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Em đã làm những việc gì để giữ vệ sinh nhà ở? </a:t>
              </a:r>
              <a:endParaRPr lang="en-US" sz="3600">
                <a:effectLst/>
                <a:latin typeface=".VnTime" panose="020B720000000000000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Sau khi vệ sinh em thấy ngôi nhà </a:t>
              </a:r>
              <a:r>
                <a:rPr lang="en-US" sz="3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 thế nào</a:t>
              </a:r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endParaRPr lang="en-US" sz="3600">
                <a:effectLst/>
                <a:latin typeface=".VnTime" panose="020B720000000000000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Arrow: Right 5"/>
          <p:cNvSpPr/>
          <p:nvPr/>
        </p:nvSpPr>
        <p:spPr>
          <a:xfrm>
            <a:off x="928391" y="5427971"/>
            <a:ext cx="1059416" cy="5247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123245" y="5115205"/>
            <a:ext cx="9069483" cy="1228725"/>
            <a:chOff x="2293842" y="5181600"/>
            <a:chExt cx="9069483" cy="1228725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2293842" y="5181600"/>
              <a:ext cx="9069483" cy="12287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43174" y="5380463"/>
              <a:ext cx="8706639" cy="8309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Việc giữ nhà ở gọn gàng, sạch sẽ chính là làm làm đẹp nhà và giữ sức khỏe cho chính mình và người thân </a:t>
              </a:r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/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/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1330;p45"/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1331;p45"/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332;p45"/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333;p45"/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334;p45"/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335;p45"/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336;p45"/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337;p45"/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338;p45"/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339;p45"/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340;p45"/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341;p45"/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342;p45"/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343;p45"/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3" name="Google Shape;199;p25"/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99;p25"/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99;p25"/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CHỦ  </a:t>
            </a:r>
            <a:r>
              <a:rPr kumimoji="0" lang="en-US" sz="4000" b="0" i="0" u="none" strike="noStrike" kern="0" cap="none" spc="0" normalizeH="0" baseline="0" noProof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ĐỀ 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620155" y="2338006"/>
            <a:ext cx="324273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kern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Cookies"/>
              </a:rPr>
              <a:t>Ai nhanh ai đúng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85" name="Google Shape;536;p34"/>
          <p:cNvGrpSpPr/>
          <p:nvPr/>
        </p:nvGrpSpPr>
        <p:grpSpPr>
          <a:xfrm>
            <a:off x="53880" y="3282815"/>
            <a:ext cx="1191594" cy="1544846"/>
            <a:chOff x="5685225" y="1586850"/>
            <a:chExt cx="598600" cy="724900"/>
          </a:xfrm>
        </p:grpSpPr>
        <p:sp>
          <p:nvSpPr>
            <p:cNvPr id="86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5" name="Google Shape;201;p25"/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7" name="Google Shape;533;p34"/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Happy cartoon family | Family cartoon, Family picture cartoon, Happy cartoon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943" y="2251310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/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oogle Shape;281;p26"/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WPS Presentation</Application>
  <PresentationFormat>Widescreen</PresentationFormat>
  <Paragraphs>33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5" baseType="lpstr">
      <vt:lpstr>Arial</vt:lpstr>
      <vt:lpstr>SimSun</vt:lpstr>
      <vt:lpstr>Wingdings</vt:lpstr>
      <vt:lpstr>Arial</vt:lpstr>
      <vt:lpstr>Pangolin</vt:lpstr>
      <vt:lpstr>#9Slide07 Pangolin</vt:lpstr>
      <vt:lpstr>Baloo 2</vt:lpstr>
      <vt:lpstr>#9Slide03 NettoOTLight</vt:lpstr>
      <vt:lpstr>Calibri</vt:lpstr>
      <vt:lpstr>Times New Roman</vt:lpstr>
      <vt:lpstr>UTM Cookies</vt:lpstr>
      <vt:lpstr>UTM Cooper Black</vt:lpstr>
      <vt:lpstr>.VnTime</vt:lpstr>
      <vt:lpstr>Cooper Black</vt:lpstr>
      <vt:lpstr>Microsoft YaHei</vt:lpstr>
      <vt:lpstr>Arial Unicode MS</vt:lpstr>
      <vt:lpstr>Calibri Light</vt:lpstr>
      <vt:lpstr>Calibri</vt:lpstr>
      <vt:lpstr>1_Office Theme</vt:lpstr>
      <vt:lpstr>English Vocabulary Workshop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Admin</cp:lastModifiedBy>
  <cp:revision>3</cp:revision>
  <dcterms:created xsi:type="dcterms:W3CDTF">2021-09-02T03:59:00Z</dcterms:created>
  <dcterms:modified xsi:type="dcterms:W3CDTF">2022-09-27T05:31:43Z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27AFC2F97EAE4C6BBF78E64CF0A47991</vt:lpwstr>
  </property>
  <property fmtid="{D5CDD505-2E9C-101B-9397-08002B2CF9AE}" pid="3" name="KSOProductBuildVer">
    <vt:lpwstr>1033-11.2.0.11341</vt:lpwstr>
  </property>
</Properties>
</file>