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sldIdLst>
    <p:sldId id="305" r:id="rId4"/>
    <p:sldId id="300" r:id="rId6"/>
    <p:sldId id="296" r:id="rId7"/>
    <p:sldId id="257" r:id="rId8"/>
    <p:sldId id="275" r:id="rId9"/>
    <p:sldId id="297" r:id="rId10"/>
    <p:sldId id="30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/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/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05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>
                <a:solidFill>
                  <a:schemeClr val="tx1"/>
                </a:solidFill>
              </a:rPr>
              <a:t>FeistyForwarders_0968120672</a:t>
            </a:r>
            <a:endParaRPr lang="en-US" sz="1065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7556" y="22551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7200" b="1" dirty="0" smtClean="0">
                <a:solidFill>
                  <a:srgbClr val="559AA9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Tự nhiên và xã hội</a:t>
            </a:r>
            <a:endParaRPr lang="vi-VN" altLang="en-US" sz="7200" b="1" dirty="0" smtClean="0">
              <a:solidFill>
                <a:srgbClr val="559AA9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6517" y="3429680"/>
            <a:ext cx="8356828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559AA9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Ôn tập chủ đề gia đình</a:t>
            </a:r>
            <a:endParaRPr lang="vi-VN" altLang="en-US" sz="4000" b="1" spc="600" dirty="0" smtClean="0">
              <a:solidFill>
                <a:srgbClr val="559AA9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/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/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30;p45"/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31;p45"/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32;p45"/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33;p45"/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34;p45"/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35;p45"/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36;p45"/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37;p45"/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38;p45"/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39;p45"/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40;p45"/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41;p45"/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42;p45"/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43;p45"/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" name="Google Shape;199;p25"/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99;p25"/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99;p25"/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TextBox 81"/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699" y="4499970"/>
            <a:ext cx="510413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ÔN TẬP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CHỦ ĐỀ GIA ĐÌNH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/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5" name="Google Shape;201;p25"/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7" name="Google Shape;533;p34"/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100" name="Picture 4" descr="Happy cartoon family | Family cartoon, Family picture cartoon, Happy cartoo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/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7" name="Google Shape;281;p26"/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/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/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Bent Arrow 43"/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CÁC THẾ HỆ</a:t>
            </a:r>
            <a:endParaRPr lang="en-US" sz="2400" dirty="0">
              <a:solidFill>
                <a:srgbClr val="0B0207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/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/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/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Ông bà</a:t>
            </a:r>
            <a:endParaRPr lang="en-US" sz="2400" dirty="0">
              <a:solidFill>
                <a:srgbClr val="0B0207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B0207"/>
                </a:solidFill>
              </a:rPr>
              <a:t>………</a:t>
            </a:r>
            <a:endParaRPr lang="en-US" sz="2000" dirty="0">
              <a:solidFill>
                <a:srgbClr val="0B0207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Bố mẹ</a:t>
            </a:r>
            <a:endParaRPr lang="en-US" sz="2400" dirty="0">
              <a:solidFill>
                <a:srgbClr val="0B0207"/>
              </a:solidFill>
            </a:endParaRPr>
          </a:p>
        </p:txBody>
      </p:sp>
      <p:sp>
        <p:nvSpPr>
          <p:cNvPr id="78" name="Bent Arrow 43"/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Bent Arrow 78"/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Bent Arrow 43"/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NGHỀ</a:t>
            </a:r>
            <a:endParaRPr lang="en-US" sz="2400" dirty="0">
              <a:solidFill>
                <a:srgbClr val="0B0207"/>
              </a:solidFill>
            </a:endParaRPr>
          </a:p>
          <a:p>
            <a:pPr algn="ctr"/>
            <a:r>
              <a:rPr lang="en-US" sz="2400" dirty="0">
                <a:solidFill>
                  <a:srgbClr val="0B0207"/>
                </a:solidFill>
              </a:rPr>
              <a:t>NGHIỆP</a:t>
            </a:r>
            <a:endParaRPr lang="en-US" sz="2400" dirty="0">
              <a:solidFill>
                <a:srgbClr val="0B0207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/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/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/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Bác sĩ</a:t>
            </a:r>
            <a:endParaRPr lang="en-US" sz="2400" dirty="0">
              <a:solidFill>
                <a:srgbClr val="0B0207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B0207"/>
                </a:solidFill>
              </a:rPr>
              <a:t>………</a:t>
            </a:r>
            <a:endParaRPr lang="en-US" sz="2000" dirty="0">
              <a:solidFill>
                <a:srgbClr val="0B0207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B0207"/>
                </a:solidFill>
              </a:rPr>
              <a:t>………</a:t>
            </a:r>
            <a:endParaRPr lang="en-US" sz="2000" dirty="0">
              <a:solidFill>
                <a:srgbClr val="0B0207"/>
              </a:solidFill>
            </a:endParaRPr>
          </a:p>
        </p:txBody>
      </p:sp>
      <p:sp>
        <p:nvSpPr>
          <p:cNvPr id="91" name="Bent Arrow 43"/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Bent Arrow 91"/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Bent Arrow 43"/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B0207"/>
                </a:solidFill>
              </a:rPr>
              <a:t>GIỮ SẠCH NHÀ Ở</a:t>
            </a:r>
            <a:endParaRPr lang="en-US" sz="2200" dirty="0">
              <a:solidFill>
                <a:srgbClr val="0B0207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/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/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/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ounded Rectangle 99"/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Quét nhà</a:t>
            </a:r>
            <a:endParaRPr lang="en-US" sz="2400" dirty="0">
              <a:solidFill>
                <a:srgbClr val="0B0207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B0207"/>
                </a:solidFill>
              </a:rPr>
              <a:t>………</a:t>
            </a:r>
            <a:endParaRPr lang="en-US" sz="2000" dirty="0">
              <a:solidFill>
                <a:srgbClr val="0B0207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Lau bàn</a:t>
            </a:r>
            <a:endParaRPr lang="en-US" sz="2400" dirty="0">
              <a:solidFill>
                <a:srgbClr val="0B0207"/>
              </a:solidFill>
            </a:endParaRPr>
          </a:p>
        </p:txBody>
      </p:sp>
      <p:sp>
        <p:nvSpPr>
          <p:cNvPr id="105" name="Bent Arrow 43"/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Bent Arrow 105"/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Bent Arrow 43"/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-1" fmla="*/ 0 w 813816"/>
              <a:gd name="connsiteY0-2" fmla="*/ 1755465 h 1755465"/>
              <a:gd name="connsiteX1-3" fmla="*/ 0 w 813816"/>
              <a:gd name="connsiteY1-4" fmla="*/ 395238 h 1755465"/>
              <a:gd name="connsiteX2-5" fmla="*/ 395238 w 813816"/>
              <a:gd name="connsiteY2-6" fmla="*/ 0 h 1755465"/>
              <a:gd name="connsiteX3-7" fmla="*/ 813816 w 813816"/>
              <a:gd name="connsiteY3-8" fmla="*/ 0 h 1755465"/>
              <a:gd name="connsiteX4-9" fmla="*/ 813816 w 813816"/>
              <a:gd name="connsiteY4-10" fmla="*/ 0 h 1755465"/>
              <a:gd name="connsiteX5-11" fmla="*/ 813816 w 813816"/>
              <a:gd name="connsiteY5-12" fmla="*/ 38453 h 1755465"/>
              <a:gd name="connsiteX6-13" fmla="*/ 813816 w 813816"/>
              <a:gd name="connsiteY6-14" fmla="*/ 76906 h 1755465"/>
              <a:gd name="connsiteX7-15" fmla="*/ 395238 w 813816"/>
              <a:gd name="connsiteY7-16" fmla="*/ 76906 h 1755465"/>
              <a:gd name="connsiteX8-17" fmla="*/ 76906 w 813816"/>
              <a:gd name="connsiteY8-18" fmla="*/ 395238 h 1755465"/>
              <a:gd name="connsiteX9-19" fmla="*/ 76906 w 813816"/>
              <a:gd name="connsiteY9-20" fmla="*/ 1755465 h 1755465"/>
              <a:gd name="connsiteX10-21" fmla="*/ 0 w 813816"/>
              <a:gd name="connsiteY10-22" fmla="*/ 1755465 h 1755465"/>
              <a:gd name="connsiteX0-23" fmla="*/ 0 w 813816"/>
              <a:gd name="connsiteY0-24" fmla="*/ 1755465 h 1755465"/>
              <a:gd name="connsiteX1-25" fmla="*/ 0 w 813816"/>
              <a:gd name="connsiteY1-26" fmla="*/ 395238 h 1755465"/>
              <a:gd name="connsiteX2-27" fmla="*/ 395238 w 813816"/>
              <a:gd name="connsiteY2-28" fmla="*/ 0 h 1755465"/>
              <a:gd name="connsiteX3-29" fmla="*/ 813816 w 813816"/>
              <a:gd name="connsiteY3-30" fmla="*/ 0 h 1755465"/>
              <a:gd name="connsiteX4-31" fmla="*/ 813816 w 813816"/>
              <a:gd name="connsiteY4-32" fmla="*/ 0 h 1755465"/>
              <a:gd name="connsiteX5-33" fmla="*/ 813816 w 813816"/>
              <a:gd name="connsiteY5-34" fmla="*/ 76906 h 1755465"/>
              <a:gd name="connsiteX6-35" fmla="*/ 395238 w 813816"/>
              <a:gd name="connsiteY6-36" fmla="*/ 76906 h 1755465"/>
              <a:gd name="connsiteX7-37" fmla="*/ 76906 w 813816"/>
              <a:gd name="connsiteY7-38" fmla="*/ 395238 h 1755465"/>
              <a:gd name="connsiteX8-39" fmla="*/ 76906 w 813816"/>
              <a:gd name="connsiteY8-40" fmla="*/ 1755465 h 1755465"/>
              <a:gd name="connsiteX9-41" fmla="*/ 0 w 813816"/>
              <a:gd name="connsiteY9-42" fmla="*/ 1755465 h 1755465"/>
              <a:gd name="connsiteX0-43" fmla="*/ 0 w 813816"/>
              <a:gd name="connsiteY0-44" fmla="*/ 1755465 h 1755465"/>
              <a:gd name="connsiteX1-45" fmla="*/ 0 w 813816"/>
              <a:gd name="connsiteY1-46" fmla="*/ 395238 h 1755465"/>
              <a:gd name="connsiteX2-47" fmla="*/ 395238 w 813816"/>
              <a:gd name="connsiteY2-48" fmla="*/ 0 h 1755465"/>
              <a:gd name="connsiteX3-49" fmla="*/ 813816 w 813816"/>
              <a:gd name="connsiteY3-50" fmla="*/ 0 h 1755465"/>
              <a:gd name="connsiteX4-51" fmla="*/ 813816 w 813816"/>
              <a:gd name="connsiteY4-52" fmla="*/ 0 h 1755465"/>
              <a:gd name="connsiteX5-53" fmla="*/ 395238 w 813816"/>
              <a:gd name="connsiteY5-54" fmla="*/ 76906 h 1755465"/>
              <a:gd name="connsiteX6-55" fmla="*/ 76906 w 813816"/>
              <a:gd name="connsiteY6-56" fmla="*/ 395238 h 1755465"/>
              <a:gd name="connsiteX7-57" fmla="*/ 76906 w 813816"/>
              <a:gd name="connsiteY7-58" fmla="*/ 1755465 h 1755465"/>
              <a:gd name="connsiteX8-59" fmla="*/ 0 w 813816"/>
              <a:gd name="connsiteY8-60" fmla="*/ 1755465 h 1755465"/>
              <a:gd name="connsiteX0-61" fmla="*/ 0 w 813816"/>
              <a:gd name="connsiteY0-62" fmla="*/ 1755465 h 1755465"/>
              <a:gd name="connsiteX1-63" fmla="*/ 0 w 813816"/>
              <a:gd name="connsiteY1-64" fmla="*/ 395238 h 1755465"/>
              <a:gd name="connsiteX2-65" fmla="*/ 395238 w 813816"/>
              <a:gd name="connsiteY2-66" fmla="*/ 0 h 1755465"/>
              <a:gd name="connsiteX3-67" fmla="*/ 813816 w 813816"/>
              <a:gd name="connsiteY3-68" fmla="*/ 0 h 1755465"/>
              <a:gd name="connsiteX4-69" fmla="*/ 395238 w 813816"/>
              <a:gd name="connsiteY4-70" fmla="*/ 76906 h 1755465"/>
              <a:gd name="connsiteX5-71" fmla="*/ 76906 w 813816"/>
              <a:gd name="connsiteY5-72" fmla="*/ 395238 h 1755465"/>
              <a:gd name="connsiteX6-73" fmla="*/ 76906 w 813816"/>
              <a:gd name="connsiteY6-74" fmla="*/ 1755465 h 1755465"/>
              <a:gd name="connsiteX7-75" fmla="*/ 0 w 813816"/>
              <a:gd name="connsiteY7-76" fmla="*/ 1755465 h 1755465"/>
              <a:gd name="connsiteX0-77" fmla="*/ 0 w 813816"/>
              <a:gd name="connsiteY0-78" fmla="*/ 1755465 h 1755465"/>
              <a:gd name="connsiteX1-79" fmla="*/ 0 w 813816"/>
              <a:gd name="connsiteY1-80" fmla="*/ 395238 h 1755465"/>
              <a:gd name="connsiteX2-81" fmla="*/ 395238 w 813816"/>
              <a:gd name="connsiteY2-82" fmla="*/ 0 h 1755465"/>
              <a:gd name="connsiteX3-83" fmla="*/ 813816 w 813816"/>
              <a:gd name="connsiteY3-84" fmla="*/ 0 h 1755465"/>
              <a:gd name="connsiteX4-85" fmla="*/ 76906 w 813816"/>
              <a:gd name="connsiteY4-86" fmla="*/ 395238 h 1755465"/>
              <a:gd name="connsiteX5-87" fmla="*/ 76906 w 813816"/>
              <a:gd name="connsiteY5-88" fmla="*/ 1755465 h 1755465"/>
              <a:gd name="connsiteX6-89" fmla="*/ 0 w 813816"/>
              <a:gd name="connsiteY6-90" fmla="*/ 1755465 h 1755465"/>
              <a:gd name="connsiteX0-91" fmla="*/ 0 w 813816"/>
              <a:gd name="connsiteY0-92" fmla="*/ 1755465 h 1755465"/>
              <a:gd name="connsiteX1-93" fmla="*/ 0 w 813816"/>
              <a:gd name="connsiteY1-94" fmla="*/ 395238 h 1755465"/>
              <a:gd name="connsiteX2-95" fmla="*/ 813816 w 813816"/>
              <a:gd name="connsiteY2-96" fmla="*/ 0 h 1755465"/>
              <a:gd name="connsiteX3-97" fmla="*/ 76906 w 813816"/>
              <a:gd name="connsiteY3-98" fmla="*/ 395238 h 1755465"/>
              <a:gd name="connsiteX4-99" fmla="*/ 76906 w 813816"/>
              <a:gd name="connsiteY4-100" fmla="*/ 1755465 h 1755465"/>
              <a:gd name="connsiteX5-101" fmla="*/ 0 w 813816"/>
              <a:gd name="connsiteY5-102" fmla="*/ 1755465 h 1755465"/>
              <a:gd name="connsiteX0-103" fmla="*/ 0 w 76906"/>
              <a:gd name="connsiteY0-104" fmla="*/ 1530255 h 1530255"/>
              <a:gd name="connsiteX1-105" fmla="*/ 0 w 76906"/>
              <a:gd name="connsiteY1-106" fmla="*/ 170028 h 1530255"/>
              <a:gd name="connsiteX2-107" fmla="*/ 76906 w 76906"/>
              <a:gd name="connsiteY2-108" fmla="*/ 170028 h 1530255"/>
              <a:gd name="connsiteX3-109" fmla="*/ 76906 w 76906"/>
              <a:gd name="connsiteY3-110" fmla="*/ 1530255 h 1530255"/>
              <a:gd name="connsiteX4-111" fmla="*/ 0 w 76906"/>
              <a:gd name="connsiteY4-112" fmla="*/ 1530255 h 1530255"/>
              <a:gd name="connsiteX0-113" fmla="*/ 0 w 110287"/>
              <a:gd name="connsiteY0-114" fmla="*/ 1463094 h 1463094"/>
              <a:gd name="connsiteX1-115" fmla="*/ 0 w 110287"/>
              <a:gd name="connsiteY1-116" fmla="*/ 102867 h 1463094"/>
              <a:gd name="connsiteX2-117" fmla="*/ 76906 w 110287"/>
              <a:gd name="connsiteY2-118" fmla="*/ 102867 h 1463094"/>
              <a:gd name="connsiteX3-119" fmla="*/ 76906 w 110287"/>
              <a:gd name="connsiteY3-120" fmla="*/ 1463094 h 1463094"/>
              <a:gd name="connsiteX4-121" fmla="*/ 0 w 110287"/>
              <a:gd name="connsiteY4-122" fmla="*/ 1463094 h 1463094"/>
              <a:gd name="connsiteX0-123" fmla="*/ 0 w 81322"/>
              <a:gd name="connsiteY0-124" fmla="*/ 1364824 h 1364824"/>
              <a:gd name="connsiteX1-125" fmla="*/ 0 w 81322"/>
              <a:gd name="connsiteY1-126" fmla="*/ 4597 h 1364824"/>
              <a:gd name="connsiteX2-127" fmla="*/ 76906 w 81322"/>
              <a:gd name="connsiteY2-128" fmla="*/ 4597 h 1364824"/>
              <a:gd name="connsiteX3-129" fmla="*/ 76906 w 81322"/>
              <a:gd name="connsiteY3-130" fmla="*/ 1364824 h 1364824"/>
              <a:gd name="connsiteX4-131" fmla="*/ 0 w 81322"/>
              <a:gd name="connsiteY4-132" fmla="*/ 1364824 h 1364824"/>
              <a:gd name="connsiteX0-133" fmla="*/ 0 w 112700"/>
              <a:gd name="connsiteY0-134" fmla="*/ 1396055 h 1396055"/>
              <a:gd name="connsiteX1-135" fmla="*/ 0 w 112700"/>
              <a:gd name="connsiteY1-136" fmla="*/ 35828 h 1396055"/>
              <a:gd name="connsiteX2-137" fmla="*/ 76906 w 112700"/>
              <a:gd name="connsiteY2-138" fmla="*/ 35828 h 1396055"/>
              <a:gd name="connsiteX3-139" fmla="*/ 76906 w 112700"/>
              <a:gd name="connsiteY3-140" fmla="*/ 1396055 h 1396055"/>
              <a:gd name="connsiteX4-141" fmla="*/ 0 w 112700"/>
              <a:gd name="connsiteY4-142" fmla="*/ 1396055 h 1396055"/>
              <a:gd name="connsiteX0-143" fmla="*/ 0 w 76906"/>
              <a:gd name="connsiteY0-144" fmla="*/ 1393770 h 1393770"/>
              <a:gd name="connsiteX1-145" fmla="*/ 0 w 76906"/>
              <a:gd name="connsiteY1-146" fmla="*/ 33543 h 1393770"/>
              <a:gd name="connsiteX2-147" fmla="*/ 76906 w 76906"/>
              <a:gd name="connsiteY2-148" fmla="*/ 33543 h 1393770"/>
              <a:gd name="connsiteX3-149" fmla="*/ 76906 w 76906"/>
              <a:gd name="connsiteY3-150" fmla="*/ 1393770 h 1393770"/>
              <a:gd name="connsiteX4-151" fmla="*/ 0 w 76906"/>
              <a:gd name="connsiteY4-152" fmla="*/ 1393770 h 1393770"/>
              <a:gd name="connsiteX0-153" fmla="*/ 0 w 76906"/>
              <a:gd name="connsiteY0-154" fmla="*/ 1360227 h 1360227"/>
              <a:gd name="connsiteX1-155" fmla="*/ 0 w 76906"/>
              <a:gd name="connsiteY1-156" fmla="*/ 0 h 1360227"/>
              <a:gd name="connsiteX2-157" fmla="*/ 76906 w 76906"/>
              <a:gd name="connsiteY2-158" fmla="*/ 0 h 1360227"/>
              <a:gd name="connsiteX3-159" fmla="*/ 76906 w 76906"/>
              <a:gd name="connsiteY3-160" fmla="*/ 1360227 h 1360227"/>
              <a:gd name="connsiteX4-161" fmla="*/ 0 w 76906"/>
              <a:gd name="connsiteY4-162" fmla="*/ 1360227 h 1360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B0207"/>
                </a:solidFill>
              </a:rPr>
              <a:t>PHÒNG TRÁNH NGỘ ĐỘC</a:t>
            </a:r>
            <a:endParaRPr lang="en-US" sz="2000" dirty="0">
              <a:solidFill>
                <a:srgbClr val="0B0207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/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/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ounded Rectangle 113"/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B0207"/>
                </a:solidFill>
              </a:rPr>
              <a:t>Bảo quản thức ăn</a:t>
            </a:r>
            <a:endParaRPr lang="en-US" sz="2000" dirty="0">
              <a:solidFill>
                <a:srgbClr val="0B0207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B0207"/>
                </a:solidFill>
              </a:rPr>
              <a:t>………</a:t>
            </a:r>
            <a:endParaRPr lang="en-US" sz="2000" dirty="0">
              <a:solidFill>
                <a:srgbClr val="0B0207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B0207"/>
                </a:solidFill>
              </a:rPr>
              <a:t>………</a:t>
            </a:r>
            <a:endParaRPr lang="en-US" sz="2400" dirty="0">
              <a:solidFill>
                <a:srgbClr val="0B0207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/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B0207"/>
                  </a:solidFill>
                </a:rPr>
                <a:t>GIA ĐÌNH</a:t>
              </a:r>
              <a:endParaRPr lang="en-US" sz="4000" dirty="0">
                <a:solidFill>
                  <a:srgbClr val="0B020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>
              <a:fillRect/>
            </a:stretch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Khăn này hợp với </a:t>
              </a:r>
              <a:endParaRPr lang="en-US" sz="2800" dirty="0"/>
            </a:p>
            <a:p>
              <a:pPr algn="ctr"/>
              <a:r>
                <a:rPr lang="en-US" sz="2800" dirty="0"/>
                <a:t>mẹ đấy em ạ!</a:t>
              </a:r>
              <a:endParaRPr lang="en-US" sz="28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Hoa viết thiệp tặng bà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Bố mẹ mua khăn tặng bà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/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Cháu kính chúc bà</a:t>
                </a:r>
                <a:endParaRPr lang="en-US" sz="2800" dirty="0"/>
              </a:p>
              <a:p>
                <a:pPr algn="ctr"/>
                <a:r>
                  <a:rPr lang="en-US" sz="2800" dirty="0"/>
                  <a:t> mạnh khoẻ ạ!</a:t>
                </a:r>
                <a:endParaRPr lang="en-US" sz="2800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Cả nhà tổ chức tiệc sinh nhật cho bà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1790" y="4444365"/>
            <a:ext cx="64090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  <a:sym typeface="+mn-ea"/>
              </a:rPr>
              <a:t>HOẠT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  <a:sym typeface="+mn-ea"/>
              </a:rPr>
              <a:t>ĐỘNG 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  <a:sym typeface="+mn-ea"/>
              </a:rPr>
              <a:t>CỦNG CỐ - TIẾP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  <a:sym typeface="+mn-ea"/>
              </a:rPr>
              <a:t>NỐI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 advClick="0">
        <p15:prstTrans prst="airplane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566</Words>
  <Application>WPS Presentation</Application>
  <PresentationFormat>Widescreen</PresentationFormat>
  <Paragraphs>75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30" baseType="lpstr">
      <vt:lpstr>Arial</vt:lpstr>
      <vt:lpstr>SimSun</vt:lpstr>
      <vt:lpstr>Wingdings</vt:lpstr>
      <vt:lpstr>Arial</vt:lpstr>
      <vt:lpstr>Pangolin</vt:lpstr>
      <vt:lpstr>#9Slide07 Pangolin</vt:lpstr>
      <vt:lpstr>Baloo 2</vt:lpstr>
      <vt:lpstr>#9Slide03 NettoOTLight</vt:lpstr>
      <vt:lpstr>UTM Cookies</vt:lpstr>
      <vt:lpstr>UTM Cooper Black</vt:lpstr>
      <vt:lpstr>Calibri</vt:lpstr>
      <vt:lpstr>Times New Roman</vt:lpstr>
      <vt:lpstr>Cooper Black</vt:lpstr>
      <vt:lpstr>Microsoft YaHei</vt:lpstr>
      <vt:lpstr>Arial Unicode MS</vt:lpstr>
      <vt:lpstr>Calibri Light</vt:lpstr>
      <vt:lpstr>Arial-Rounded</vt:lpstr>
      <vt:lpstr>Yellowtail</vt:lpstr>
      <vt:lpstr>Calibri Light</vt:lpstr>
      <vt:lpstr>等线</vt:lpstr>
      <vt:lpstr>等线</vt:lpstr>
      <vt:lpstr>Office Theme</vt:lpstr>
      <vt:lpstr>English Vocabulary Workshop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226</cp:revision>
  <dcterms:created xsi:type="dcterms:W3CDTF">2021-06-02T02:35:00Z</dcterms:created>
  <dcterms:modified xsi:type="dcterms:W3CDTF">2022-09-25T12:23:27Z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6D2D2F29D8EE401F8E6675EF16B2578F</vt:lpwstr>
  </property>
  <property fmtid="{D5CDD505-2E9C-101B-9397-08002B2CF9AE}" pid="3" name="KSOProductBuildVer">
    <vt:lpwstr>1033-11.2.0.11341</vt:lpwstr>
  </property>
</Properties>
</file>