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1" r:id="rId6"/>
  </p:sldMasterIdLst>
  <p:notesMasterIdLst>
    <p:notesMasterId r:id="rId8"/>
  </p:notesMasterIdLst>
  <p:sldIdLst>
    <p:sldId id="11088458" r:id="rId7"/>
    <p:sldId id="265" r:id="rId9"/>
    <p:sldId id="11088434" r:id="rId10"/>
    <p:sldId id="268" r:id="rId11"/>
    <p:sldId id="262" r:id="rId12"/>
    <p:sldId id="11088435" r:id="rId13"/>
    <p:sldId id="263" r:id="rId14"/>
    <p:sldId id="11088436" r:id="rId15"/>
    <p:sldId id="11088437" r:id="rId16"/>
    <p:sldId id="267" r:id="rId17"/>
    <p:sldId id="11088438" r:id="rId18"/>
    <p:sldId id="11088439" r:id="rId19"/>
    <p:sldId id="11088440" r:id="rId20"/>
    <p:sldId id="11088441" r:id="rId21"/>
    <p:sldId id="11088442" r:id="rId22"/>
    <p:sldId id="11088460" r:id="rId23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6740-A57E-46B6-822A-3BDA80CE526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41FAF-A6A3-43D1-901D-90622974165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7" Type="http://schemas.openxmlformats.org/officeDocument/2006/relationships/theme" Target="../theme/theme5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  <p:sp>
        <p:nvSpPr>
          <p:cNvPr id="7" name="灯片编号占位符 3"/>
          <p:cNvSpPr txBox="1"/>
          <p:nvPr userDrawn="1"/>
        </p:nvSpPr>
        <p:spPr>
          <a:xfrm>
            <a:off x="10325100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  <p:sp>
        <p:nvSpPr>
          <p:cNvPr id="7" name="灯片编号占位符 3"/>
          <p:cNvSpPr txBox="1"/>
          <p:nvPr userDrawn="1"/>
        </p:nvSpPr>
        <p:spPr>
          <a:xfrm>
            <a:off x="10166839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Click="0" advTm="1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0" name="灯片编号占位符 3"/>
          <p:cNvSpPr txBox="1"/>
          <p:nvPr userDrawn="1"/>
        </p:nvSpPr>
        <p:spPr>
          <a:xfrm>
            <a:off x="10430545" y="6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45.xml"/><Relationship Id="rId11" Type="http://schemas.openxmlformats.org/officeDocument/2006/relationships/image" Target="../media/image12.png"/><Relationship Id="rId10" Type="http://schemas.microsoft.com/office/2007/relationships/media" Target="../media/media1.mp3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hdphoto" Target="../media/image26.wdp"/><Relationship Id="rId8" Type="http://schemas.openxmlformats.org/officeDocument/2006/relationships/image" Target="../media/image47.png"/><Relationship Id="rId7" Type="http://schemas.openxmlformats.org/officeDocument/2006/relationships/slide" Target="slide5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Relationship Id="rId3" Type="http://schemas.openxmlformats.org/officeDocument/2006/relationships/image" Target="../media/image29.png"/><Relationship Id="rId2" Type="http://schemas.microsoft.com/office/2007/relationships/hdphoto" Target="../media/image46.wdp"/><Relationship Id="rId14" Type="http://schemas.openxmlformats.org/officeDocument/2006/relationships/slideLayout" Target="../slideLayouts/slideLayout18.xml"/><Relationship Id="rId13" Type="http://schemas.openxmlformats.org/officeDocument/2006/relationships/audio" Target="../media/audio2.wav"/><Relationship Id="rId12" Type="http://schemas.openxmlformats.org/officeDocument/2006/relationships/image" Target="../media/image27.png"/><Relationship Id="rId11" Type="http://schemas.microsoft.com/office/2007/relationships/media" Target="../media/media2.mp3"/><Relationship Id="rId10" Type="http://schemas.openxmlformats.org/officeDocument/2006/relationships/audio" Target="NULL" TargetMode="External"/><Relationship Id="rId1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52.png"/><Relationship Id="rId2" Type="http://schemas.microsoft.com/office/2007/relationships/hdphoto" Target="../media/image51.wdp"/><Relationship Id="rId1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27.png"/><Relationship Id="rId3" Type="http://schemas.microsoft.com/office/2007/relationships/media" Target="../media/media4.m4a"/><Relationship Id="rId2" Type="http://schemas.openxmlformats.org/officeDocument/2006/relationships/audio" Target="../media/media4.m4a"/><Relationship Id="rId1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7" Type="http://schemas.openxmlformats.org/officeDocument/2006/relationships/slideLayout" Target="../slideLayouts/slideLayout18.xml"/><Relationship Id="rId16" Type="http://schemas.openxmlformats.org/officeDocument/2006/relationships/audio" Target="../media/audio1.wav"/><Relationship Id="rId15" Type="http://schemas.openxmlformats.org/officeDocument/2006/relationships/image" Target="../media/image27.png"/><Relationship Id="rId14" Type="http://schemas.microsoft.com/office/2007/relationships/media" Target="../media/media2.mp3"/><Relationship Id="rId13" Type="http://schemas.openxmlformats.org/officeDocument/2006/relationships/audio" Target="NULL" TargetMode="External"/><Relationship Id="rId12" Type="http://schemas.microsoft.com/office/2007/relationships/hdphoto" Target="../media/image26.wdp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5" Type="http://schemas.openxmlformats.org/officeDocument/2006/relationships/slideLayout" Target="../slideLayouts/slideLayout18.xml"/><Relationship Id="rId14" Type="http://schemas.openxmlformats.org/officeDocument/2006/relationships/audio" Target="../media/audio1.wav"/><Relationship Id="rId13" Type="http://schemas.openxmlformats.org/officeDocument/2006/relationships/image" Target="../media/image27.png"/><Relationship Id="rId12" Type="http://schemas.microsoft.com/office/2007/relationships/media" Target="../media/media2.mp3"/><Relationship Id="rId11" Type="http://schemas.openxmlformats.org/officeDocument/2006/relationships/audio" Target="NULL" TargetMode="External"/><Relationship Id="rId10" Type="http://schemas.microsoft.com/office/2007/relationships/hdphoto" Target="../media/image26.wdp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9.xml"/><Relationship Id="rId8" Type="http://schemas.openxmlformats.org/officeDocument/2006/relationships/image" Target="../media/image32.png"/><Relationship Id="rId7" Type="http://schemas.openxmlformats.org/officeDocument/2006/relationships/slide" Target="slide8.xml"/><Relationship Id="rId6" Type="http://schemas.openxmlformats.org/officeDocument/2006/relationships/image" Target="../media/image31.png"/><Relationship Id="rId5" Type="http://schemas.openxmlformats.org/officeDocument/2006/relationships/slide" Target="slide7.xml"/><Relationship Id="rId4" Type="http://schemas.openxmlformats.org/officeDocument/2006/relationships/image" Target="../media/image30.png"/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7" Type="http://schemas.openxmlformats.org/officeDocument/2006/relationships/slideLayout" Target="../slideLayouts/slideLayout18.xml"/><Relationship Id="rId16" Type="http://schemas.openxmlformats.org/officeDocument/2006/relationships/image" Target="../media/image27.png"/><Relationship Id="rId15" Type="http://schemas.microsoft.com/office/2007/relationships/media" Target="../media/media2.mp3"/><Relationship Id="rId14" Type="http://schemas.openxmlformats.org/officeDocument/2006/relationships/audio" Target="NULL" TargetMode="External"/><Relationship Id="rId13" Type="http://schemas.openxmlformats.org/officeDocument/2006/relationships/image" Target="../media/image35.png"/><Relationship Id="rId12" Type="http://schemas.openxmlformats.org/officeDocument/2006/relationships/image" Target="../media/image34.png"/><Relationship Id="rId11" Type="http://schemas.openxmlformats.org/officeDocument/2006/relationships/slide" Target="slide10.xml"/><Relationship Id="rId10" Type="http://schemas.openxmlformats.org/officeDocument/2006/relationships/image" Target="../media/image33.png"/><Relationship Id="rId1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microsoft.com/office/2007/relationships/hdphoto" Target="../media/image37.wdp"/><Relationship Id="rId7" Type="http://schemas.openxmlformats.org/officeDocument/2006/relationships/image" Target="../media/image36.png"/><Relationship Id="rId6" Type="http://schemas.openxmlformats.org/officeDocument/2006/relationships/slide" Target="slide5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3" Type="http://schemas.openxmlformats.org/officeDocument/2006/relationships/slideLayout" Target="../slideLayouts/slideLayout18.xml"/><Relationship Id="rId12" Type="http://schemas.openxmlformats.org/officeDocument/2006/relationships/audio" Target="../media/audio2.wav"/><Relationship Id="rId11" Type="http://schemas.openxmlformats.org/officeDocument/2006/relationships/image" Target="../media/image27.png"/><Relationship Id="rId10" Type="http://schemas.microsoft.com/office/2007/relationships/media" Target="../media/media3.mp3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40.png"/><Relationship Id="rId7" Type="http://schemas.openxmlformats.org/officeDocument/2006/relationships/slide" Target="slide5.xml"/><Relationship Id="rId6" Type="http://schemas.microsoft.com/office/2007/relationships/hdphoto" Target="../media/image39.wdp"/><Relationship Id="rId5" Type="http://schemas.openxmlformats.org/officeDocument/2006/relationships/image" Target="../media/image38.png"/><Relationship Id="rId4" Type="http://schemas.openxmlformats.org/officeDocument/2006/relationships/image" Target="../media/image28.png"/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3" Type="http://schemas.openxmlformats.org/officeDocument/2006/relationships/slideLayout" Target="../slideLayouts/slideLayout18.xml"/><Relationship Id="rId12" Type="http://schemas.openxmlformats.org/officeDocument/2006/relationships/audio" Target="../media/audio2.wav"/><Relationship Id="rId11" Type="http://schemas.openxmlformats.org/officeDocument/2006/relationships/image" Target="../media/image27.png"/><Relationship Id="rId10" Type="http://schemas.microsoft.com/office/2007/relationships/media" Target="../media/media2.mp3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microsoft.com/office/2007/relationships/hdphoto" Target="../media/image42.wdp"/><Relationship Id="rId7" Type="http://schemas.openxmlformats.org/officeDocument/2006/relationships/image" Target="../media/image41.png"/><Relationship Id="rId6" Type="http://schemas.openxmlformats.org/officeDocument/2006/relationships/slide" Target="slide5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2" Type="http://schemas.openxmlformats.org/officeDocument/2006/relationships/slideLayout" Target="../slideLayouts/slideLayout18.xml"/><Relationship Id="rId11" Type="http://schemas.openxmlformats.org/officeDocument/2006/relationships/image" Target="../media/image27.png"/><Relationship Id="rId10" Type="http://schemas.microsoft.com/office/2007/relationships/media" Target="../media/media2.mp3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44.GIF"/><Relationship Id="rId7" Type="http://schemas.openxmlformats.org/officeDocument/2006/relationships/slide" Target="slide5.xml"/><Relationship Id="rId6" Type="http://schemas.openxmlformats.org/officeDocument/2006/relationships/image" Target="../media/image43.GIF"/><Relationship Id="rId5" Type="http://schemas.microsoft.com/office/2007/relationships/hdphoto" Target="../media/image17.wdp"/><Relationship Id="rId4" Type="http://schemas.openxmlformats.org/officeDocument/2006/relationships/image" Target="../media/image16.png"/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2" Type="http://schemas.openxmlformats.org/officeDocument/2006/relationships/slideLayout" Target="../slideLayouts/slideLayout18.xml"/><Relationship Id="rId11" Type="http://schemas.openxmlformats.org/officeDocument/2006/relationships/image" Target="../media/image27.png"/><Relationship Id="rId10" Type="http://schemas.microsoft.com/office/2007/relationships/media" Target="../media/media2.mp3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03100" y="1929105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22734" y="28780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092729" y="3750993"/>
            <a:ext cx="959489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Ôn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kì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2 (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3 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-</a:t>
            </a:r>
            <a:r>
              <a:rPr lang="vi-VN" alt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4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>
            <a:fillRect/>
          </a:stretch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>
            <a:fillRect/>
          </a:stretch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>
            <a:fillRect/>
          </a:stretch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>
            <a:fillRect/>
          </a:stretch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>
            <a:fillRect/>
          </a:stretch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82502" y="360978"/>
            <a:ext cx="589937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Chải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đừng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4494937" y="3586777"/>
            <a:ext cx="3445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2328.000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sp useBgFill="1">
        <p:nvSpPr>
          <p:cNvPr id="2" name="Rectangle 1"/>
          <p:cNvSpPr/>
          <p:nvPr/>
        </p:nvSpPr>
        <p:spPr>
          <a:xfrm>
            <a:off x="10419032" y="0"/>
            <a:ext cx="1606713" cy="2887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699657" y="119744"/>
            <a:ext cx="7010401" cy="881742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3657" y="1001486"/>
            <a:ext cx="4669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70" y="1692867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cam đi lạc mẹ                                                       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 xô vào vườn hoang                                                  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 bao nhiêu gai góc                                                  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 ve sầu kêu ran.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970" y="4051518"/>
            <a:ext cx="466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Chiều nhạt nắng trắng sương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rộng xanh như bể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 cánh cam gọi mẹ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Khản đặc trên lối mòn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1355" y="1777081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 dừa dừng nấu cơm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 cào ngưng giã gạo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Xén tóc thôi cắt áo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 bảo nhau đi tìm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1355" y="4172978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 vườn hoang lặng im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râm ran khắp lối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điều ai cũng nói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3628" y="1162049"/>
            <a:ext cx="2883403" cy="2608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457" y="3944423"/>
            <a:ext cx="2797760" cy="2739229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374573" y="6147412"/>
            <a:ext cx="6191480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1354" y="2137272"/>
            <a:ext cx="285336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: Rounded Corners 15"/>
          <p:cNvSpPr/>
          <p:nvPr/>
        </p:nvSpPr>
        <p:spPr>
          <a:xfrm>
            <a:off x="374572" y="6147411"/>
            <a:ext cx="8262651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044543" y="2247441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44543" y="2666082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56408" y="3073706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/>
          <p:cNvSpPr/>
          <p:nvPr/>
        </p:nvSpPr>
        <p:spPr>
          <a:xfrm>
            <a:off x="374572" y="6147217"/>
            <a:ext cx="8262651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06737" y="3508749"/>
            <a:ext cx="225845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378765" y="5502802"/>
            <a:ext cx="1509312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956408" y="5883802"/>
            <a:ext cx="3185057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 useBgFill="1">
        <p:nvSpPr>
          <p:cNvPr id="4" name="Rectangle 3"/>
          <p:cNvSpPr/>
          <p:nvPr/>
        </p:nvSpPr>
        <p:spPr>
          <a:xfrm>
            <a:off x="10132290" y="0"/>
            <a:ext cx="2059709" cy="2681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7" grpId="0"/>
      <p:bldP spid="8" grpId="0"/>
      <p:bldP spid="9" grpId="0"/>
      <p:bldP spid="13" grpId="0" animBg="1"/>
      <p:bldP spid="13" grpId="1" animBg="1"/>
      <p:bldP spid="16" grpId="0" bldLvl="0" animBg="1"/>
      <p:bldP spid="16" grpId="1" bldLvl="0" animBg="1"/>
      <p:bldP spid="2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4624" y="-9009"/>
            <a:ext cx="1059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/>
          <p:cNvSpPr/>
          <p:nvPr/>
        </p:nvSpPr>
        <p:spPr>
          <a:xfrm>
            <a:off x="2107580" y="1846982"/>
            <a:ext cx="3422887" cy="1594625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à?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3048"/>
          <a:stretch>
            <a:fillRect/>
          </a:stretch>
        </p:blipFill>
        <p:spPr bwMode="auto">
          <a:xfrm flipH="1">
            <a:off x="7894074" y="3833871"/>
            <a:ext cx="2687674" cy="252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/>
          <p:cNvSpPr/>
          <p:nvPr/>
        </p:nvSpPr>
        <p:spPr>
          <a:xfrm>
            <a:off x="7094863" y="1520329"/>
            <a:ext cx="4560983" cy="1908672"/>
          </a:xfrm>
          <a:prstGeom prst="cloudCallout">
            <a:avLst>
              <a:gd name="adj1" fmla="val 4398"/>
              <a:gd name="adj2" fmla="val 727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4624" y="636320"/>
            <a:ext cx="1059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ủi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hought Bubble: Cloud 7"/>
          <p:cNvSpPr/>
          <p:nvPr/>
        </p:nvSpPr>
        <p:spPr>
          <a:xfrm>
            <a:off x="2343528" y="1574303"/>
            <a:ext cx="4140819" cy="2351261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10224655" y="0"/>
            <a:ext cx="1681018" cy="3449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1" grpId="1" animBg="1"/>
      <p:bldP spid="13" grpId="0" animBg="1"/>
      <p:bldP spid="7" grpId="0"/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95472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Mời bạn đọc một cuốn truyện hay.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4624" y="3853013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Đề nghị bạn hát một bài trước lớp.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hape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84" y="842125"/>
            <a:ext cx="1877576" cy="3010888"/>
          </a:xfrm>
          <a:prstGeom prst="rect">
            <a:avLst/>
          </a:prstGeom>
        </p:spPr>
      </p:pic>
      <p:pic>
        <p:nvPicPr>
          <p:cNvPr id="6" name="Picture 5" descr="A picture containing doll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39" y="4097356"/>
            <a:ext cx="3267419" cy="3267419"/>
          </a:xfrm>
          <a:prstGeom prst="rect">
            <a:avLst/>
          </a:prstGeom>
        </p:spPr>
      </p:pic>
      <p:sp useBgFill="1">
        <p:nvSpPr>
          <p:cNvPr id="2" name="Rectangle 1"/>
          <p:cNvSpPr/>
          <p:nvPr/>
        </p:nvSpPr>
        <p:spPr>
          <a:xfrm>
            <a:off x="10169236" y="0"/>
            <a:ext cx="1923612" cy="646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3418" y="212436"/>
            <a:ext cx="8361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2318439" y="1854402"/>
          <a:ext cx="7872164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6082"/>
                <a:gridCol w="3936082"/>
              </a:tblGrid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sầu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râm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ran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27092" y="2979036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38929" y="2979036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7091" y="3541353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8929" y="3568325"/>
            <a:ext cx="315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7091" y="4145678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2658" y="4205017"/>
            <a:ext cx="332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7090" y="4737400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50797" y="4805676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12" name="Rectangle 11"/>
          <p:cNvSpPr/>
          <p:nvPr/>
        </p:nvSpPr>
        <p:spPr>
          <a:xfrm>
            <a:off x="10289753" y="0"/>
            <a:ext cx="1735991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/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nay em được ôn lại những kiến thức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/>
          <p:cNvSpPr/>
          <p:nvPr/>
        </p:nvSpPr>
        <p:spPr>
          <a:xfrm>
            <a:off x="3922343" y="58954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10400145" y="64655"/>
            <a:ext cx="1791855" cy="286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56940" y="2586355"/>
            <a:ext cx="5092065" cy="134048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en-US" sz="6000" b="1" dirty="0">
                <a:solidFill>
                  <a:srgbClr val="4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vi-VN" altLang="en-US" sz="6000" b="1" dirty="0">
              <a:solidFill>
                <a:srgbClr val="40101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1000">
        <p15:prstTrans prst="origami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27413" y="2483915"/>
              <a:ext cx="5121462" cy="848577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giữa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27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>
            <a:fillRect/>
          </a:stretch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>
            <a:fillRect/>
          </a:stretch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>
            <a:fillRect/>
          </a:stretch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>
            <a:fillRect/>
          </a:stretch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>
            <a:fillRect/>
          </a:stretch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>
            <a:fillRect/>
          </a:stretch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>
            <a:fillRect/>
          </a:stretch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>
            <a:fillRect/>
          </a:stretch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>
            <a:fillRect/>
          </a:stretch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2328.00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>
            <a:fillRect/>
          </a:stretch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curtains"/>
        <p:sndAc>
          <p:stSnd>
            <p:snd r:embed="rId16" name="suction.wav"/>
          </p:stSnd>
        </p:sndAc>
      </p:transition>
    </mc:Choice>
    <mc:Fallback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>
            <a:fillRect/>
          </a:stretch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>
            <a:fillRect/>
          </a:stretch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>
            <a:fillRect/>
          </a:stretch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>
            <a:fillRect/>
          </a:stretch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>
            <a:fillRect/>
          </a:stretch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>
            <a:fillRect/>
          </a:stretch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>
            <a:fillRect/>
          </a:stretch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2328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sp useBgFill="1">
        <p:nvSpPr>
          <p:cNvPr id="2" name="Rectangle 1"/>
          <p:cNvSpPr/>
          <p:nvPr/>
        </p:nvSpPr>
        <p:spPr>
          <a:xfrm>
            <a:off x="10372436" y="0"/>
            <a:ext cx="1607368" cy="2309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curtains"/>
        <p:sndAc>
          <p:stSnd>
            <p:snd r:embed="rId14" name="suction.wav"/>
          </p:stSnd>
        </p:sndAc>
      </p:transition>
    </mc:Choice>
    <mc:Fallback>
      <p:transition spd="slow">
        <p:fade/>
        <p:sndAc>
          <p:stSnd>
            <p:snd r:embed="rId1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>
            <a:fillRect/>
          </a:stretch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>
            <a:fillRect/>
          </a:stretch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3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5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7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9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1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>
            <a:fillRect/>
          </a:stretch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>
                  <p14:trim st="2328.000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sp useBgFill="1">
        <p:nvSpPr>
          <p:cNvPr id="2" name="Rectangle 1"/>
          <p:cNvSpPr/>
          <p:nvPr/>
        </p:nvSpPr>
        <p:spPr>
          <a:xfrm>
            <a:off x="10386100" y="0"/>
            <a:ext cx="1748785" cy="3295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>
            <a:fillRect/>
          </a:stretch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>
            <a:fillRect/>
          </a:stretch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1400" y="750702"/>
            <a:ext cx="79050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>
            <a:fillRect/>
          </a:stretch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>
            <a:fillRect/>
          </a:stretch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15104" y="3029081"/>
            <a:ext cx="57636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Minh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Đăng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>
            <a:fillRect/>
          </a:stretch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>
            <a:fillRect/>
          </a:stretch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>
            <a:fillRect/>
          </a:stretch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01379" y="750702"/>
            <a:ext cx="72250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3594176" y="3146596"/>
            <a:ext cx="5246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Võ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Quảng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2328.00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>
            <a:fillRect/>
          </a:stretch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>
            <a:fillRect/>
          </a:stretch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>
            <a:fillRect/>
          </a:stretch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>
            <a:fillRect/>
          </a:stretch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60787" y="750702"/>
            <a:ext cx="8706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 bao giờ con bị lạc gia đình,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lạc bố mẹ chưa?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2328.00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>
            <a:fillRect/>
          </a:stretch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>
            <a:fillRect/>
          </a:stretch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9233" y="0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84912" y="710565"/>
            <a:ext cx="52822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con bị lạc, </a:t>
            </a:r>
            <a:endParaRPr kumimoji="0" lang="it-IT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đã giúp đỡ con?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2328.00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</p:bldLst>
  </p:timing>
</p:sld>
</file>

<file path=ppt/tags/tag1.xml><?xml version="1.0" encoding="utf-8"?>
<p:tagLst xmlns:p="http://schemas.openxmlformats.org/presentationml/2006/main">
  <p:tag name="ISPRING_RESOURCE_PATHS_HASH_PRESENTER" val="40f780b32cc2b5eea61dc2d3c8a89c3880af3d1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2074</Words>
  <Application>WPS Presentation</Application>
  <PresentationFormat>Custom</PresentationFormat>
  <Paragraphs>136</Paragraphs>
  <Slides>16</Slides>
  <Notes>1</Notes>
  <HiddenSlides>0</HiddenSlides>
  <MMClips>8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16</vt:i4>
      </vt:variant>
    </vt:vector>
  </HeadingPairs>
  <TitlesOfParts>
    <vt:vector size="40" baseType="lpstr">
      <vt:lpstr>Arial</vt:lpstr>
      <vt:lpstr>SimSun</vt:lpstr>
      <vt:lpstr>Wingdings</vt:lpstr>
      <vt:lpstr>Microsoft YaHei</vt:lpstr>
      <vt:lpstr>Arial</vt:lpstr>
      <vt:lpstr>Times New Roman</vt:lpstr>
      <vt:lpstr>字魂36号-正文宋楷</vt:lpstr>
      <vt:lpstr>Calibri</vt:lpstr>
      <vt:lpstr>Arial-Rounded</vt:lpstr>
      <vt:lpstr>Yellowtail</vt:lpstr>
      <vt:lpstr>Arial Rounded MT Bold</vt:lpstr>
      <vt:lpstr>HP001 4 hàng</vt:lpstr>
      <vt:lpstr>HP001 5 hàng</vt:lpstr>
      <vt:lpstr>Arial Unicode MS</vt:lpstr>
      <vt:lpstr>思源黑体 CN Bold</vt:lpstr>
      <vt:lpstr>Arial Black</vt:lpstr>
      <vt:lpstr>Calibri Light</vt:lpstr>
      <vt:lpstr>等线</vt:lpstr>
      <vt:lpstr>等线 Light</vt:lpstr>
      <vt:lpstr>1_Office Theme</vt:lpstr>
      <vt:lpstr>2_Office Theme</vt:lpstr>
      <vt:lpstr>千图网拥有20W+精美PPT模板 更多PPT模板下载至：www.58pic.com/office/ppt​​</vt:lpstr>
      <vt:lpstr>包图主题2</vt:lpstr>
      <vt:lpstr>5_Office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</cp:revision>
  <dcterms:created xsi:type="dcterms:W3CDTF">2021-07-04T15:05:00Z</dcterms:created>
  <dcterms:modified xsi:type="dcterms:W3CDTF">2022-10-30T01:50:59Z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DDEE168131644CD0AD18FE4535F1B1AE</vt:lpwstr>
  </property>
  <property fmtid="{D5CDD505-2E9C-101B-9397-08002B2CF9AE}" pid="3" name="KSOProductBuildVer">
    <vt:lpwstr>1033-11.2.0.11380</vt:lpwstr>
  </property>
</Properties>
</file>