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5" r:id="rId3"/>
    <p:sldId id="257" r:id="rId5"/>
    <p:sldId id="258" r:id="rId6"/>
    <p:sldId id="269" r:id="rId7"/>
    <p:sldId id="259" r:id="rId8"/>
    <p:sldId id="268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336" autoAdjust="0"/>
  </p:normalViewPr>
  <p:slideViewPr>
    <p:cSldViewPr snapToGrid="0">
      <p:cViewPr varScale="1">
        <p:scale>
          <a:sx n="56" d="100"/>
          <a:sy n="56" d="100"/>
        </p:scale>
        <p:origin x="1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commentAuthors" Target="commentAuthors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6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microsoft.com/office/2007/relationships/hdphoto" Target="../media/image11.wdp"/><Relationship Id="rId3" Type="http://schemas.openxmlformats.org/officeDocument/2006/relationships/image" Target="../media/image10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hdphoto" Target="../media/image18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3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7611" y="3429680"/>
            <a:ext cx="8354652" cy="1230630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NÓI VÀ NGHE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Ngôi trường của em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Em yêu trường em (online-video-cutter.com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674" y="420290"/>
            <a:ext cx="11938000" cy="6288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40564" y="368302"/>
            <a:ext cx="7980752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269" t="24561" r="14737" b="19453"/>
          <a:stretch>
            <a:fillRect/>
          </a:stretch>
        </p:blipFill>
        <p:spPr>
          <a:xfrm>
            <a:off x="-6957" y="1206541"/>
            <a:ext cx="12191999" cy="56468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0564" y="1252707"/>
            <a:ext cx="5955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Hai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564" y="2376091"/>
            <a:ext cx="5955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1689" y="6160343"/>
            <a:ext cx="12192000" cy="74471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5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6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729110"/>
            <a:ext cx="1219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	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0111" y="368302"/>
            <a:ext cx="7980752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>
            <a:fillRect/>
          </a:stretch>
        </p:blipFill>
        <p:spPr>
          <a:xfrm>
            <a:off x="7232296" y="4313339"/>
            <a:ext cx="3639245" cy="22599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>
            <a:fillRect/>
          </a:stretch>
        </p:blipFill>
        <p:spPr>
          <a:xfrm>
            <a:off x="1709988" y="4170013"/>
            <a:ext cx="1816768" cy="2121420"/>
          </a:xfrm>
          <a:prstGeom prst="rect">
            <a:avLst/>
          </a:prstGeom>
        </p:spPr>
      </p:pic>
      <p:sp>
        <p:nvSpPr>
          <p:cNvPr id="12" name="Freeform 24"/>
          <p:cNvSpPr>
            <a:spLocks noEditPoints="1"/>
          </p:cNvSpPr>
          <p:nvPr/>
        </p:nvSpPr>
        <p:spPr bwMode="auto">
          <a:xfrm rot="17111661">
            <a:off x="5331661" y="4894108"/>
            <a:ext cx="371364" cy="1098378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565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49283" y="368302"/>
            <a:ext cx="844998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4618" y="915866"/>
            <a:ext cx="1309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36" y="1261576"/>
            <a:ext cx="2637036" cy="263703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0"/>
          <a:stretch>
            <a:fillRect/>
          </a:stretch>
        </p:blipFill>
        <p:spPr>
          <a:xfrm>
            <a:off x="7594621" y="1241421"/>
            <a:ext cx="3758158" cy="263703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2009804" y="3926438"/>
            <a:ext cx="2095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44440" y="3878457"/>
            <a:ext cx="2802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47" b="16215"/>
          <a:stretch>
            <a:fillRect/>
          </a:stretch>
        </p:blipFill>
        <p:spPr>
          <a:xfrm>
            <a:off x="4154745" y="4644777"/>
            <a:ext cx="3931953" cy="2257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4762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36745" y="221615"/>
            <a:ext cx="6984365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lang="en-US" sz="16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endParaRPr lang="en-US" sz="166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5623" y1="37748" x2="36901" y2="30066"/>
                        <a14:foregroundMark x1="46486" y1="30199" x2="56709" y2="36159"/>
                        <a14:foregroundMark x1="36262" y1="81457" x2="36102" y2="85430"/>
                        <a14:foregroundMark x1="51118" y1="78013" x2="53035" y2="83444"/>
                        <a14:foregroundMark x1="31629" y1="83444" x2="33706" y2="81987"/>
                        <a14:foregroundMark x1="50958" y1="82517" x2="54952" y2="85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75" y="1080855"/>
            <a:ext cx="5508965" cy="6644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999472" y="1872536"/>
            <a:ext cx="8165817" cy="1426949"/>
            <a:chOff x="1249190" y="1653135"/>
            <a:chExt cx="10116604" cy="1426949"/>
          </a:xfrm>
        </p:grpSpPr>
        <p:sp>
          <p:nvSpPr>
            <p:cNvPr id="11" name="AutoShape 5"/>
            <p:cNvSpPr>
              <a:spLocks noChangeArrowheads="1"/>
            </p:cNvSpPr>
            <p:nvPr/>
          </p:nvSpPr>
          <p:spPr bwMode="gray">
            <a:xfrm>
              <a:off x="1249190" y="1653135"/>
              <a:ext cx="9944100" cy="1426949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eaLnBrk="1" hangingPunct="1"/>
              <a:endParaRPr lang="vi-VN" sz="2665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439022" y="1760469"/>
              <a:ext cx="992677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thân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muốn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thay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endPara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58140" y="3613398"/>
            <a:ext cx="114757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 	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695" y="412773"/>
            <a:ext cx="325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418156" y="1246382"/>
            <a:ext cx="543496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HOẠT </a:t>
            </a:r>
            <a:r>
              <a:rPr lang="en-US" sz="40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ĐỘNG </a:t>
            </a:r>
            <a:endParaRPr lang="en-US" sz="4000" b="1">
              <a:ln w="22225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CỦNG CỐ - TIẾP </a:t>
            </a:r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NỐI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pic>
        <p:nvPicPr>
          <p:cNvPr id="8" name="图片 3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85477" y="2584366"/>
            <a:ext cx="10084415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Bữa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57.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96048" y="282449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endParaRPr lang="en-US" sz="3200" dirty="0">
              <a:solidFill>
                <a:srgbClr val="FF0000"/>
              </a:solidFill>
              <a:latin typeface="iCiel Crocante" panose="0200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  <a:endParaRPr lang="en-US" sz="3200" dirty="0">
              <a:solidFill>
                <a:srgbClr val="FF0000"/>
              </a:solidFill>
              <a:latin typeface="iCiel Crocante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934</Words>
  <Application>WPS Presentation</Application>
  <PresentationFormat>Widescreen</PresentationFormat>
  <Paragraphs>51</Paragraphs>
  <Slides>9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5" baseType="lpstr">
      <vt:lpstr>Arial</vt:lpstr>
      <vt:lpstr>SimSun</vt:lpstr>
      <vt:lpstr>Wingdings</vt:lpstr>
      <vt:lpstr>Arial-Rounded</vt:lpstr>
      <vt:lpstr>Yellowtail</vt:lpstr>
      <vt:lpstr>iCiel Cadena</vt:lpstr>
      <vt:lpstr>思源黑体 CN Bold</vt:lpstr>
      <vt:lpstr>iCiel Bambola</vt:lpstr>
      <vt:lpstr>iCiel Crocante</vt:lpstr>
      <vt:lpstr>Calibri</vt:lpstr>
      <vt:lpstr>Microsoft YaHei</vt:lpstr>
      <vt:lpstr>Arial Unicode MS</vt:lpstr>
      <vt:lpstr>Calibri Light</vt:lpstr>
      <vt:lpstr>Times New Roman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137</cp:revision>
  <dcterms:created xsi:type="dcterms:W3CDTF">2021-06-15T15:52:00Z</dcterms:created>
  <dcterms:modified xsi:type="dcterms:W3CDTF">2022-10-08T13:04:10Z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C55CB0FDBE8948C5BDA450C377F0FC0B</vt:lpwstr>
  </property>
  <property fmtid="{D5CDD505-2E9C-101B-9397-08002B2CF9AE}" pid="3" name="KSOProductBuildVer">
    <vt:lpwstr>1033-11.2.0.11341</vt:lpwstr>
  </property>
</Properties>
</file>