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90" r:id="rId4"/>
    <p:sldId id="283" r:id="rId6"/>
    <p:sldId id="284" r:id="rId7"/>
    <p:sldId id="285" r:id="rId8"/>
    <p:sldId id="286" r:id="rId9"/>
    <p:sldId id="287" r:id="rId10"/>
    <p:sldId id="27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63" d="100"/>
          <a:sy n="63" d="100"/>
        </p:scale>
        <p:origin x="9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7.png"/><Relationship Id="rId10" Type="http://schemas.microsoft.com/office/2007/relationships/media" Target="../media/media2.mp3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Lập danh sách học sinh( tổ)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2074638" y="2177756"/>
            <a:ext cx="8171544" cy="394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15561" y="1023590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 SÁCH HỌC SINH TỔ 1 LỚP 2A </a:t>
            </a:r>
            <a:endParaRPr lang="en-US" sz="2800" b="1" dirty="0">
              <a:solidFill>
                <a:srgbClr val="CC66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ĐĂNG KÍ ĐI THAM QUAN</a:t>
            </a:r>
            <a:endParaRPr lang="en-US" sz="2800" b="1" dirty="0">
              <a:solidFill>
                <a:srgbClr val="CC66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772229" y="812800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83074" y="192466"/>
            <a:ext cx="10777433" cy="645160"/>
            <a:chOff x="238537" y="232458"/>
            <a:chExt cx="10777433" cy="645160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danh sách dưới đây và trả lời câu hỏi.</a:t>
              </a:r>
              <a:endPara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132337" y="2195105"/>
            <a:ext cx="6706676" cy="32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7848" y="992031"/>
            <a:ext cx="6489699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 SÁCH HỌC SINH TỔ 1 LỚP 2A </a:t>
            </a:r>
            <a:endParaRPr lang="en-US" sz="2800" b="1" dirty="0">
              <a:solidFill>
                <a:srgbClr val="CC66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CC66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ĐĂNG KÍ ĐI THAM QUAN</a:t>
            </a:r>
            <a:endParaRPr lang="en-US" sz="2800" b="1" dirty="0">
              <a:solidFill>
                <a:srgbClr val="CC66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87097" y="728551"/>
            <a:ext cx="6386285" cy="1364956"/>
          </a:xfrm>
          <a:prstGeom prst="cloud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41025" y="1869693"/>
            <a:ext cx="5050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Tổ 1 lớp 2A có bao nhiêu học sinh?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mấy bạn đăng kí tham quan lăng Bác?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mấy bạn đăng kí tham quan Bảo tàng dân tộc học.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24913" y="1869693"/>
            <a:ext cx="5029387" cy="389048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382788" y="356275"/>
            <a:ext cx="2482090" cy="1257985"/>
            <a:chOff x="3759267" y="334167"/>
            <a:chExt cx="5621970" cy="1403180"/>
          </a:xfrm>
        </p:grpSpPr>
        <p:sp>
          <p:nvSpPr>
            <p:cNvPr id="23" name="Cloud Callout 22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23658" y="477746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Thảo luận nhóm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430424" y="4465102"/>
            <a:ext cx="7844243" cy="152008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12426" y="4506238"/>
            <a:ext cx="844433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Tổ 1 lớp 2A có bao nhiêu học sinh?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262" y="5132596"/>
            <a:ext cx="712598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 lớp 2A 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21001" y="885373"/>
            <a:ext cx="402770" cy="2931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844841" y="4073224"/>
            <a:ext cx="92242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64924" y="3963923"/>
            <a:ext cx="8864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mấy bạn đăng kí tham quan lăng Bác?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8791" y="4598633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kí tham quan lăng Bác.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459" y="5257468"/>
            <a:ext cx="786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bạn nào?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11360" y="155302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60" y="301606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3386401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374758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89341" y="456232"/>
            <a:ext cx="402770" cy="196136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895114" y="1577114"/>
            <a:ext cx="402770" cy="26879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552681" y="2345803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82263" y="2673298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>
            <a:fillRect/>
          </a:stretch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14400" y="4123099"/>
            <a:ext cx="110530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5245" y="4030423"/>
            <a:ext cx="117859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Có mấy bạn đăng kí tham quan Bảo tàng Dân tộc học?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9112" y="4665133"/>
            <a:ext cx="10396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kí tham quan Bảo tàng Dân tộc học.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7780" y="5323968"/>
            <a:ext cx="819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bạn nào?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43633" y="1176513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59" y="1929546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2278363"/>
            <a:ext cx="204724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2628794"/>
            <a:ext cx="208839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04133" y="143028"/>
            <a:ext cx="402770" cy="18467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704268" y="714740"/>
            <a:ext cx="367760" cy="22261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491123" y="1325297"/>
            <a:ext cx="276087" cy="169407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39235" y="1608291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54737" y="192466"/>
            <a:ext cx="10777433" cy="1076325"/>
            <a:chOff x="238537" y="232458"/>
            <a:chExt cx="10777433" cy="107632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Lập danh sách tổ em đăng kí tham gia câu lạc bộ trường như: câu lạc bộ cờ vua, võ thuật,...</a:t>
              </a:r>
              <a:endPara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666817" y="1593917"/>
          <a:ext cx="9082269" cy="42062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/>
                <a:gridCol w="3795867"/>
                <a:gridCol w="2101515"/>
                <a:gridCol w="2281450"/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tên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 vẽ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 cờ  vua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Thanh Hà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Đặng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Nhật Linh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Bích Ngọc</a:t>
                      </a:r>
                      <a:endParaRPr lang="en-US" sz="2800" b="1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Nhật Anh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Văn Công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Văn Tiến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 Hòa Bình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Arial-Rounded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1727"/>
            <a:ext cx="8077200" cy="4415460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79189" y="2495262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962</Words>
  <Application>WPS Presentation</Application>
  <PresentationFormat>Widescreen</PresentationFormat>
  <Paragraphs>100</Paragraphs>
  <Slides>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SimSun</vt:lpstr>
      <vt:lpstr>Wingdings</vt:lpstr>
      <vt:lpstr>iCiel Cadena</vt:lpstr>
      <vt:lpstr>Yellowtail</vt:lpstr>
      <vt:lpstr>思源黑体 CN Bold</vt:lpstr>
      <vt:lpstr>Arial-Rounded</vt:lpstr>
      <vt:lpstr>#9Slide03 NettoOTLight</vt:lpstr>
      <vt:lpstr>iCiel Crocante</vt:lpstr>
      <vt:lpstr>Calibri</vt:lpstr>
      <vt:lpstr>Microsoft YaHei</vt:lpstr>
      <vt:lpstr>Arial Unicode MS</vt:lpstr>
      <vt:lpstr>Calibri Light</vt:lpstr>
      <vt:lpstr>Times New Roman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189</cp:revision>
  <dcterms:created xsi:type="dcterms:W3CDTF">2021-05-29T04:05:00Z</dcterms:created>
  <dcterms:modified xsi:type="dcterms:W3CDTF">2022-10-09T03:41:40Z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ACB26E7B9FFE480AA70213FFA077532E</vt:lpwstr>
  </property>
  <property fmtid="{D5CDD505-2E9C-101B-9397-08002B2CF9AE}" pid="3" name="KSOProductBuildVer">
    <vt:lpwstr>1033-11.2.0.11341</vt:lpwstr>
  </property>
</Properties>
</file>