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0" r:id="rId3"/>
    <p:sldId id="256" r:id="rId5"/>
    <p:sldId id="258" r:id="rId6"/>
    <p:sldId id="259" r:id="rId7"/>
    <p:sldId id="260" r:id="rId8"/>
    <p:sldId id="261" r:id="rId9"/>
    <p:sldId id="274" r:id="rId10"/>
    <p:sldId id="262" r:id="rId11"/>
    <p:sldId id="267" r:id="rId12"/>
    <p:sldId id="269" r:id="rId13"/>
    <p:sldId id="270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6" Type="http://schemas.openxmlformats.org/officeDocument/2006/relationships/image" Target="../media/image16.jpeg"/><Relationship Id="rId5" Type="http://schemas.openxmlformats.org/officeDocument/2006/relationships/image" Target="../media/image30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CHỮ HOA D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/>
          <p:cNvSpPr txBox="1">
            <a:spLocks noChangeArrowheads="1"/>
          </p:cNvSpPr>
          <p:nvPr/>
        </p:nvSpPr>
        <p:spPr bwMode="auto">
          <a:xfrm>
            <a:off x="1085543" y="2700540"/>
            <a:ext cx="1142992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27"/>
          <p:cNvSpPr txBox="1">
            <a:spLocks noChangeArrowheads="1"/>
          </p:cNvSpPr>
          <p:nvPr/>
        </p:nvSpPr>
        <p:spPr bwMode="auto">
          <a:xfrm>
            <a:off x="1085947" y="5384954"/>
            <a:ext cx="7086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/>
          <p:cNvSpPr txBox="1">
            <a:spLocks noChangeArrowheads="1"/>
          </p:cNvSpPr>
          <p:nvPr/>
        </p:nvSpPr>
        <p:spPr bwMode="auto">
          <a:xfrm>
            <a:off x="2300190" y="2695419"/>
            <a:ext cx="759161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/>
          <p:cNvSpPr txBox="1">
            <a:spLocks noChangeArrowheads="1"/>
          </p:cNvSpPr>
          <p:nvPr/>
        </p:nvSpPr>
        <p:spPr bwMode="auto">
          <a:xfrm>
            <a:off x="79478" y="4113353"/>
            <a:ext cx="11907964" cy="1706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1085953" y="3294138"/>
            <a:ext cx="12610528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27"/>
          <p:cNvSpPr txBox="1">
            <a:spLocks noChangeArrowheads="1"/>
          </p:cNvSpPr>
          <p:nvPr/>
        </p:nvSpPr>
        <p:spPr bwMode="auto">
          <a:xfrm>
            <a:off x="1085927" y="4113325"/>
            <a:ext cx="7086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/>
          <p:cNvSpPr txBox="1">
            <a:spLocks noChangeArrowheads="1"/>
          </p:cNvSpPr>
          <p:nvPr/>
        </p:nvSpPr>
        <p:spPr bwMode="auto">
          <a:xfrm>
            <a:off x="735361" y="2695313"/>
            <a:ext cx="11118444" cy="3784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/>
          <p:cNvSpPr txBox="1">
            <a:spLocks noChangeArrowheads="1"/>
          </p:cNvSpPr>
          <p:nvPr/>
        </p:nvSpPr>
        <p:spPr bwMode="auto">
          <a:xfrm>
            <a:off x="1085598" y="4697393"/>
            <a:ext cx="893553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/>
          <p:cNvSpPr txBox="1">
            <a:spLocks noChangeArrowheads="1"/>
          </p:cNvSpPr>
          <p:nvPr/>
        </p:nvSpPr>
        <p:spPr bwMode="auto">
          <a:xfrm>
            <a:off x="1240252" y="2695704"/>
            <a:ext cx="7677150" cy="13220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/>
          <p:cNvGraphicFramePr>
            <a:graphicFrameLocks noGrp="1"/>
          </p:cNvGraphicFramePr>
          <p:nvPr/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391749" y="478736"/>
            <a:ext cx="5275760" cy="1938284"/>
            <a:chOff x="3547418" y="502852"/>
            <a:chExt cx="5275760" cy="1938284"/>
          </a:xfrm>
        </p:grpSpPr>
        <p:sp>
          <p:nvSpPr>
            <p:cNvPr id="21" name="TextBox 20"/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  <a:endParaRPr lang="el-GR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>
            <a:fillRect/>
          </a:stretch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469.333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/>
          <p:cNvGraphicFramePr>
            <a:graphicFrameLocks noGrp="1"/>
          </p:cNvGraphicFramePr>
          <p:nvPr/>
        </p:nvGraphicFramePr>
        <p:xfrm>
          <a:off x="1694960" y="2264498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3365828" y="2405155"/>
            <a:ext cx="5275760" cy="1938284"/>
            <a:chOff x="3547418" y="502852"/>
            <a:chExt cx="5275760" cy="1938284"/>
          </a:xfrm>
        </p:grpSpPr>
        <p:sp>
          <p:nvSpPr>
            <p:cNvPr id="21" name="TextBox 20"/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  <a:endParaRPr lang="el-GR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>
            <a:fillRect/>
          </a:stretch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>
            <a:fillRect/>
          </a:stretch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/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3119" t="21925" b="23627"/>
          <a:stretch>
            <a:fillRect/>
          </a:stretch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/>
          <p:cNvGrpSpPr/>
          <p:nvPr/>
        </p:nvGrpSpPr>
        <p:grpSpPr>
          <a:xfrm>
            <a:off x="404014" y="640201"/>
            <a:ext cx="2236024" cy="3156219"/>
            <a:chOff x="299812" y="247841"/>
            <a:chExt cx="2236024" cy="220486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r="32937"/>
            <a:stretch>
              <a:fillRect/>
            </a:stretch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r="34344"/>
            <a:stretch>
              <a:fillRect/>
            </a:stretch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/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/>
          <p:cNvSpPr txBox="1"/>
          <p:nvPr/>
        </p:nvSpPr>
        <p:spPr>
          <a:xfrm>
            <a:off x="1580515" y="882015"/>
            <a:ext cx="2363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/>
          <p:cNvSpPr txBox="1"/>
          <p:nvPr/>
        </p:nvSpPr>
        <p:spPr>
          <a:xfrm>
            <a:off x="5536565" y="1365885"/>
            <a:ext cx="2461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/>
          <p:cNvSpPr txBox="1"/>
          <p:nvPr/>
        </p:nvSpPr>
        <p:spPr>
          <a:xfrm>
            <a:off x="2567940" y="4307840"/>
            <a:ext cx="11104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D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522497"/>
            <a:ext cx="881568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Tx/>
              <a:buNone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  <a:endParaRPr lang="el-GR" altLang="en-US" sz="3200" b="1" i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01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03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5016295" y="322198"/>
            <a:ext cx="27180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31"/>
          <p:cNvSpPr/>
          <p:nvPr/>
        </p:nvSpPr>
        <p:spPr>
          <a:xfrm>
            <a:off x="6542753" y="1338362"/>
            <a:ext cx="533754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286782" y="306834"/>
            <a:ext cx="13507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/>
          <p:cNvSpPr/>
          <p:nvPr/>
        </p:nvSpPr>
        <p:spPr>
          <a:xfrm>
            <a:off x="6612898" y="2971102"/>
            <a:ext cx="557910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>
            <a:fillRect/>
          </a:stretch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486106" y="291435"/>
            <a:ext cx="562618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878223" y="142207"/>
            <a:ext cx="143977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>
            <a:fillRect/>
          </a:stretch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>
            <a:fillRect/>
          </a:stretch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11807"/>
          <a:stretch>
            <a:fillRect/>
          </a:stretch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/>
          <p:cNvSpPr/>
          <p:nvPr/>
        </p:nvSpPr>
        <p:spPr>
          <a:xfrm>
            <a:off x="1323320" y="2657317"/>
            <a:ext cx="487115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1886710" y="406122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1736"/>
          <p:cNvSpPr txBox="1">
            <a:spLocks noChangeArrowheads="1"/>
          </p:cNvSpPr>
          <p:nvPr/>
        </p:nvSpPr>
        <p:spPr bwMode="auto">
          <a:xfrm>
            <a:off x="2002563" y="2698191"/>
            <a:ext cx="855005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30" y="3236800"/>
            <a:ext cx="2798307" cy="27800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47418" y="502852"/>
            <a:ext cx="5275760" cy="1938284"/>
            <a:chOff x="3547418" y="502852"/>
            <a:chExt cx="5275760" cy="1938284"/>
          </a:xfrm>
        </p:grpSpPr>
        <p:sp>
          <p:nvSpPr>
            <p:cNvPr id="14" name="TextBox 13"/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  <a:endParaRPr lang="el-GR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2606092" y="4045637"/>
            <a:ext cx="1649531" cy="207935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32933" y="4045637"/>
            <a:ext cx="4332332" cy="1264424"/>
            <a:chOff x="3754849" y="1730426"/>
            <a:chExt cx="4545106" cy="1757031"/>
          </a:xfrm>
        </p:grpSpPr>
        <p:sp>
          <p:nvSpPr>
            <p:cNvPr id="20" name="Text Box 1736"/>
            <p:cNvSpPr txBox="1">
              <a:spLocks noChangeArrowheads="1"/>
            </p:cNvSpPr>
            <p:nvPr/>
          </p:nvSpPr>
          <p:spPr bwMode="auto">
            <a:xfrm>
              <a:off x="4003743" y="2105932"/>
              <a:ext cx="4296212" cy="10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dao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 Box 1736"/>
          <p:cNvSpPr txBox="1">
            <a:spLocks noChangeArrowheads="1"/>
          </p:cNvSpPr>
          <p:nvPr/>
        </p:nvSpPr>
        <p:spPr bwMode="auto">
          <a:xfrm>
            <a:off x="2092479" y="4550627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1382</Words>
  <Application>WPS Presentation</Application>
  <PresentationFormat>Widescreen</PresentationFormat>
  <Paragraphs>95</Paragraphs>
  <Slides>12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Arial-Rounded</vt:lpstr>
      <vt:lpstr>Yellowtail</vt:lpstr>
      <vt:lpstr>iCiel Cadena</vt:lpstr>
      <vt:lpstr>思源黑体 CN Bold</vt:lpstr>
      <vt:lpstr>HP001 5 hàng</vt:lpstr>
      <vt:lpstr>Arial</vt:lpstr>
      <vt:lpstr>iCiel Crocante</vt:lpstr>
      <vt:lpstr>HP001 4 hàng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140</cp:revision>
  <dcterms:created xsi:type="dcterms:W3CDTF">2021-05-29T04:52:00Z</dcterms:created>
  <dcterms:modified xsi:type="dcterms:W3CDTF">2022-09-27T02:15:54Z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C7891B9F0FCB40E1BF8A1DCF02A33B23</vt:lpwstr>
  </property>
  <property fmtid="{D5CDD505-2E9C-101B-9397-08002B2CF9AE}" pid="3" name="KSOProductBuildVer">
    <vt:lpwstr>1033-11.2.0.11341</vt:lpwstr>
  </property>
</Properties>
</file>