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0" r:id="rId3"/>
    <p:sldId id="257" r:id="rId5"/>
    <p:sldId id="275" r:id="rId6"/>
    <p:sldId id="267" r:id="rId7"/>
    <p:sldId id="276" r:id="rId8"/>
    <p:sldId id="277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48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ĐẠO ĐỨC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 YÊU QUÊ HƯƠNG</a:t>
            </a:r>
            <a:endParaRPr lang="vi-VN" altLang="en-US" sz="4000" b="1" spc="600" dirty="0" smtClean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EM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YÊU QUÊ HƯƠNG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>
            <a:fillRect/>
          </a:stretch>
        </p:blipFill>
        <p:spPr>
          <a:xfrm>
            <a:off x="228599" y="2637897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2CF9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>
            <a:fillRect/>
          </a:stretch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2CF9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>
            <a:fillRect/>
          </a:stretch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7357" y="1332140"/>
            <a:ext cx="4789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>
                <a:solidFill>
                  <a:srgbClr val="002060"/>
                </a:solidFill>
                <a:latin typeface="UTM Cookies"/>
              </a:rPr>
              <a:t>THÔNG ĐIỆP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1790" y="4444365"/>
            <a:ext cx="64090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 </a:t>
            </a:r>
            <a:r>
              <a:rPr lang="en-US" sz="4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 </a:t>
            </a:r>
            <a:endParaRPr lang="en-US" sz="40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CỦNG CỐ - TIẾP </a:t>
            </a:r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NỐI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 advClick="0">
        <p15:prstTrans prst="airplan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WPS Presentation</Application>
  <PresentationFormat>Widescreen</PresentationFormat>
  <Paragraphs>26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SimSun</vt:lpstr>
      <vt:lpstr>Wingdings</vt:lpstr>
      <vt:lpstr>Arial</vt:lpstr>
      <vt:lpstr>UTM Cookies</vt:lpstr>
      <vt:lpstr>#9Slide03 NettoOTLight</vt:lpstr>
      <vt:lpstr>Microsoft YaHei</vt:lpstr>
      <vt:lpstr>Arial Unicode MS</vt:lpstr>
      <vt:lpstr>Calibri</vt:lpstr>
      <vt:lpstr>Times New Roman</vt:lpstr>
      <vt:lpstr>Arial-Rounded</vt:lpstr>
      <vt:lpstr>Yellowtail</vt:lpstr>
      <vt:lpstr>Calibri Light</vt:lpstr>
      <vt:lpstr>等线</vt:lpstr>
      <vt:lpstr>等线</vt:lpstr>
      <vt:lpstr>Cute Sticker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Admin</cp:lastModifiedBy>
  <cp:revision>2</cp:revision>
  <dcterms:created xsi:type="dcterms:W3CDTF">2021-09-02T03:53:00Z</dcterms:created>
  <dcterms:modified xsi:type="dcterms:W3CDTF">2022-09-25T12:26:40Z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D76ED6A2CB484E5BBF2EF4E997B0AFD5</vt:lpwstr>
  </property>
  <property fmtid="{D5CDD505-2E9C-101B-9397-08002B2CF9AE}" pid="3" name="KSOProductBuildVer">
    <vt:lpwstr>1033-11.2.0.11341</vt:lpwstr>
  </property>
</Properties>
</file>