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98" r:id="rId2"/>
    <p:sldMasterId id="2147483700" r:id="rId3"/>
  </p:sldMasterIdLst>
  <p:notesMasterIdLst>
    <p:notesMasterId r:id="rId11"/>
  </p:notesMasterIdLst>
  <p:sldIdLst>
    <p:sldId id="309" r:id="rId4"/>
    <p:sldId id="308" r:id="rId5"/>
    <p:sldId id="280" r:id="rId6"/>
    <p:sldId id="281" r:id="rId7"/>
    <p:sldId id="307" r:id="rId8"/>
    <p:sldId id="283" r:id="rId9"/>
    <p:sldId id="31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99FF"/>
    <a:srgbClr val="FFFF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0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6125F0-BA69-4718-9D78-2A3C2054A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2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AB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75" y="296213"/>
            <a:ext cx="10689464" cy="601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3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5109" y="230188"/>
            <a:ext cx="2442845" cy="753110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Nghe 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114300" y="2975536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14300" y="3700407"/>
            <a:ext cx="1348168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lang="vi-VN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99CC1F-5205-4EC3-B200-C7D5BE82E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8" y="1428377"/>
            <a:ext cx="10240804" cy="454405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80108"/>
            <a:ext cx="12192000" cy="1139977"/>
          </a:xfrm>
          <a:solidFill>
            <a:srgbClr val="FF99FF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1. Tìm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còn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thiếu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bảng</a:t>
            </a:r>
            <a:r>
              <a:rPr lang="en-US" sz="2800" b="1" dirty="0">
                <a:solidFill>
                  <a:srgbClr val="FF0000"/>
                </a:solidFill>
              </a:rPr>
              <a:t>;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thuộc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632529"/>
              </p:ext>
            </p:extLst>
          </p:nvPr>
        </p:nvGraphicFramePr>
        <p:xfrm>
          <a:off x="872901" y="1893196"/>
          <a:ext cx="5012743" cy="364471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5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6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thứ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tự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Chữ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cái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chữ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cái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pê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q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quy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e-</a:t>
                      </a:r>
                      <a:r>
                        <a:rPr lang="en-US" sz="2400" dirty="0" err="1"/>
                        <a:t>rờ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ét</a:t>
                      </a:r>
                      <a:r>
                        <a:rPr lang="en-US" sz="2400" dirty="0"/>
                        <a:t>- </a:t>
                      </a:r>
                      <a:r>
                        <a:rPr lang="en-US" sz="2400" dirty="0" err="1"/>
                        <a:t>sì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62105"/>
              </p:ext>
            </p:extLst>
          </p:nvPr>
        </p:nvGraphicFramePr>
        <p:xfrm>
          <a:off x="6228367" y="1918949"/>
          <a:ext cx="5143678" cy="36060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9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thứ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tự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Chữ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cái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chữ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cái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ư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ư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v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vê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ích</a:t>
                      </a:r>
                      <a:r>
                        <a:rPr lang="en-US" sz="2400" dirty="0"/>
                        <a:t>- </a:t>
                      </a:r>
                      <a:r>
                        <a:rPr lang="en-US" sz="2400" dirty="0" err="1"/>
                        <a:t>xì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/>
                        <a:t>i </a:t>
                      </a:r>
                      <a:r>
                        <a:rPr lang="en-US" sz="2400" baseline="0" dirty="0" err="1"/>
                        <a:t>dài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987897" y="5069983"/>
            <a:ext cx="540912" cy="334850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8394877" y="2650333"/>
            <a:ext cx="540912" cy="334850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8394877" y="3832349"/>
            <a:ext cx="540912" cy="334850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8394877" y="5069099"/>
            <a:ext cx="540912" cy="334850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E51125-7E58-4B98-91FA-B4D83FDF1544}"/>
              </a:ext>
            </a:extLst>
          </p:cNvPr>
          <p:cNvSpPr/>
          <p:nvPr/>
        </p:nvSpPr>
        <p:spPr>
          <a:xfrm>
            <a:off x="0" y="0"/>
            <a:ext cx="12192000" cy="180109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AE165-0131-42DE-B991-66BF325CEA1F}"/>
              </a:ext>
            </a:extLst>
          </p:cNvPr>
          <p:cNvSpPr/>
          <p:nvPr/>
        </p:nvSpPr>
        <p:spPr>
          <a:xfrm>
            <a:off x="0" y="6677891"/>
            <a:ext cx="12192000" cy="180109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6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  <a:solidFill>
            <a:srgbClr val="FF99FF"/>
          </a:solidFill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2. </a:t>
            </a:r>
            <a:r>
              <a:rPr lang="nl-NL" sz="2600" b="1" dirty="0">
                <a:solidFill>
                  <a:srgbClr val="FF0000"/>
                </a:solidFill>
              </a:rPr>
              <a:t>S</a:t>
            </a:r>
            <a:r>
              <a:rPr lang="vi-VN" sz="2600" b="1" dirty="0">
                <a:solidFill>
                  <a:srgbClr val="FF0000"/>
                </a:solidFill>
              </a:rPr>
              <a:t>ắp xếp tên các </a:t>
            </a:r>
            <a:r>
              <a:rPr lang="nl-NL" sz="2600" b="1" dirty="0">
                <a:solidFill>
                  <a:srgbClr val="FF0000"/>
                </a:solidFill>
              </a:rPr>
              <a:t>bạn</a:t>
            </a:r>
            <a:r>
              <a:rPr lang="vi-VN" sz="2600" b="1" dirty="0">
                <a:solidFill>
                  <a:srgbClr val="FF0000"/>
                </a:solidFill>
              </a:rPr>
              <a:t> theo thứ tự bảng chữ cái.</a:t>
            </a:r>
            <a:r>
              <a:rPr lang="nl-NL" sz="2600" b="1" dirty="0">
                <a:solidFill>
                  <a:srgbClr val="FF0000"/>
                </a:solidFill>
              </a:rPr>
              <a:t> Viết lại tên các bạn theo thứ tự đã sắp xếp.</a:t>
            </a:r>
            <a:endParaRPr lang="vi-VN" sz="2600" b="1" dirty="0">
              <a:solidFill>
                <a:srgbClr val="FF000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23058" y="51751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Tên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các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bạn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theo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thứ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tự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bảng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chữ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cái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: </a:t>
            </a:r>
            <a:r>
              <a:rPr lang="en-US" sz="2600" b="1" i="1" dirty="0" err="1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Quân</a:t>
            </a:r>
            <a:r>
              <a:rPr lang="en-US" sz="2600" b="1" i="1" dirty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Sơn</a:t>
            </a:r>
            <a:r>
              <a:rPr lang="en-US" sz="2600" b="1" i="1" dirty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Tuấn</a:t>
            </a:r>
            <a:r>
              <a:rPr lang="en-US" sz="2600" b="1" i="1" dirty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Vân</a:t>
            </a:r>
            <a:r>
              <a:rPr lang="en-US" sz="2600" b="1" i="1" dirty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Xuân</a:t>
            </a:r>
            <a:endParaRPr lang="vi-VN" sz="2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CAB004-1D80-4252-9302-E6EFE1868BA2}"/>
              </a:ext>
            </a:extLst>
          </p:cNvPr>
          <p:cNvSpPr/>
          <p:nvPr/>
        </p:nvSpPr>
        <p:spPr>
          <a:xfrm>
            <a:off x="0" y="0"/>
            <a:ext cx="12192000" cy="180109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42C20B-C398-4FB1-AC91-07DF9155DA24}"/>
              </a:ext>
            </a:extLst>
          </p:cNvPr>
          <p:cNvSpPr/>
          <p:nvPr/>
        </p:nvSpPr>
        <p:spPr>
          <a:xfrm>
            <a:off x="0" y="6677891"/>
            <a:ext cx="12192000" cy="180109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5EBAE-698E-40F8-B426-8ED28ED24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42" y="1592785"/>
            <a:ext cx="10698068" cy="36724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4CB87-CE3D-45DD-AAEA-706BB4CF7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" y="-86217"/>
            <a:ext cx="12192851" cy="6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1489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118</Words>
  <Application>Microsoft Office PowerPoint</Application>
  <PresentationFormat>Widescreen</PresentationFormat>
  <Paragraphs>42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Microsoft YaHei</vt:lpstr>
      <vt:lpstr>Arial</vt:lpstr>
      <vt:lpstr>Arial-Rounded</vt:lpstr>
      <vt:lpstr>Calibri</vt:lpstr>
      <vt:lpstr>Calibri Light</vt:lpstr>
      <vt:lpstr>HP001 4 hàng</vt:lpstr>
      <vt:lpstr>Times New Roman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1. Tìm các chữ cái còn thiếu trong bảng; học thuộc tên các chữ cái.</vt:lpstr>
      <vt:lpstr>2. Sắp xếp tên các bạn theo thứ tự bảng chữ cái. Viết lại tên các bạn theo thứ tự đã sắp xếp.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Ms Quyen</cp:lastModifiedBy>
  <cp:revision>13</cp:revision>
  <dcterms:created xsi:type="dcterms:W3CDTF">2021-05-27T04:03:00Z</dcterms:created>
  <dcterms:modified xsi:type="dcterms:W3CDTF">2021-09-21T15:52:36Z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