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5" r:id="rId3"/>
    <p:sldId id="258" r:id="rId4"/>
    <p:sldId id="259" r:id="rId5"/>
    <p:sldId id="260" r:id="rId6"/>
    <p:sldId id="261" r:id="rId7"/>
    <p:sldId id="274" r:id="rId8"/>
    <p:sldId id="262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29A8FF"/>
    <a:srgbClr val="97D5FF"/>
    <a:srgbClr val="79C9FF"/>
    <a:srgbClr val="AFDFFF"/>
    <a:srgbClr val="9BD7FF"/>
    <a:srgbClr val="71C6FF"/>
    <a:srgbClr val="4BD0FF"/>
    <a:srgbClr val="1DC4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5" autoAdjust="0"/>
    <p:restoredTop sz="94660"/>
  </p:normalViewPr>
  <p:slideViewPr>
    <p:cSldViewPr snapToGrid="0">
      <p:cViewPr>
        <p:scale>
          <a:sx n="78" d="100"/>
          <a:sy n="78" d="100"/>
        </p:scale>
        <p:origin x="1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FC0A-FC91-4579-A4EA-D05B79EF7010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AA76F-3330-4E01-9C14-3A6CD206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0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D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AA76F-3330-4E01-9C14-3A6CD206FC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4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D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614878"/>
            <a:ext cx="11907964" cy="1642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484003"/>
            <a:ext cx="126105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D, g, h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16" y="2521958"/>
            <a:ext cx="11118444" cy="36848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(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d, đ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97" y="3671064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1A8221-421C-4BA3-920E-FB9E0A914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986" b="17351"/>
          <a:stretch/>
        </p:blipFill>
        <p:spPr>
          <a:xfrm>
            <a:off x="2578197" y="261900"/>
            <a:ext cx="7591617" cy="238907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54AD874-AF5F-47F4-808C-645A0BFFB701}"/>
              </a:ext>
            </a:extLst>
          </p:cNvPr>
          <p:cNvGrpSpPr/>
          <p:nvPr/>
        </p:nvGrpSpPr>
        <p:grpSpPr>
          <a:xfrm>
            <a:off x="2589390" y="734190"/>
            <a:ext cx="5269081" cy="1688955"/>
            <a:chOff x="1602985" y="880396"/>
            <a:chExt cx="5269081" cy="168895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18FF19-3FD7-4D8A-84AC-2987B268E349}"/>
                </a:ext>
              </a:extLst>
            </p:cNvPr>
            <p:cNvSpPr txBox="1"/>
            <p:nvPr/>
          </p:nvSpPr>
          <p:spPr>
            <a:xfrm>
              <a:off x="1602985" y="880396"/>
              <a:ext cx="526908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83F4CE-2DBB-4549-A3B7-691454C79BB8}"/>
                </a:ext>
              </a:extLst>
            </p:cNvPr>
            <p:cNvSpPr txBox="1"/>
            <p:nvPr/>
          </p:nvSpPr>
          <p:spPr>
            <a:xfrm>
              <a:off x="1602985" y="1646021"/>
              <a:ext cx="415823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36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CEA5DE-17EC-4977-BAC6-0F367828C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351"/>
          <a:stretch/>
        </p:blipFill>
        <p:spPr>
          <a:xfrm>
            <a:off x="661880" y="2100934"/>
            <a:ext cx="10690334" cy="2389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007047" y="4517292"/>
            <a:ext cx="2400073" cy="217001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3051809" y="4517292"/>
            <a:ext cx="2527822" cy="2170016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049E57B-96F2-47E7-B786-E2204899F181}"/>
              </a:ext>
            </a:extLst>
          </p:cNvPr>
          <p:cNvGrpSpPr/>
          <p:nvPr/>
        </p:nvGrpSpPr>
        <p:grpSpPr>
          <a:xfrm>
            <a:off x="673073" y="2573224"/>
            <a:ext cx="5269081" cy="1688955"/>
            <a:chOff x="1602985" y="880396"/>
            <a:chExt cx="5269081" cy="168895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3E086D-C67F-4465-B989-2C02923DF18A}"/>
                </a:ext>
              </a:extLst>
            </p:cNvPr>
            <p:cNvSpPr txBox="1"/>
            <p:nvPr/>
          </p:nvSpPr>
          <p:spPr>
            <a:xfrm>
              <a:off x="1602985" y="880396"/>
              <a:ext cx="526908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708F7D-8E30-4E7E-8A81-22BC998A2D71}"/>
                </a:ext>
              </a:extLst>
            </p:cNvPr>
            <p:cNvSpPr txBox="1"/>
            <p:nvPr/>
          </p:nvSpPr>
          <p:spPr>
            <a:xfrm>
              <a:off x="1602985" y="1646021"/>
              <a:ext cx="415823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36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3" name="Picture 55">
            <a:extLst>
              <a:ext uri="{FF2B5EF4-FFF2-40B4-BE49-F238E27FC236}">
                <a16:creationId xmlns:a16="http://schemas.microsoft.com/office/drawing/2014/main" id="{A44BF91D-AC03-4111-AF8C-B0448FB05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2220055" y="1017468"/>
            <a:ext cx="831754" cy="87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412403-5AFB-4012-A668-E13126EB0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533765" y="285920"/>
            <a:ext cx="1353483" cy="166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528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522497"/>
            <a:ext cx="88156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Dung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Ύ˞</a:t>
            </a:r>
          </a:p>
          <a:p>
            <a:pPr>
              <a:lnSpc>
                <a:spcPct val="150000"/>
              </a:lnSpc>
            </a:pP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Λ˞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31881" y="1338362"/>
            <a:ext cx="181676" cy="456235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2103682" y="938387"/>
            <a:ext cx="3671513" cy="144317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03" y="2971102"/>
            <a:ext cx="1136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542753" y="1338362"/>
            <a:ext cx="533754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82" y="306834"/>
            <a:ext cx="13507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12898" y="2971102"/>
            <a:ext cx="5579102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36FE6A-B697-4D69-A4C5-7127EDB2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955196" y="1183501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9370E6-8505-4D40-8EDB-C8D880D4F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391243" y="1020860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9000" decel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4 L -0.02226 0.06065 L -0.03268 0.13588 L -0.03684 0.24838 L -0.03346 0.43588 L -0.03684 0.5125 L -0.05559 0.58172 L -0.08138 0.61875 L -0.10976 0.64329 L -0.14661 0.66204 L -0.17304 0.65811 L -0.18541 0.63588 L -0.17994 0.62362 L -0.16184 0.6088 L -0.13619 0.61135 L -0.09388 0.63843 L -0.05494 0.65209 L -0.02643 0.6544 L 0.01732 0.64329 L 0.05066 0.60996 L 0.07487 0.56551 L 0.09441 0.49028 L 0.10691 0.40139 C 0.10664 0.36644 0.10638 0.33149 0.10612 0.29653 L 0.08946 0.18033 L 0.06029 0.09653 L -0.00429 0.02246 L -0.05911 0.00764 L -0.12851 0.03473 L -0.16328 0.07917 L -0.18268 0.1507 L -0.18138 0.22362 L -0.16953 0.2632 L -0.14518 0.29399 L -0.11471 0.30394 L -0.08203 0.28172 L -0.06328 0.22732 L -0.05976 0.18912 L -0.06263 0.13959 " pathEditMode="relative" rAng="0" ptsTypes="AAAAAAAAAAAAAAAAAAAAAAAAAAAAAAAAAAAAAAA">
                                      <p:cBhvr>
                                        <p:cTn id="4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86106" y="29143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</a:t>
            </a: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6F370743-E4CB-4314-90EC-6007C0719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0410" y="1132789"/>
            <a:ext cx="8827978" cy="52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460" y="6046036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7724546" y="3406966"/>
            <a:ext cx="258813" cy="2227639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517678" y="1039528"/>
            <a:ext cx="181453" cy="4588117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23" y="142207"/>
            <a:ext cx="1439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882" y="3597579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52" y="2761143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005393" y="2640337"/>
            <a:ext cx="1810636" cy="270399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2440" y="2135836"/>
            <a:ext cx="14165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928737" y="710025"/>
            <a:ext cx="3676196" cy="204761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55">
            <a:extLst>
              <a:ext uri="{FF2B5EF4-FFF2-40B4-BE49-F238E27FC236}">
                <a16:creationId xmlns:a16="http://schemas.microsoft.com/office/drawing/2014/main" id="{12BEA6F9-D283-44DC-B711-9D465BB7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7983360" y="2910737"/>
            <a:ext cx="2736269" cy="27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F6ECA4-405E-4DA4-9F3B-7D8596F0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771432" y="927584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">
            <a:hlinkClick r:id="" action="ppaction://media"/>
            <a:extLst>
              <a:ext uri="{FF2B5EF4-FFF2-40B4-BE49-F238E27FC236}">
                <a16:creationId xmlns:a16="http://schemas.microsoft.com/office/drawing/2014/main" id="{DA127F13-64EA-44A2-A84F-5B074CA71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1807"/>
          <a:stretch/>
        </p:blipFill>
        <p:spPr>
          <a:xfrm>
            <a:off x="2843270" y="264405"/>
            <a:ext cx="6858000" cy="60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4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563" y="2698191"/>
            <a:ext cx="85500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0" y="3236800"/>
            <a:ext cx="2798307" cy="27800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7B9AEF-57A8-4AB4-8153-7613393AA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606092" y="4045637"/>
            <a:ext cx="1649531" cy="207935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709C1-2FFE-4AC5-A05B-D6F7CD172F6B}"/>
              </a:ext>
            </a:extLst>
          </p:cNvPr>
          <p:cNvGrpSpPr/>
          <p:nvPr/>
        </p:nvGrpSpPr>
        <p:grpSpPr>
          <a:xfrm>
            <a:off x="4832933" y="4045637"/>
            <a:ext cx="4332332" cy="1264424"/>
            <a:chOff x="3754849" y="1730426"/>
            <a:chExt cx="4545106" cy="1757031"/>
          </a:xfrm>
        </p:grpSpPr>
        <p:sp>
          <p:nvSpPr>
            <p:cNvPr id="20" name="Text Box 1736">
              <a:extLst>
                <a:ext uri="{FF2B5EF4-FFF2-40B4-BE49-F238E27FC236}">
                  <a16:creationId xmlns:a16="http://schemas.microsoft.com/office/drawing/2014/main" id="{DF8D7461-7619-4EE5-9C39-1A2853854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3743" y="2105932"/>
              <a:ext cx="4296212" cy="10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Đồng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dao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21" name="Cloud Callout 11">
              <a:extLst>
                <a:ext uri="{FF2B5EF4-FFF2-40B4-BE49-F238E27FC236}">
                  <a16:creationId xmlns:a16="http://schemas.microsoft.com/office/drawing/2014/main" id="{7E6FD03C-CD4C-467D-B263-5526DAC707AF}"/>
                </a:ext>
              </a:extLst>
            </p:cNvPr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 Box 1736">
            <a:extLst>
              <a:ext uri="{FF2B5EF4-FFF2-40B4-BE49-F238E27FC236}">
                <a16:creationId xmlns:a16="http://schemas.microsoft.com/office/drawing/2014/main" id="{7BE82CAD-4DCF-42E6-9FA8-8BDA98D62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479" y="4550627"/>
            <a:ext cx="103369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hát dân gian truyền miệng của trẻ em, thường kèm một trò chơi nhất định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9A8CEB-971F-411F-BE51-38A11EF2AC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986" b="17351"/>
          <a:stretch/>
        </p:blipFill>
        <p:spPr>
          <a:xfrm>
            <a:off x="2578197" y="261900"/>
            <a:ext cx="7591617" cy="23890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F03F1D1-7FD9-4A6E-B713-2DEEF978C3F2}"/>
              </a:ext>
            </a:extLst>
          </p:cNvPr>
          <p:cNvGrpSpPr/>
          <p:nvPr/>
        </p:nvGrpSpPr>
        <p:grpSpPr>
          <a:xfrm>
            <a:off x="2589390" y="734190"/>
            <a:ext cx="5269081" cy="1688955"/>
            <a:chOff x="1602985" y="880396"/>
            <a:chExt cx="5269081" cy="168895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53416C-968A-42DB-960E-9F88AD205198}"/>
                </a:ext>
              </a:extLst>
            </p:cNvPr>
            <p:cNvSpPr txBox="1"/>
            <p:nvPr/>
          </p:nvSpPr>
          <p:spPr>
            <a:xfrm>
              <a:off x="1602985" y="880396"/>
              <a:ext cx="526908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CC20696-902D-42AD-9B42-592305DFB2B6}"/>
                </a:ext>
              </a:extLst>
            </p:cNvPr>
            <p:cNvSpPr txBox="1"/>
            <p:nvPr/>
          </p:nvSpPr>
          <p:spPr>
            <a:xfrm>
              <a:off x="1602985" y="1646021"/>
              <a:ext cx="415823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36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36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36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402</Words>
  <Application>Microsoft Office PowerPoint</Application>
  <PresentationFormat>Widescreen</PresentationFormat>
  <Paragraphs>50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142</cp:revision>
  <dcterms:created xsi:type="dcterms:W3CDTF">2021-05-29T04:52:35Z</dcterms:created>
  <dcterms:modified xsi:type="dcterms:W3CDTF">2021-10-01T15:23:56Z</dcterms:modified>
</cp:coreProperties>
</file>