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3"/>
  </p:notesMasterIdLst>
  <p:sldIdLst>
    <p:sldId id="283" r:id="rId3"/>
    <p:sldId id="256" r:id="rId4"/>
    <p:sldId id="274" r:id="rId5"/>
    <p:sldId id="275" r:id="rId6"/>
    <p:sldId id="276" r:id="rId7"/>
    <p:sldId id="277" r:id="rId8"/>
    <p:sldId id="278" r:id="rId9"/>
    <p:sldId id="279" r:id="rId10"/>
    <p:sldId id="282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61" d="100"/>
          <a:sy n="61" d="100"/>
        </p:scale>
        <p:origin x="70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AFBDA9AD-1EEF-4982-B528-97CCDF2CC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0437" y="5986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8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258171" y="2080798"/>
            <a:ext cx="5753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LUYỆN VIẾT ĐOẠN 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89721" y="3202559"/>
            <a:ext cx="24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Tuần 5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46735" y="1129836"/>
            <a:ext cx="3244821" cy="276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2984936" y="1197141"/>
            <a:ext cx="3292489" cy="26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6277425" y="1010689"/>
            <a:ext cx="2968175" cy="270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9020624" y="1129837"/>
            <a:ext cx="3070678" cy="25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9146" y="156331"/>
            <a:ext cx="93136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Quan </a:t>
            </a:r>
            <a:r>
              <a:rPr lang="en-US" sz="3200" b="1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sát tranh, kể lại các hoạt </a:t>
            </a:r>
            <a:r>
              <a:rPr lang="vi-VN" sz="3200" b="1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của Nam. </a:t>
            </a:r>
            <a:endParaRPr lang="vi-VN" sz="3200" b="1" dirty="0">
              <a:solidFill>
                <a:srgbClr val="0082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83074" y="19246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375" y="4070037"/>
            <a:ext cx="9313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7 giờ 30 phút, bạn 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học.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25130" y="3558920"/>
            <a:ext cx="2482090" cy="1271511"/>
            <a:chOff x="3759267" y="334167"/>
            <a:chExt cx="5621970" cy="1418267"/>
          </a:xfrm>
        </p:grpSpPr>
        <p:sp>
          <p:nvSpPr>
            <p:cNvPr id="22" name="Cloud Callout 2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80" y="4353377"/>
            <a:ext cx="3246872" cy="186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0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373650" y="1495378"/>
            <a:ext cx="4433930" cy="377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1: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bắt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học lúc 7 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học từ nhà lúc 7 giờ.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tr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ườn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lúc 7 giờ 30 phút.   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31657" y="2093976"/>
            <a:ext cx="7322643" cy="262316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2: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vào học lúc 8 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 1 của Nam bắt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 lúc 8 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bắt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vào tiết học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tiên lúc 8 giờ.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181613" y="1523717"/>
            <a:ext cx="4689212" cy="381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731657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3: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giờ 30 phút, Nam ra ch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và các bạn nghỉ giải lao vào 9 giờ 30 phút.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ra ch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lúc 9 giờ 30 phút.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180266" y="1419039"/>
            <a:ext cx="4304649" cy="392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731657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4: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2985" y="2280324"/>
            <a:ext cx="8722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 giờ, 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vào lúc 11 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xuống nhà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và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lúc 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 giờ.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-1" y="1609756"/>
            <a:ext cx="4501375" cy="371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542975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97018" y="1269684"/>
            <a:ext cx="38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M: 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Thời gian biểu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623833" y="3581184"/>
            <a:ext cx="2482090" cy="1271511"/>
            <a:chOff x="3759267" y="334167"/>
            <a:chExt cx="5621970" cy="1418267"/>
          </a:xfrm>
        </p:grpSpPr>
        <p:sp>
          <p:nvSpPr>
            <p:cNvPr id="12" name="Cloud Callout 1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03" y="4376598"/>
            <a:ext cx="3246872" cy="18612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83074" y="192466"/>
            <a:ext cx="10777433" cy="1077218"/>
            <a:chOff x="238537" y="232458"/>
            <a:chExt cx="10777433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Viết thời gian biểu của em từ 5 giờ chiều (17:00)</a:t>
              </a:r>
            </a:p>
            <a:p>
              <a:r>
                <a:rPr lang="en-US" sz="3000" b="1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3000" b="1">
                  <a:latin typeface="Arial" pitchFamily="34" charset="0"/>
                  <a:cs typeface="Arial" pitchFamily="34" charset="0"/>
                </a:rPr>
                <a:t>đế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n lúc </a:t>
              </a:r>
              <a:r>
                <a:rPr lang="vi-VN" sz="3000" b="1"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i ngủ.</a:t>
              </a:r>
              <a:endParaRPr lang="vi-VN" sz="3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875467"/>
              </p:ext>
            </p:extLst>
          </p:nvPr>
        </p:nvGraphicFramePr>
        <p:xfrm>
          <a:off x="836643" y="2063571"/>
          <a:ext cx="8687396" cy="26257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6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0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+mn-lt"/>
                        </a:rPr>
                        <a:t>Thời gian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+mn-lt"/>
                        </a:rPr>
                        <a:t>Hoạt </a:t>
                      </a:r>
                      <a:r>
                        <a:rPr lang="vi-VN" sz="3200">
                          <a:solidFill>
                            <a:srgbClr val="002060"/>
                          </a:solidFill>
                          <a:latin typeface="+mn-lt"/>
                        </a:rPr>
                        <a:t>động</a:t>
                      </a:r>
                      <a:endParaRPr lang="en-US" sz="320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+mn-lt"/>
                        </a:rPr>
                        <a:t>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+mn-lt"/>
                        </a:rPr>
                        <a:t>Đi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học về</a:t>
                      </a:r>
                      <a:endParaRPr lang="en-US" sz="3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50" l="0" r="99535">
                        <a14:foregroundMark x1="8372" y1="33254" x2="9419" y2="45249"/>
                        <a14:foregroundMark x1="38023" y1="17815" x2="59767" y2="17340"/>
                        <a14:foregroundMark x1="10581" y1="69834" x2="15233" y2="83135"/>
                        <a14:foregroundMark x1="12907" y1="72209" x2="19535" y2="73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3" t="12699" r="6072" b="15767"/>
          <a:stretch/>
        </p:blipFill>
        <p:spPr>
          <a:xfrm>
            <a:off x="145153" y="539891"/>
            <a:ext cx="10508341" cy="618021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807311"/>
              </p:ext>
            </p:extLst>
          </p:nvPr>
        </p:nvGraphicFramePr>
        <p:xfrm>
          <a:off x="1781707" y="1385370"/>
          <a:ext cx="7786755" cy="4511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03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3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96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Giờ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17:10 -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Hoc</a:t>
                      </a:r>
                      <a:r>
                        <a:rPr lang="en-US" sz="1600" b="1" baseline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CLB Vẽ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Bóng rổ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18:30 - 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Xem tivi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19:00 -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 – 21:00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21:00 – 21:15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817235" y="247503"/>
            <a:ext cx="525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 gian biểu của Misa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06" l="0" r="100000">
                        <a14:foregroundMark x1="5538" y1="81303" x2="22769" y2="89330"/>
                        <a14:foregroundMark x1="4462" y1="83192" x2="18000" y2="91029"/>
                        <a14:foregroundMark x1="52769" y1="98584" x2="63846" y2="91218"/>
                        <a14:foregroundMark x1="40308" y1="3777" x2="80000" y2="11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0" y="2193691"/>
            <a:ext cx="1770030" cy="28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399</Words>
  <Application>Microsoft Office PowerPoint</Application>
  <PresentationFormat>Widescreen</PresentationFormat>
  <Paragraphs>95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iCiel Cadena</vt:lpstr>
      <vt:lpstr>iCiel Crocante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180</cp:revision>
  <dcterms:created xsi:type="dcterms:W3CDTF">2021-05-29T04:05:18Z</dcterms:created>
  <dcterms:modified xsi:type="dcterms:W3CDTF">2021-10-06T15:10:08Z</dcterms:modified>
</cp:coreProperties>
</file>