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5" r:id="rId2"/>
    <p:sldId id="299" r:id="rId3"/>
    <p:sldId id="302" r:id="rId4"/>
    <p:sldId id="310" r:id="rId5"/>
    <p:sldId id="288" r:id="rId6"/>
    <p:sldId id="311" r:id="rId7"/>
    <p:sldId id="282" r:id="rId8"/>
    <p:sldId id="312" r:id="rId9"/>
    <p:sldId id="292" r:id="rId10"/>
    <p:sldId id="304" r:id="rId11"/>
    <p:sldId id="313" r:id="rId12"/>
    <p:sldId id="256" r:id="rId13"/>
    <p:sldId id="268" r:id="rId14"/>
    <p:sldId id="296" r:id="rId15"/>
    <p:sldId id="314" r:id="rId16"/>
    <p:sldId id="286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7E9D9"/>
    <a:srgbClr val="B9EBFD"/>
    <a:srgbClr val="99B9C5"/>
    <a:srgbClr val="7DE3FF"/>
    <a:srgbClr val="D0F2FE"/>
    <a:srgbClr val="00CCFF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6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11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840536" y="244465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1747266"/>
            <a:ext cx="6976989" cy="2644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Xã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7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4644" y="312862"/>
            <a:ext cx="1006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1B239-37BC-47A0-B06A-04417F379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18" y="909767"/>
            <a:ext cx="10423387" cy="5837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719740" y="514902"/>
            <a:ext cx="11120164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7954540" y="1596320"/>
            <a:ext cx="4040459" cy="1557779"/>
          </a:xfrm>
          <a:prstGeom prst="cloudCallout">
            <a:avLst>
              <a:gd name="adj1" fmla="val -55768"/>
              <a:gd name="adj2" fmla="val 1019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20400" y="1673531"/>
            <a:ext cx="3957637" cy="1570657"/>
          </a:xfrm>
          <a:prstGeom prst="cloudCallout">
            <a:avLst>
              <a:gd name="adj1" fmla="val 43184"/>
              <a:gd name="adj2" fmla="val 919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454399" y="2375210"/>
            <a:ext cx="4764097" cy="41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3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" b="100000" l="556" r="99444">
                        <a14:foregroundMark x1="23222" y1="41556" x2="31667" y2="41556"/>
                        <a14:foregroundMark x1="29111" y1="39444" x2="31667" y2="41556"/>
                        <a14:foregroundMark x1="26111" y1="39111" x2="22111" y2="43444"/>
                        <a14:foregroundMark x1="10111" y1="60111" x2="6667" y2="65222"/>
                        <a14:foregroundMark x1="12000" y1="60667" x2="16333" y2="60667"/>
                        <a14:foregroundMark x1="7778" y1="61556" x2="6667" y2="64111"/>
                        <a14:foregroundMark x1="45111" y1="63111" x2="54889" y2="63111"/>
                        <a14:foregroundMark x1="53111" y1="65556" x2="55222" y2="65556"/>
                        <a14:foregroundMark x1="58222" y1="42556" x2="69667" y2="38889"/>
                        <a14:foregroundMark x1="65667" y1="40111" x2="65333" y2="42889"/>
                        <a14:foregroundMark x1="69667" y1="42222" x2="76333" y2="43778"/>
                        <a14:foregroundMark x1="34667" y1="43111" x2="41333" y2="45000"/>
                        <a14:foregroundMark x1="18444" y1="63111" x2="25222" y2="66222"/>
                        <a14:foregroundMark x1="18111" y1="66556" x2="24000" y2="66222"/>
                        <a14:foregroundMark x1="57556" y1="64556" x2="64444" y2="67333"/>
                        <a14:foregroundMark x1="79667" y1="61889" x2="89556" y2="63667"/>
                        <a14:foregroundMark x1="79667" y1="62556" x2="79667" y2="65000"/>
                        <a14:foregroundMark x1="91778" y1="67111" x2="98667" y2="67000"/>
                        <a14:foregroundMark x1="81222" y1="76889" x2="82778" y2="77111"/>
                        <a14:foregroundMark x1="87000" y1="76222" x2="88000" y2="77889"/>
                        <a14:foregroundMark x1="53111" y1="75444" x2="53333" y2="81111"/>
                        <a14:foregroundMark x1="47444" y1="76556" x2="47778" y2="80667"/>
                        <a14:foregroundMark x1="31000" y1="54778" x2="31000" y2="57000"/>
                        <a14:foregroundMark x1="25111" y1="54222" x2="25444" y2="57889"/>
                        <a14:foregroundMark x1="14333" y1="76000" x2="15556" y2="80333"/>
                        <a14:foregroundMark x1="8000" y1="76333" x2="9556" y2="8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2944965"/>
            <a:ext cx="5015347" cy="5015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6">
                        <a14:foregroundMark x1="2442" y1="36980" x2="61512" y2="61796"/>
                        <a14:foregroundMark x1="94419" y1="36000" x2="61047" y2="51918"/>
                        <a14:foregroundMark x1="49419" y1="47184" x2="46512" y2="53959"/>
                        <a14:foregroundMark x1="39186" y1="56327" x2="44070" y2="74694"/>
                        <a14:foregroundMark x1="50814" y1="86286" x2="46977" y2="95429"/>
                        <a14:foregroundMark x1="46977" y1="95429" x2="35349" y2="96408"/>
                        <a14:foregroundMark x1="69186" y1="83184" x2="83721" y2="92735"/>
                        <a14:foregroundMark x1="36279" y1="22449" x2="32907" y2="31265"/>
                        <a14:foregroundMark x1="55233" y1="26449" x2="59070" y2="3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1597" y="3746938"/>
            <a:ext cx="2104156" cy="2997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509819" y="1884218"/>
            <a:ext cx="7564582" cy="1526408"/>
          </a:xfrm>
          <a:prstGeom prst="cloudCallout">
            <a:avLst>
              <a:gd name="adj1" fmla="val -51673"/>
              <a:gd name="adj2" fmla="val 93662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424218" y="3746938"/>
            <a:ext cx="2915861" cy="1155209"/>
          </a:xfrm>
          <a:prstGeom prst="cloudCallout">
            <a:avLst>
              <a:gd name="adj1" fmla="val 57438"/>
              <a:gd name="adj2" fmla="val 559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4097" y="5865047"/>
            <a:ext cx="12216097" cy="992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913685" y="104430"/>
            <a:ext cx="1017752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LỚP 2A</a:t>
            </a:r>
          </a:p>
        </p:txBody>
      </p:sp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99" y="119925"/>
            <a:ext cx="2126827" cy="106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181375"/>
              </p:ext>
            </p:extLst>
          </p:nvPr>
        </p:nvGraphicFramePr>
        <p:xfrm>
          <a:off x="867728" y="1037041"/>
          <a:ext cx="10432446" cy="533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7">
                  <a:extLst>
                    <a:ext uri="{9D8B030D-6E8A-4147-A177-3AD203B41FA5}">
                      <a16:colId xmlns:a16="http://schemas.microsoft.com/office/drawing/2014/main" val="168327060"/>
                    </a:ext>
                  </a:extLst>
                </a:gridCol>
                <a:gridCol w="944611">
                  <a:extLst>
                    <a:ext uri="{9D8B030D-6E8A-4147-A177-3AD203B41FA5}">
                      <a16:colId xmlns:a16="http://schemas.microsoft.com/office/drawing/2014/main" val="2941775290"/>
                    </a:ext>
                  </a:extLst>
                </a:gridCol>
                <a:gridCol w="1771047">
                  <a:extLst>
                    <a:ext uri="{9D8B030D-6E8A-4147-A177-3AD203B41FA5}">
                      <a16:colId xmlns:a16="http://schemas.microsoft.com/office/drawing/2014/main" val="125165609"/>
                    </a:ext>
                  </a:extLst>
                </a:gridCol>
                <a:gridCol w="1742878">
                  <a:extLst>
                    <a:ext uri="{9D8B030D-6E8A-4147-A177-3AD203B41FA5}">
                      <a16:colId xmlns:a16="http://schemas.microsoft.com/office/drawing/2014/main" val="2541204758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1656901343"/>
                    </a:ext>
                  </a:extLst>
                </a:gridCol>
                <a:gridCol w="1527329">
                  <a:extLst>
                    <a:ext uri="{9D8B030D-6E8A-4147-A177-3AD203B41FA5}">
                      <a16:colId xmlns:a16="http://schemas.microsoft.com/office/drawing/2014/main" val="3918948752"/>
                    </a:ext>
                  </a:extLst>
                </a:gridCol>
                <a:gridCol w="1530174">
                  <a:extLst>
                    <a:ext uri="{9D8B030D-6E8A-4147-A177-3AD203B41FA5}">
                      <a16:colId xmlns:a16="http://schemas.microsoft.com/office/drawing/2014/main" val="2038211065"/>
                    </a:ext>
                  </a:extLst>
                </a:gridCol>
              </a:tblGrid>
              <a:tr h="57354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Năm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73272"/>
                  </a:ext>
                </a:extLst>
              </a:tr>
              <a:tr h="608944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SÁNG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435262"/>
                  </a:ext>
                </a:extLst>
              </a:tr>
              <a:tr h="555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thuật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02653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01444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75355"/>
                  </a:ext>
                </a:extLst>
              </a:tr>
              <a:tr h="608944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CHIỀU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đức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Âm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nhạc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426168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07686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943"/>
                  </a:ext>
                </a:extLst>
              </a:tr>
            </a:tbl>
          </a:graphicData>
        </a:graphic>
      </p:graphicFrame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116216" y="4942720"/>
            <a:ext cx="1242065" cy="1844650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-36955" y="254879"/>
            <a:ext cx="1818785" cy="1538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493" r="47675" b="29166"/>
          <a:stretch/>
        </p:blipFill>
        <p:spPr>
          <a:xfrm>
            <a:off x="-60091" y="-88250"/>
            <a:ext cx="2571751" cy="1271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" b="45156" l="49063" r="100000">
                        <a14:foregroundMark x1="80781" y1="28594" x2="80156" y2="2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7" b="55255"/>
          <a:stretch/>
        </p:blipFill>
        <p:spPr>
          <a:xfrm rot="2567839" flipH="1">
            <a:off x="10887939" y="5165356"/>
            <a:ext cx="1716296" cy="16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44877" y="-432118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91464" y="829862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THỜI KHÓA BIỂU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1479" y="605831"/>
            <a:ext cx="10830159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0" y="432720"/>
            <a:ext cx="1391479" cy="894521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417" t="32778" r="28958" b="15139"/>
          <a:stretch/>
        </p:blipFill>
        <p:spPr>
          <a:xfrm>
            <a:off x="1985961" y="1250611"/>
            <a:ext cx="7896225" cy="507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  <a:p>
            <a:pPr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61C0A-ED96-46CD-86A7-6075ACA2F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98" y="1600374"/>
            <a:ext cx="10830159" cy="5147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81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  <a:p>
            <a:pPr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81DBD-A428-4AD7-920F-A0FDDA485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98" y="1600374"/>
            <a:ext cx="10830159" cy="5147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98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8" y="-223255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F838-DF68-4024-BB0E-6E8D3CC6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22" y="964920"/>
            <a:ext cx="9892556" cy="5539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0769" y="267015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?</a:t>
            </a:r>
          </a:p>
        </p:txBody>
      </p:sp>
      <p:sp>
        <p:nvSpPr>
          <p:cNvPr id="5" name="Rectangle 4"/>
          <p:cNvSpPr/>
          <p:nvPr/>
        </p:nvSpPr>
        <p:spPr>
          <a:xfrm>
            <a:off x="3472500" y="2015836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0768" y="112806"/>
            <a:ext cx="1099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0768" y="277253"/>
            <a:ext cx="887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 ?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6822" y="2015836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939261" y="107830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2079353"/>
            <a:ext cx="6808221" cy="19671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479</Words>
  <Application>Microsoft Office PowerPoint</Application>
  <PresentationFormat>Widescreen</PresentationFormat>
  <Paragraphs>80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r0c0i Linotte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Ms Quyen</cp:lastModifiedBy>
  <cp:revision>98</cp:revision>
  <dcterms:created xsi:type="dcterms:W3CDTF">2021-06-17T09:40:01Z</dcterms:created>
  <dcterms:modified xsi:type="dcterms:W3CDTF">2021-10-04T13:59:27Z</dcterms:modified>
</cp:coreProperties>
</file>