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5" r:id="rId2"/>
    <p:sldId id="337" r:id="rId3"/>
    <p:sldId id="338" r:id="rId4"/>
    <p:sldId id="347" r:id="rId5"/>
    <p:sldId id="348" r:id="rId6"/>
    <p:sldId id="349" r:id="rId7"/>
    <p:sldId id="350" r:id="rId8"/>
    <p:sldId id="351" r:id="rId9"/>
    <p:sldId id="353" r:id="rId10"/>
    <p:sldId id="354" r:id="rId11"/>
    <p:sldId id="352" r:id="rId12"/>
    <p:sldId id="343" r:id="rId13"/>
  </p:sldIdLst>
  <p:sldSz cx="12195175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27" d="100"/>
          <a:sy n="27" d="100"/>
        </p:scale>
        <p:origin x="582" y="1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813355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p:transition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563</Words>
  <Application>Microsoft Office PowerPoint</Application>
  <PresentationFormat>Custom</PresentationFormat>
  <Paragraphs>99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iCiel Cadena</vt:lpstr>
      <vt:lpstr>iCiel Crocante</vt:lpstr>
      <vt:lpstr>Rockstone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Ms Quyen</cp:lastModifiedBy>
  <cp:revision>117</cp:revision>
  <dcterms:created xsi:type="dcterms:W3CDTF">2015-10-14T02:42:14Z</dcterms:created>
  <dcterms:modified xsi:type="dcterms:W3CDTF">2021-10-04T03:02:11Z</dcterms:modified>
</cp:coreProperties>
</file>