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6"/>
  </p:notesMasterIdLst>
  <p:sldIdLst>
    <p:sldId id="307" r:id="rId5"/>
    <p:sldId id="306" r:id="rId6"/>
    <p:sldId id="288" r:id="rId7"/>
    <p:sldId id="289" r:id="rId8"/>
    <p:sldId id="290" r:id="rId9"/>
    <p:sldId id="301" r:id="rId10"/>
    <p:sldId id="302" r:id="rId11"/>
    <p:sldId id="303" r:id="rId12"/>
    <p:sldId id="304" r:id="rId13"/>
    <p:sldId id="30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28/09/2021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28/09/2021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TRƯỜNG TIỂU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023632" y="2644170"/>
            <a:ext cx="1078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ĐẾN TIẾT TOÁN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2618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2796" y="243150"/>
            <a:ext cx="10079603" cy="2804795"/>
          </a:xfrm>
          <a:prstGeom prst="rect">
            <a:avLst/>
          </a:prstGeom>
        </p:spPr>
      </p:pic>
      <p:sp>
        <p:nvSpPr>
          <p:cNvPr id="6" name="Line Callout 1 5"/>
          <p:cNvSpPr/>
          <p:nvPr>
            <p:custDataLst>
              <p:tags r:id="rId1"/>
            </p:custDataLst>
          </p:nvPr>
        </p:nvSpPr>
        <p:spPr>
          <a:xfrm>
            <a:off x="3063240" y="4046855"/>
            <a:ext cx="8439150" cy="1948180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Lớp em đã quyên góp được số thùng là:</a:t>
            </a:r>
          </a:p>
          <a:p>
            <a:pPr algn="ctr"/>
            <a:r>
              <a:rPr lang="en-US" sz="4000"/>
              <a:t>8 + 5 = 13 (thùng)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9041-B4AB-4C88-BD81-AF451129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31" y="1931531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sz="4000" b="1" i="1" dirty="0" err="1">
                <a:solidFill>
                  <a:srgbClr val="00B050"/>
                </a:solidFill>
              </a:rPr>
              <a:t>Thi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đọc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thuộc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bảng</a:t>
            </a:r>
            <a:r>
              <a:rPr lang="en-US" sz="4000" b="1" i="1" dirty="0">
                <a:solidFill>
                  <a:srgbClr val="00B050"/>
                </a:solidFill>
              </a:rPr>
              <a:t> 9 </a:t>
            </a:r>
            <a:r>
              <a:rPr lang="en-US" sz="4000" b="1" i="1" dirty="0" err="1">
                <a:solidFill>
                  <a:srgbClr val="00B050"/>
                </a:solidFill>
              </a:rPr>
              <a:t>cộng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với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một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số</a:t>
            </a:r>
            <a:endParaRPr lang="vi-VN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936" y="439586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332" y="160186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051" y="514985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1" y="505099"/>
            <a:ext cx="10595279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584" y="473324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693255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95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Microsoft YaHei</vt:lpstr>
      <vt:lpstr>SimSun</vt:lpstr>
      <vt:lpstr>SimSun</vt:lpstr>
      <vt:lpstr>#9Slide03 Arima Madurai Medium</vt:lpstr>
      <vt:lpstr>Arial</vt:lpstr>
      <vt:lpstr>Calibri</vt:lpstr>
      <vt:lpstr>Calibri Light</vt:lpstr>
      <vt:lpstr>等线</vt:lpstr>
      <vt:lpstr>ITC Avant Garde Std Bk</vt:lpstr>
      <vt:lpstr>Times New Roman</vt:lpstr>
      <vt:lpstr>Office Theme</vt:lpstr>
      <vt:lpstr>1_Office Theme</vt:lpstr>
      <vt:lpstr>1_Office 主题​​</vt:lpstr>
      <vt:lpstr>4_Office 主题</vt:lpstr>
      <vt:lpstr>PowerPoint Presentation</vt:lpstr>
      <vt:lpstr>Ôn bài cũ : Thi đọc thuộc bảng 9 cộng với một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14</cp:revision>
  <dcterms:created xsi:type="dcterms:W3CDTF">2021-05-08T05:00:00Z</dcterms:created>
  <dcterms:modified xsi:type="dcterms:W3CDTF">2021-09-28T15:12:04Z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