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3"/>
  </p:notesMasterIdLst>
  <p:sldIdLst>
    <p:sldId id="289" r:id="rId3"/>
    <p:sldId id="256" r:id="rId4"/>
    <p:sldId id="283" r:id="rId5"/>
    <p:sldId id="284" r:id="rId6"/>
    <p:sldId id="285" r:id="rId7"/>
    <p:sldId id="286" r:id="rId8"/>
    <p:sldId id="287" r:id="rId9"/>
    <p:sldId id="279" r:id="rId10"/>
    <p:sldId id="28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>
        <p:scale>
          <a:sx n="10" d="100"/>
          <a:sy n="10" d="100"/>
        </p:scale>
        <p:origin x="1452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99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258171" y="2080798"/>
            <a:ext cx="575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 VIẾT ĐOẠN </a:t>
            </a:r>
          </a:p>
        </p:txBody>
      </p:sp>
      <p:sp>
        <p:nvSpPr>
          <p:cNvPr id="1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45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Tuần 6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074638" y="2177756"/>
            <a:ext cx="8171544" cy="394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15561" y="1023590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 TỔ 1 LỚP 2A </a:t>
            </a:r>
          </a:p>
          <a:p>
            <a:pPr algn="ctr"/>
            <a:r>
              <a:rPr lang="en-US" sz="2800" b="1" dirty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2772229" y="812800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Đọc danh sách dưới đây và trả lời câu hỏi.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132337" y="2195105"/>
            <a:ext cx="6706676" cy="32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848" y="992031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 TỔ 1 LỚP 2A </a:t>
            </a:r>
          </a:p>
          <a:p>
            <a:pPr algn="ctr"/>
            <a:r>
              <a:rPr lang="en-US" sz="2800" b="1" dirty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87097" y="728551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41025" y="1869693"/>
            <a:ext cx="50509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Tổ 1 lớp 2A có bao nhiêu học sinh?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Có mấy bạn đăng kí tham quan lăng Bác?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Có mấy bạn đăng kí tham quan Bảo tàng dân tộc học.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24913" y="1869693"/>
            <a:ext cx="5029387" cy="389048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382788" y="356275"/>
            <a:ext cx="2482090" cy="1257985"/>
            <a:chOff x="3759267" y="334167"/>
            <a:chExt cx="5621970" cy="1403180"/>
          </a:xfrm>
        </p:grpSpPr>
        <p:sp>
          <p:nvSpPr>
            <p:cNvPr id="23" name="Cloud Callout 2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1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430424" y="4465102"/>
            <a:ext cx="7844243" cy="1520081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2426" y="4506238"/>
            <a:ext cx="84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Tổ 1 lớp 2A có bao nhiêu học sinh?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8262" y="5132596"/>
            <a:ext cx="712598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Tổ 1 lớp 2A 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học sinh.</a:t>
            </a:r>
          </a:p>
        </p:txBody>
      </p:sp>
      <p:sp>
        <p:nvSpPr>
          <p:cNvPr id="2" name="Oval 1"/>
          <p:cNvSpPr/>
          <p:nvPr/>
        </p:nvSpPr>
        <p:spPr>
          <a:xfrm>
            <a:off x="2921001" y="885373"/>
            <a:ext cx="402770" cy="29318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844841" y="4073224"/>
            <a:ext cx="92242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64924" y="3963923"/>
            <a:ext cx="886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Có mấy bạn đăng kí tham quan lăng Bác?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791" y="4598633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lăng Bác.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459" y="5257468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11360" y="155302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60" y="301606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3386401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374758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89341" y="456232"/>
            <a:ext cx="402770" cy="19613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895114" y="1577114"/>
            <a:ext cx="402770" cy="26879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552681" y="2345803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82263" y="2673298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914400" y="4123099"/>
            <a:ext cx="110530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5245" y="4030423"/>
            <a:ext cx="1178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Có mấy bạn đăng kí tham quan Bảo tàng Dân tộc học?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9112" y="4665133"/>
            <a:ext cx="1039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Bảo tàng Dân tộc học.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7780" y="5323968"/>
            <a:ext cx="819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43633" y="1176513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59" y="1929546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2278363"/>
            <a:ext cx="204724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2628794"/>
            <a:ext cx="208839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04133" y="143028"/>
            <a:ext cx="402770" cy="18467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704268" y="714740"/>
            <a:ext cx="367760" cy="222611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491123" y="1325297"/>
            <a:ext cx="276087" cy="169407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39235" y="1608291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54737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Lập danh sách tổ em đăng kí tham gia câu lạc bộ trường như: câu lạc bộ cờ vua, võ thuật,...</a:t>
              </a:r>
              <a:endParaRPr lang="vi-VN" sz="3200" b="1" dirty="0">
                <a:solidFill>
                  <a:srgbClr val="0082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8338"/>
              </p:ext>
            </p:extLst>
          </p:nvPr>
        </p:nvGraphicFramePr>
        <p:xfrm>
          <a:off x="1213944" y="1593917"/>
          <a:ext cx="10074165" cy="4693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65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1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0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STT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tên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 vẽ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 cờ  vua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endParaRPr lang="en-US" sz="2800" b="1" baseline="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E9565C-11CB-4DEA-B6D1-38A893E097E5}"/>
              </a:ext>
            </a:extLst>
          </p:cNvPr>
          <p:cNvSpPr/>
          <p:nvPr/>
        </p:nvSpPr>
        <p:spPr>
          <a:xfrm>
            <a:off x="63064" y="149772"/>
            <a:ext cx="3867807" cy="278261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Nhóm 1: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Nguyễn Trường An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Lê Tiến Công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Nguyễn Duy Khánh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Phạm Thị Thu Minh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Nguyễn Thanh Phong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Trần Thủy Tiên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E46B62-1406-44C8-BCAA-00D541C507F7}"/>
              </a:ext>
            </a:extLst>
          </p:cNvPr>
          <p:cNvSpPr/>
          <p:nvPr/>
        </p:nvSpPr>
        <p:spPr>
          <a:xfrm>
            <a:off x="4193628" y="149772"/>
            <a:ext cx="3867807" cy="278261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Nhóm 2: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Đoàn Bảo An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Hoàng Ngọc Diệp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Trần Đăng Khôi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Cao Bảo Ngân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Lê Minh Quân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Phạm Hoàng Bảo Trâm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1334E6-8686-4A85-855F-ED6872A943F9}"/>
              </a:ext>
            </a:extLst>
          </p:cNvPr>
          <p:cNvSpPr/>
          <p:nvPr/>
        </p:nvSpPr>
        <p:spPr>
          <a:xfrm>
            <a:off x="8255880" y="141891"/>
            <a:ext cx="3867807" cy="278261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Nhóm 3: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Đoàn Lê Bảo Anh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Trương Trí Dũng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Tăng Ngọc Lâm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Nguyễn Bảo Ngọc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Nguyễn Minh Quang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Đào Huyền Trang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8B88EF-5CDF-4782-A345-7EF34FCF8AFD}"/>
              </a:ext>
            </a:extLst>
          </p:cNvPr>
          <p:cNvSpPr/>
          <p:nvPr/>
        </p:nvSpPr>
        <p:spPr>
          <a:xfrm>
            <a:off x="63064" y="3436881"/>
            <a:ext cx="3867807" cy="278261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Nhóm 4: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Trần Gia Bảo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Đoàn Mạnh Duy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Trần Sơn Lâm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Đinh Thu Nguyệt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Nguyễn Thanh Quyết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Nguyễn Thanh Trúc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BC301C-E511-42B1-8CEC-9FE2F37A2D37}"/>
              </a:ext>
            </a:extLst>
          </p:cNvPr>
          <p:cNvSpPr/>
          <p:nvPr/>
        </p:nvSpPr>
        <p:spPr>
          <a:xfrm>
            <a:off x="4067500" y="3436881"/>
            <a:ext cx="3867807" cy="278261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Nhóm 5: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Nguyễn Trần Gia Bảo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Hoàng Minh Hiếu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Phạm Thùy Linh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Nguyễn Long Nhật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Nguyễn Phương Thảo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Lưu Bảo Tú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8FABF8-6890-4F82-BD1B-0FA49010B6BE}"/>
              </a:ext>
            </a:extLst>
          </p:cNvPr>
          <p:cNvSpPr/>
          <p:nvPr/>
        </p:nvSpPr>
        <p:spPr>
          <a:xfrm>
            <a:off x="8061436" y="3429000"/>
            <a:ext cx="4062252" cy="278261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Nhóm 6: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Nguyễn Đoàn Minh Châu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Chu Quỳnh Hương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Nguyễn Khắc Thế Long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Trần Phương Nhi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Trịnh Phúc Thịnh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Cao Đức Tùng</a:t>
            </a:r>
          </a:p>
        </p:txBody>
      </p:sp>
    </p:spTree>
    <p:extLst>
      <p:ext uri="{BB962C8B-B14F-4D97-AF65-F5344CB8AC3E}">
        <p14:creationId xmlns:p14="http://schemas.microsoft.com/office/powerpoint/2010/main" val="3742568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376</Words>
  <Application>Microsoft Office PowerPoint</Application>
  <PresentationFormat>Widescreen</PresentationFormat>
  <Paragraphs>78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iCiel Cadena</vt:lpstr>
      <vt:lpstr>iCiel Crocante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 Quyen</cp:lastModifiedBy>
  <cp:revision>193</cp:revision>
  <dcterms:created xsi:type="dcterms:W3CDTF">2021-05-29T04:05:18Z</dcterms:created>
  <dcterms:modified xsi:type="dcterms:W3CDTF">2021-10-14T13:16:50Z</dcterms:modified>
</cp:coreProperties>
</file>