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311" r:id="rId3"/>
    <p:sldId id="257" r:id="rId4"/>
    <p:sldId id="295" r:id="rId5"/>
    <p:sldId id="291" r:id="rId6"/>
    <p:sldId id="264" r:id="rId7"/>
    <p:sldId id="296" r:id="rId8"/>
    <p:sldId id="306" r:id="rId9"/>
    <p:sldId id="258" r:id="rId10"/>
    <p:sldId id="307" r:id="rId11"/>
    <p:sldId id="298" r:id="rId12"/>
    <p:sldId id="308" r:id="rId13"/>
    <p:sldId id="299" r:id="rId14"/>
    <p:sldId id="309" r:id="rId15"/>
    <p:sldId id="302" r:id="rId16"/>
    <p:sldId id="310" r:id="rId17"/>
    <p:sldId id="303" r:id="rId18"/>
    <p:sldId id="305" r:id="rId19"/>
    <p:sldId id="270" r:id="rId20"/>
    <p:sldId id="304" r:id="rId21"/>
    <p:sldId id="293" r:id="rId22"/>
    <p:sldId id="28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2705" autoAdjust="0"/>
  </p:normalViewPr>
  <p:slideViewPr>
    <p:cSldViewPr snapToGrid="0">
      <p:cViewPr varScale="1">
        <p:scale>
          <a:sx n="60" d="100"/>
          <a:sy n="60" d="100"/>
        </p:scale>
        <p:origin x="103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3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4.jpe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5.jp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6.jpg"/><Relationship Id="rId5" Type="http://schemas.microsoft.com/office/2007/relationships/hdphoto" Target="../media/hdphoto1.wdp"/><Relationship Id="rId10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23.jpg"/><Relationship Id="rId5" Type="http://schemas.openxmlformats.org/officeDocument/2006/relationships/image" Target="../media/image19.png"/><Relationship Id="rId10" Type="http://schemas.microsoft.com/office/2007/relationships/hdphoto" Target="../media/hdphoto7.wdp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7.png"/><Relationship Id="rId4" Type="http://schemas.microsoft.com/office/2007/relationships/hdphoto" Target="../media/hdphoto1.wdp"/><Relationship Id="rId9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.wdp"/><Relationship Id="rId10" Type="http://schemas.microsoft.com/office/2007/relationships/hdphoto" Target="../media/hdphoto6.wdp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068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7100" y="1493296"/>
            <a:ext cx="8456598" cy="3497804"/>
            <a:chOff x="3143250" y="1531396"/>
            <a:chExt cx="7429500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181350" y="2293396"/>
              <a:ext cx="7391400" cy="2308276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b.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chân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Mũi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ruột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cũng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dần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dần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mòn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theo.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</a:p>
            <a:p>
              <a:pPr>
                <a:lnSpc>
                  <a:spcPct val="150000"/>
                </a:lnSpc>
              </a:pPr>
              <a:endParaRPr lang="en-US" sz="3200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531396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58376" y="1493296"/>
            <a:ext cx="7728080" cy="3497804"/>
            <a:chOff x="3458376" y="372964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58376" y="372964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1580" y="3839217"/>
              <a:ext cx="3832839" cy="2869154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6134100" y="4397367"/>
            <a:ext cx="1749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E17987-4252-4564-AA2E-DB2858017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E5333D1-9737-4E7A-A79D-3578F6D00F38}"/>
              </a:ext>
            </a:extLst>
          </p:cNvPr>
          <p:cNvGrpSpPr/>
          <p:nvPr/>
        </p:nvGrpSpPr>
        <p:grpSpPr>
          <a:xfrm>
            <a:off x="3643518" y="88259"/>
            <a:ext cx="6413548" cy="6431836"/>
            <a:chOff x="2903290" y="175345"/>
            <a:chExt cx="6413548" cy="643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03F68A8-784C-4450-843D-7D193DF0F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6D81037-8B5B-47E0-97F8-35258F6998E3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A68B1A-F2C0-43EE-BA39-8ACE67B92B65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9D0F1A-DAE5-4A7B-A824-FF4D3924892A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FA25AB-833A-4892-A215-FB40B37E83F9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882CD5-D1DC-4A77-9020-065CA855AA3D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7352BD2-2F78-457B-854A-14C9A01D5BC1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7FCD12-1B72-4599-88CB-E6D92BD33B62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08575EE-C371-410E-813A-16DDEBD673A4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593589-2C61-4640-9EDC-EF1113D46632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B3409C-20EC-41FA-9FE6-62A7DB171676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4FBB6CD-ED74-464E-A566-836250AFA58C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725011F-3BA6-4A27-ADEF-B3CA32659404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A0BDDD-A36C-4D0D-9363-11F4B9A87F8E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0994E85-6D06-420B-9A8D-BEACA5A92C74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F26DC96-45F9-40F9-A9CD-D032EAFDA03C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E29DAE0-480A-467C-8476-E08826CD9CF0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D8CC27-6D13-47C3-8772-3DAE9F12E94B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D6C5CF-C203-47C8-84F5-0FDD723C4F91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388BF31-8D65-4D58-9C2B-4CCD276898B3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06D832-BE75-45F6-8E81-42CDC340E429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9D089A-B0CE-4B75-9223-FBB99A23618E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C49DE6F-E66C-47FB-B3E1-A20C6E50736C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871045-1A97-408D-8B08-9D8B51770D41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A78946-30B3-4D4E-B368-5B65204F7A35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E7112AD-7B67-48F3-8F71-0C75F81A0F96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CDFEB5-43B8-42AC-9C37-0FC33D2BE068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CD539F0-5C77-43AC-803C-767D46F55DCD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4969D86-1002-4F7A-A52D-C9FDEE458CE9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B70D8AC-FDA7-4401-AFBF-BFCBFA7D4FD6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8DB2530-15B5-4861-B53C-47A53FEAC73A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AED5049-6C26-4E9A-934C-404448461DD8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B79A650-B674-4BC9-87D9-05130F554F4C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75D70D7-1357-458A-AEFB-B5A45ED39E2E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77E3DD-23F3-4782-946C-3DDC4E273A2F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A21E2F6-728E-4060-A52E-93030E01622D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F93FF06-2B39-4458-BF6A-5FFC449ED8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D6A0DA-4864-4ACD-A696-85254648FC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83B0ABA-E8CC-4A50-88A0-EB0AC805C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28499A-8581-42A6-9722-C3CBA80E32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0316150-2276-443A-9782-B5A44C055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B471B01-998C-4BA1-9EDC-FDDDF1E24C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9AF235-7805-49C2-9949-39D2DBF6CC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71B7234-4A31-4B04-A101-E1318F0769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BF5EE03-826C-45CF-A0F6-AB65F58732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3CDE20C-035B-47C8-94F6-957124CF2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04FDA8B-D788-48A1-9282-929E828E2F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0580790-99CC-4725-A926-39B89DAEB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B42645A-2E20-41D7-B053-D59B871572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A8C650A-E894-42D9-B812-CE9A58970B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7BDCCB2-7BF1-49DF-ACF1-5811B1306C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6B3281C-E864-46EE-9422-4ABC95402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C7BF088-47AE-40B0-9140-2E638A18D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F249E53-22B0-40E4-933D-40CD54A02E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08C7E6E-4041-46AA-881E-8631FDF78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AB8E2B1-0ED5-4AF8-B938-1161197D20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0047E02D-903E-4790-91F2-B94684191A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666DD4-4C7B-4402-A235-229AC529E6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B1CFD86-20A0-4C06-B647-8920468CD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270A063-6E13-4B62-A53A-10238EC6D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B82CA887-83FF-4931-91BC-58F8BC12C3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F290BAC-9242-4BB9-9907-45E758C79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FB17EC6-E9D7-485D-9CE5-BD7620D3AE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7BAFC8F-FFD0-435F-8203-9E6F212D50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D25D89C-A5BD-4624-9B51-123E3CBE95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74AB6E24-C927-45B5-99D6-427BCA9A16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7F9219A-6478-43D3-A029-203E602308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934F27B-4E27-4938-A47D-40096D47FA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FCF4A3F-85BB-4D8C-A5B2-126B73A6F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01E45FF-AE25-4055-841E-863B5568A5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650F64B5-03C7-4D02-936D-A51C4B804F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4B760F72-E4CB-4C1B-90B6-FEAF809FF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F34DB66-601C-4C35-B1E6-B0369D1E0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0928F26-709A-4CCD-B19C-1A9F8AF9D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9D87B1CA-860C-4A55-B3B4-50B74BB422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A6DE3D2-D0EC-4916-8ACA-04A9FB755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43A73F1-9D43-4166-B627-4D0518C0A6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0E8078A8-8FBF-4FE4-B447-5A17A68548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22B30B55-9799-4B58-A80B-D3ED09769B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C35FFFF-7260-4111-AF8D-C31CFCDFB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C58C8E37-0D05-4C64-B493-51DF09398A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5D320C1-E283-4578-AA59-A1078C6BEA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9A4E16BC-7434-419C-AD78-96B66F66E5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FE1C5EE5-AE33-4269-8E71-C2286C4EF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BA7C817-F57E-4F27-8DFD-B68CD48D18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5B55BAF-8A11-407B-A369-7AFDD1A14E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6ED13F3-D6FA-400D-84CA-7CBD04DF0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287348E-933B-42C6-8091-BEA4DEE9B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vongquay">
            <a:hlinkClick r:id="" action="ppaction://media"/>
            <a:extLst>
              <a:ext uri="{FF2B5EF4-FFF2-40B4-BE49-F238E27FC236}">
                <a16:creationId xmlns:a16="http://schemas.microsoft.com/office/drawing/2014/main" id="{71B3114C-896D-4E95-AB34-BEB3D3A6E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7D00BB73-582E-43AD-AD4B-94E48EF6B1C7}"/>
              </a:ext>
            </a:extLst>
          </p:cNvPr>
          <p:cNvSpPr txBox="1"/>
          <p:nvPr/>
        </p:nvSpPr>
        <p:spPr>
          <a:xfrm>
            <a:off x="17183" y="217712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97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BEE6FDF0-0E44-4ACB-9D27-BD917B367A81}"/>
              </a:ext>
            </a:extLst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29586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8056342" cy="3497804"/>
            <a:chOff x="3467100" y="1493296"/>
            <a:chExt cx="7688277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5059377" y="1926070"/>
              <a:ext cx="6096000" cy="255454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kẹo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Dẻo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bánh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giầy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lâu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nay</a:t>
              </a:r>
            </a:p>
            <a:p>
              <a:pPr algn="just"/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Vẫn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</a:t>
              </a:r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7100" y="1493296"/>
            <a:ext cx="7156928" cy="3497804"/>
            <a:chOff x="3097227" y="434800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097227" y="434800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8122" y="4412005"/>
              <a:ext cx="4020009" cy="3393389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07376" y="3633545"/>
            <a:ext cx="1798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318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BF2AE8-1D81-49A0-91D4-01DF2D01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5E138A-FAD9-4A37-BE6B-C80FA82EA533}"/>
              </a:ext>
            </a:extLst>
          </p:cNvPr>
          <p:cNvGrpSpPr/>
          <p:nvPr/>
        </p:nvGrpSpPr>
        <p:grpSpPr>
          <a:xfrm>
            <a:off x="3643518" y="88259"/>
            <a:ext cx="6413548" cy="6431836"/>
            <a:chOff x="2903290" y="175345"/>
            <a:chExt cx="6413548" cy="643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5B6C048-80AE-46F5-B0E9-E3AD93B09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CAF4B52-D49D-46C8-B619-C9F2F9D1A802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EE9F98-93C0-4B2B-B8BB-628CE6E46B95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2DA88A2-64C8-4711-8ECB-39F95E2F96F4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933E0F-845A-4EBE-A114-FE2B585997F2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788F1D4-D2CD-404D-8C04-5375811B691C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1C5F4C-08B0-41A6-BF4D-02DB41D8F222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1A821FA-3D4F-483C-9DFC-D52D39BABC6B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64948FB-D852-486B-9D70-022241BBD4CE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5B4A7A-C930-4968-AB5B-AF5BCE2834A8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4FE512-47CE-40C0-B482-44837423B9BF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1A4EDE-9886-44A0-80D9-0096A256FB06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A339D77-6CBC-4686-8094-9AA8DBD39F87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36B0B3-E936-4093-8EC5-6DE3689EDF95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EE61310-D3A8-4BAB-BF8F-0CADE4867D7B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8657CE-7937-4A55-8053-141A45967045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0D593A5-E324-4C6E-A4A8-29DBCD15000E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0D92DC-EFD8-4FEC-B07A-44763A313D68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904B93-3E5D-4128-B4AB-B893A27724C5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EF1E4E-27DE-4F6A-88DD-B55B3F1EEE1D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173B4BF-FE51-46CE-926C-9FB60CBDA5DB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05F69C-3205-4A13-96C1-BB916289F8DB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6F3ECD-83CA-47AF-8BEC-CE2C951893D1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E359332-C323-47DA-8A4C-114E1F5D5AE6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7A66D8-55F2-4297-8964-1882E8BFEB0D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ADC6EEB-3C3F-463C-91F6-2F78F2D67D90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542C39C-9F58-488B-9C14-9EE4C90F5AC6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0E559F3-C666-4819-B445-31452861E790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7179EF-D090-46DF-84A8-236EB75FD23E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F6DD751-B06A-4B00-950A-A511906CA76E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FA076C5-1D18-4A5F-BC52-4D6AB7E0DC5F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FD84BB8-C1EE-48E9-B529-2A0025520E0D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2131D4-CD2A-473D-AB18-3A190B17811F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A2FB64-5D3B-4745-89C0-87B7DBF67898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7629936-F345-44CD-9D84-2B3955D4D087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242FBD-FACC-4302-A397-7B0587E9DF39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B667C2E-9F6C-4EF5-8DFB-7E1643001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FB5D743-7234-4D39-82EA-E6307FAF09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E0513EBF-C03D-490F-81FE-B2645343B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8C8C67A-D2A0-49A3-BB1F-B5F2118124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8628DCC-F925-4BE3-B402-1772D23B5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10CD1FC-75E8-4374-B5EE-35B0FBEBC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58EDA97-3E09-4C89-B3D5-2FF6E26329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97D4662-C29A-4786-8DA7-7C13A6676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E31D8575-3C17-44FF-8B30-5944A50951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C22C172-3D38-4A17-AF5C-53E630BD8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AC451BA-5B5B-40C8-A353-9448260EA3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4DC2EC0-5406-4C99-8E8F-9A0644A26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2AB189B-854B-466E-A857-D868B5919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95AFCB7-040F-4ACB-8F4A-541A5E0158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03B716F-9245-41CE-9E02-AEAD3B7225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40BF27D-FA81-4132-8A28-BADB83931A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6897E6F-B9D8-49F6-9719-08083954DD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36B39CF-04AB-45F6-A350-AD7C4C280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3C0D7A3-1EC8-4016-9F0D-647AA3D50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A97A732-B6FA-411C-983A-11CF76B16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F45415B-DEB7-4D12-99EF-5FF5EC06A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B23DE94C-D548-47EC-B82C-1E53F6C0D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A3FECE8B-F685-4A76-A887-8DB089FC8D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E1CAC8B-5599-41A6-B4A2-2CD3190EA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01C183CF-6EB1-49DC-91DF-B41520472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A05E98AB-E2B0-460A-B3BC-3F32BAB8B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55A8483E-883F-42D3-A845-571A62406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A6DFF1B-0B91-4210-BD5C-01E723FD30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8E7A8F5-E3D9-40AD-8335-D115AE7899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35B3249-AAF2-4D34-B70F-5C5608CECA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105281A-0A87-4101-9057-987BD6FDB8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0D22CE9-39CE-48F9-95CB-DD91DF7236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9377D994-983B-4F08-8F7B-76225584D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D4D53F2-B881-4436-8F23-C02251E156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6A83396-DCA3-476F-AAD3-6A8774B39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FF186AE-C395-4D85-8FE6-30829DA2ED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922271D-6686-4CB1-97F2-3F883DC590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D6776CA-FD24-49FD-A134-6A359D5FA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A364D18-C40A-4E3F-B49A-402672E8E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F55E435-40FE-4EE8-A412-A71B98E1C4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7FA920C-8CFC-4871-B42D-C14E7AAB7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18D60E37-B676-45E3-A8CF-CEC6E3E9D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E8981C19-13C1-4AE3-ABD2-44F3BC1A65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87D64D1-42CD-4983-923B-74AF70CD0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D8A3F80F-6E36-43D2-BA4C-9ED1EB9B3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828DFDE-EA0A-4A7E-BF7A-218C91B44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35AFEBD-1FB6-4848-A259-EA170A2771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95C8438D-2990-4019-A8AC-9BC31EDC5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A721D010-37C1-47D5-B767-3BD72570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B0098C7B-554F-4DE5-9A88-C9D45EE0D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2900F424-F822-4066-A5D8-D087BB9D6C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A969E0C8-EAE3-4547-A5F8-FD22D7ABAE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vongquay">
            <a:hlinkClick r:id="" action="ppaction://media"/>
            <a:extLst>
              <a:ext uri="{FF2B5EF4-FFF2-40B4-BE49-F238E27FC236}">
                <a16:creationId xmlns:a16="http://schemas.microsoft.com/office/drawing/2014/main" id="{3D463DA6-BAB1-41E1-84A9-4A133B3D3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640117E5-24D5-4206-8152-EAE010AACF4E}"/>
              </a:ext>
            </a:extLst>
          </p:cNvPr>
          <p:cNvSpPr txBox="1"/>
          <p:nvPr/>
        </p:nvSpPr>
        <p:spPr>
          <a:xfrm>
            <a:off x="17183" y="217712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97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AA31AE66-1D79-49AC-B63D-3B76330F6B20}"/>
              </a:ext>
            </a:extLst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97851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467099" y="1493296"/>
            <a:ext cx="7922796" cy="3497804"/>
            <a:chOff x="3467100" y="1493296"/>
            <a:chExt cx="7429500" cy="3497804"/>
          </a:xfrm>
        </p:grpSpPr>
        <p:grpSp>
          <p:nvGrpSpPr>
            <p:cNvPr id="8" name="Group 7"/>
            <p:cNvGrpSpPr/>
            <p:nvPr/>
          </p:nvGrpSpPr>
          <p:grpSpPr>
            <a:xfrm>
              <a:off x="3467100" y="1493296"/>
              <a:ext cx="7429500" cy="3497804"/>
              <a:chOff x="3143250" y="1531396"/>
              <a:chExt cx="7429500" cy="349780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181350" y="2293396"/>
                <a:ext cx="7391400" cy="584727"/>
              </a:xfrm>
              <a:prstGeom prst="rect">
                <a:avLst/>
              </a:prstGeom>
              <a:noFill/>
            </p:spPr>
            <p:txBody>
              <a:bodyPr wrap="square" lIns="91391" tIns="45696" rIns="91391" bIns="45696" rtlCol="0">
                <a:spAutoFit/>
              </a:bodyPr>
              <a:lstStyle/>
              <a:p>
                <a:pPr algn="just"/>
                <a:r>
                  <a:rPr lang="en-US" sz="3200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endParaRPr lang="en-US" sz="32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7" name="Rounded Rectangle 6"/>
              <p:cNvSpPr/>
              <p:nvPr/>
            </p:nvSpPr>
            <p:spPr>
              <a:xfrm>
                <a:off x="3143250" y="1531396"/>
                <a:ext cx="6781800" cy="3497804"/>
              </a:xfrm>
              <a:prstGeom prst="roundRect">
                <a:avLst/>
              </a:prstGeom>
              <a:noFill/>
              <a:ln w="28575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810000" y="2077640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 em xưa ở bụi tre.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 đông xếp lại mùa hè mở ra.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2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</a:t>
              </a:r>
              <a:r>
                <a:rPr lang="vi-VN" sz="32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 gì?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462895" y="1485902"/>
            <a:ext cx="7232090" cy="3497804"/>
            <a:chOff x="4114800" y="5219383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4114800" y="5219383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27" b="8333"/>
            <a:stretch/>
          </p:blipFill>
          <p:spPr>
            <a:xfrm>
              <a:off x="5271667" y="5348966"/>
              <a:ext cx="4134097" cy="3238638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07376" y="4090745"/>
            <a:ext cx="17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quạt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6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2EA49-178A-4D35-A9A0-BAAFB7B46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104E01D-398D-45D9-A45A-C757303A1C24}"/>
              </a:ext>
            </a:extLst>
          </p:cNvPr>
          <p:cNvGrpSpPr/>
          <p:nvPr/>
        </p:nvGrpSpPr>
        <p:grpSpPr>
          <a:xfrm>
            <a:off x="3643518" y="88259"/>
            <a:ext cx="6413548" cy="6431836"/>
            <a:chOff x="2903290" y="175345"/>
            <a:chExt cx="6413548" cy="643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2262F2C-4444-4AA7-9C7E-2243E2180C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D85300-DB1B-4742-9616-FFC36B9A9011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AB958C2-057C-4598-BC7F-1D261A8BF431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5977955-5934-4758-B67E-8ECD7429851E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8DC8801-5A15-4AF5-BE64-678BD94A90E9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DDB2A8-9E9A-4583-AC65-EF568B6A049A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7026115-D7E0-4AE8-B525-1620976F9E5C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98ACAE-B9A0-4EDA-9A9C-8A61697015D5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BCB706-39F7-4FDF-B546-85D95CFDD2F6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1E4EAC-CFD8-4E40-A84C-24A31106EF15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93D4C5-27D4-4744-921C-5DED994CACB8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A74A78E-D626-4F4D-A779-026CEF228C0D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825E04E-E6DE-4922-8FBB-41A08B9781D0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3785A8F-7B70-435E-AB17-4DF0B11F1316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726078E-1B75-49BB-AEF0-AFC257EF44F2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E074B8C-73E0-45D7-9E54-A750DC68545F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B0E0E2A-C1CF-4990-8883-DA21ED20B320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89520B6-A926-4D20-BA44-257C4CB54CC0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0ADEF41-0579-4B36-ADE6-29DA0D816314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F533F2-875E-458D-87AF-8C7269CEB30C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BFF893-5040-468A-BBE6-6B83FE951F2B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24775-F182-4766-AD5F-745D006D7E23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179186A-0A31-47A9-8AC8-A90F8B5D08A7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080C743-CA6C-4D16-981E-5C6D9C9846EB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5040B1-6B77-40C8-9D97-DE72C72D4D45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0026306-E71B-44F4-A9C3-7CF8120FD6A8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369504A-7B90-4122-8B61-431B3D7F6075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EB1C01A-5F79-42CC-B259-F15D64A87AF6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77786A-53C7-469B-AF8E-5F735A95C301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84F1157-F60F-4521-B15A-772ED79ECDF6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62F388F-8F2D-4343-9926-FB97D8842126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BB4215F-1A36-4816-B067-4AE951930382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56D3563-6795-468A-A84F-A4DB5B709659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18BD02-D56D-4B77-910A-D0D7181900A9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6B42E13-8179-405A-A379-6649F24E4906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92B6DE5-8C1F-45AE-9241-C521331BE39F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3EE1B5DE-6496-4E97-97C0-76DDE0578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0139FF9-6D25-4860-A0DC-9DC4B7DEFC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5D352D2-135A-40C8-BF3E-49B04E4474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126BD776-CCE2-4654-B68A-32549E3E4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C63D37E-7269-4A61-97F3-B4E9A2D030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912ABAD-535A-4B9D-8B0A-D56CB8AC8B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03D4251-459D-4D83-BA0A-9ACEA74EE6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1F178B3-4095-40EF-B1EE-4E25ED9AE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FF0FBEA3-FD64-4331-BC37-DA474301DB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6EE25CF-14B7-4C2B-920B-5D222AD4F4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8521097-C354-4C55-9FFC-3220E1E8D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37B28B0-5381-40A7-A443-E28429F0C7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6D6D8C1-FA6B-4524-B893-711A94018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38400EC-AFC3-4827-9FBA-995382D1C8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583EF04-D7EE-4718-96A8-478CDF4CFB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F12D0824-970D-47B3-A192-62EB31C53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C849AC3-1F5E-4B76-BF53-EE469460FE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42CBEE-70C1-44E2-941F-A673346A01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358661C-BD19-4904-8561-BD48A8FC9D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5479B3FE-24AE-42A3-8405-13A7445310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C7DB941-C25E-4CDC-8339-D6CD0BAB25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6F53A6B-7360-481A-8919-A578CD47DA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3B43845A-F9DF-42F8-AE88-72FCB2DD2C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E230644-3A5E-41F2-887B-40E1ACE00C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27C0B08-682D-47C3-AEF2-3A4A7D51B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B9AD0BC-82EE-4F9C-B8FA-B67B232C8C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98B184D8-9144-428C-81EB-6F56FEEE8D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8C2860C-F1A4-48FF-8F3D-28C0E14F85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E15C333-F211-4D89-B1CC-9EFC6CDC5F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428EEF2-0902-44ED-AF42-F3C5514F55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97F42CF-37CA-4E84-8907-9231F9950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CFD7124-BF3C-47D2-8A32-958CF1982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58FF9F98-8231-40C8-AFA7-921CA2E38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FFC54D3-2F9D-48A8-8524-5906EA369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BCB1738-7F03-44CE-9765-4E7B9EA112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606D872-773E-4F64-BCBE-4664D1303F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EC968CDA-5C94-40BF-B004-4EBEAF9F26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FEA50885-3E67-4AC7-A6E8-D90871C1AC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5CF7C69-647A-46C7-914F-A3E0D880D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8274ED2-EFB2-4DE5-8484-76AF898626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44C9590-6CE6-4933-8573-C9AAFD285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9A2F449-91E8-4F83-ABA0-CFA03BC369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AEA72068-52B0-4F7F-A035-E48241C29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DEE5ECC-AA11-4F5A-AF1F-3E93DD490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2C2D903F-E5EA-4079-A1B6-59CCED7DCA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FC8F8E3-8659-43E7-BCC9-F0C4019D2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D1D726C1-E881-447E-9259-12151E9986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8C1E253-3883-4D5E-823B-77536AED83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992EEE3-696A-45E5-8CB6-15E3F068AC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85189757-C93C-4493-BEC6-F12D500A6E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6011F97-DECF-4731-8393-0BA56F0303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FFC43A1-39C5-43EE-9F26-5796089F6B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vongquay">
            <a:hlinkClick r:id="" action="ppaction://media"/>
            <a:extLst>
              <a:ext uri="{FF2B5EF4-FFF2-40B4-BE49-F238E27FC236}">
                <a16:creationId xmlns:a16="http://schemas.microsoft.com/office/drawing/2014/main" id="{D4B05FCF-DA97-44F6-8064-E586E70A8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0AAA3747-3479-4353-8E57-76B59D3E6AC4}"/>
              </a:ext>
            </a:extLst>
          </p:cNvPr>
          <p:cNvSpPr txBox="1"/>
          <p:nvPr/>
        </p:nvSpPr>
        <p:spPr>
          <a:xfrm>
            <a:off x="17183" y="217712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97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FCA10DB0-819C-4D74-8023-1504FA176543}"/>
              </a:ext>
            </a:extLst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205269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467100" y="1493296"/>
            <a:ext cx="7429500" cy="3497804"/>
            <a:chOff x="3467100" y="1493296"/>
            <a:chExt cx="7429500" cy="3497804"/>
          </a:xfrm>
        </p:grpSpPr>
        <p:grpSp>
          <p:nvGrpSpPr>
            <p:cNvPr id="3" name="Group 2"/>
            <p:cNvGrpSpPr/>
            <p:nvPr/>
          </p:nvGrpSpPr>
          <p:grpSpPr>
            <a:xfrm>
              <a:off x="3467100" y="1493296"/>
              <a:ext cx="7429500" cy="3497804"/>
              <a:chOff x="3467100" y="1493296"/>
              <a:chExt cx="7429500" cy="3497804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3467100" y="1493296"/>
                <a:ext cx="7429500" cy="3497804"/>
                <a:chOff x="3143250" y="1531396"/>
                <a:chExt cx="7429500" cy="3497804"/>
              </a:xfrm>
            </p:grpSpPr>
            <p:sp>
              <p:nvSpPr>
                <p:cNvPr id="21" name="TextBox 20"/>
                <p:cNvSpPr txBox="1"/>
                <p:nvPr/>
              </p:nvSpPr>
              <p:spPr>
                <a:xfrm>
                  <a:off x="3181350" y="2293396"/>
                  <a:ext cx="7391400" cy="584727"/>
                </a:xfrm>
                <a:prstGeom prst="rect">
                  <a:avLst/>
                </a:prstGeom>
                <a:noFill/>
              </p:spPr>
              <p:txBody>
                <a:bodyPr wrap="square" lIns="91391" tIns="45696" rIns="91391" bIns="45696" rtlCol="0">
                  <a:spAutoFit/>
                </a:bodyPr>
                <a:lstStyle/>
                <a:p>
                  <a:pPr algn="just"/>
                  <a:r>
                    <a:rPr lang="en-US" sz="3200" dirty="0">
                      <a:solidFill>
                        <a:srgbClr val="002060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	</a:t>
                  </a:r>
                  <a:endParaRPr lang="en-US" sz="3200" i="1" dirty="0">
                    <a:solidFill>
                      <a:srgbClr val="00206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" name="Rounded Rectangle 6"/>
                <p:cNvSpPr/>
                <p:nvPr/>
              </p:nvSpPr>
              <p:spPr>
                <a:xfrm>
                  <a:off x="3143250" y="1531396"/>
                  <a:ext cx="6781800" cy="3497804"/>
                </a:xfrm>
                <a:prstGeom prst="roundRect">
                  <a:avLst/>
                </a:prstGeom>
                <a:noFill/>
                <a:ln w="28575">
                  <a:solidFill>
                    <a:srgbClr val="00206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" name="Rectangle 1"/>
              <p:cNvSpPr/>
              <p:nvPr/>
            </p:nvSpPr>
            <p:spPr>
              <a:xfrm>
                <a:off x="3810000" y="2077640"/>
                <a:ext cx="6096000" cy="5847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4" name="Rectangle 3"/>
            <p:cNvSpPr/>
            <p:nvPr/>
          </p:nvSpPr>
          <p:spPr>
            <a:xfrm>
              <a:off x="3867150" y="2378358"/>
              <a:ext cx="6096000" cy="156966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 gì hai lưỡi không răng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 nhai giấy vải băng băng lạ kì</a:t>
              </a:r>
              <a:b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r>
                <a:rPr lang="en-US" sz="32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</a:t>
              </a:r>
              <a:r>
                <a:rPr lang="vi-VN" sz="32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 cái gì?</a:t>
              </a:r>
              <a:endPara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7100" y="1493296"/>
            <a:ext cx="6781800" cy="3497804"/>
            <a:chOff x="3300115" y="4966367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300115" y="4966367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18" b="12445"/>
            <a:stretch/>
          </p:blipFill>
          <p:spPr>
            <a:xfrm>
              <a:off x="3856435" y="5136482"/>
              <a:ext cx="3865750" cy="300513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8164527" y="4126821"/>
            <a:ext cx="1798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3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1" y="4078820"/>
            <a:ext cx="1737719" cy="2779180"/>
          </a:xfrm>
          <a:prstGeom prst="rect">
            <a:avLst/>
          </a:prstGeom>
        </p:spPr>
      </p:pic>
      <p:pic>
        <p:nvPicPr>
          <p:cNvPr id="18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720" y="1770673"/>
            <a:ext cx="1607814" cy="1607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740" y="1559152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399" y="1770674"/>
            <a:ext cx="1769306" cy="14935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64861" y="3586790"/>
            <a:ext cx="3126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068902" y="3586790"/>
            <a:ext cx="208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12152" y="3586790"/>
            <a:ext cx="2795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tẩy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gôm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216276" y="3533963"/>
            <a:ext cx="3443498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4916501" y="3543900"/>
            <a:ext cx="2643987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364862" y="3520060"/>
            <a:ext cx="2643988" cy="652247"/>
          </a:xfrm>
          <a:prstGeom prst="roundRect">
            <a:avLst/>
          </a:prstGeom>
          <a:noFill/>
          <a:ln w="28575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705100" y="4933950"/>
            <a:ext cx="640434" cy="36195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868752" y="4853315"/>
            <a:ext cx="299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58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11" grpId="0" animBg="1"/>
      <p:bldP spid="32" grpId="0" animBg="1"/>
      <p:bldP spid="33" grpId="0" animBg="1"/>
      <p:bldP spid="12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839821" y="1454947"/>
            <a:ext cx="16995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7222" y1="18111" x2="33889" y2="3111"/>
                        <a14:foregroundMark x1="35556" y1="3333" x2="60556" y2="1444"/>
                        <a14:foregroundMark x1="62778" y1="1444" x2="70000" y2="5889"/>
                        <a14:foregroundMark x1="49778" y1="21444" x2="51111" y2="29444"/>
                        <a14:foregroundMark x1="44444" y1="40889" x2="51667" y2="61444"/>
                        <a14:foregroundMark x1="49222" y1="38111" x2="53889" y2="40000"/>
                        <a14:foregroundMark x1="68111" y1="48667" x2="71444" y2="51667"/>
                        <a14:foregroundMark x1="70889" y1="59222" x2="73333" y2="63333"/>
                        <a14:foregroundMark x1="67222" y1="67778" x2="69444" y2="73111"/>
                        <a14:foregroundMark x1="62000" y1="75889" x2="62222" y2="80556"/>
                        <a14:foregroundMark x1="68111" y1="85556" x2="74222" y2="94444"/>
                        <a14:foregroundMark x1="49778" y1="78333" x2="50556" y2="83333"/>
                        <a14:foregroundMark x1="29778" y1="59222" x2="30000" y2="63333"/>
                        <a14:foregroundMark x1="34222" y1="50889" x2="35556" y2="53333"/>
                        <a14:foregroundMark x1="35000" y1="68667" x2="32556" y2="73333"/>
                        <a14:foregroundMark x1="31667" y1="87000" x2="26667" y2="9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53" y="1350176"/>
            <a:ext cx="1607814" cy="16078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65" y="3129324"/>
            <a:ext cx="2434519" cy="1822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850127" y="2182599"/>
            <a:ext cx="40334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47683" y="3818332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79809" y="5371049"/>
            <a:ext cx="4460487" cy="15291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746" y="4997971"/>
            <a:ext cx="1560973" cy="1317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923557" y="5364412"/>
            <a:ext cx="170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dẻo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/>
      <p:bldP spid="20" grpId="0"/>
      <p:bldP spid="21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đặc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 ở </a:t>
            </a:r>
            <a:r>
              <a:rPr lang="en-US" dirty="0" err="1"/>
              <a:t>trường</a:t>
            </a:r>
            <a:r>
              <a:rPr lang="en-US" dirty="0"/>
              <a:t> ,</a:t>
            </a:r>
            <a:r>
              <a:rPr lang="en-US" dirty="0" err="1"/>
              <a:t>lớp</a:t>
            </a:r>
            <a:r>
              <a:rPr lang="en-US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19" t="46824" r="30080" b="23532"/>
          <a:stretch/>
        </p:blipFill>
        <p:spPr>
          <a:xfrm>
            <a:off x="6646217" y="2965370"/>
            <a:ext cx="5255118" cy="3173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101" y="3203113"/>
            <a:ext cx="3407109" cy="268867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111744" y="1359878"/>
            <a:ext cx="4319534" cy="1653709"/>
            <a:chOff x="3111744" y="1359878"/>
            <a:chExt cx="4319534" cy="1653709"/>
          </a:xfrm>
        </p:grpSpPr>
        <p:sp>
          <p:nvSpPr>
            <p:cNvPr id="3" name="Oval Callout 2"/>
            <p:cNvSpPr/>
            <p:nvPr/>
          </p:nvSpPr>
          <p:spPr>
            <a:xfrm>
              <a:off x="3111744" y="1359878"/>
              <a:ext cx="4319534" cy="1653709"/>
            </a:xfrm>
            <a:prstGeom prst="wedgeEllipseCallout">
              <a:avLst>
                <a:gd name="adj1" fmla="val -36284"/>
                <a:gd name="adj2" fmla="val 63559"/>
              </a:avLst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800" b="1" dirty="0">
                <a:solidFill>
                  <a:schemeClr val="accent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288010" y="1843028"/>
              <a:ext cx="3895618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Thân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trống</a:t>
              </a:r>
              <a:r>
                <a:rPr lang="en-US" sz="2800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</a:t>
              </a:r>
              <a:r>
                <a:rPr lang="en-US" sz="2800" b="1" dirty="0">
                  <a:solidFill>
                    <a:schemeClr val="accent2">
                      <a:lumMod val="7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</a:t>
            </a:r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80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95930" y="3087602"/>
            <a:ext cx="5615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>
                <a:solidFill>
                  <a:srgbClr val="0070C0"/>
                </a:solidFill>
              </a:rPr>
              <a:t>Danh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sách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học</a:t>
            </a:r>
            <a:r>
              <a:rPr lang="en-US" sz="4400" dirty="0">
                <a:solidFill>
                  <a:srgbClr val="0070C0"/>
                </a:solidFill>
              </a:rPr>
              <a:t> </a:t>
            </a:r>
            <a:r>
              <a:rPr lang="en-US" sz="4400" dirty="0" err="1">
                <a:solidFill>
                  <a:srgbClr val="0070C0"/>
                </a:solidFill>
              </a:rPr>
              <a:t>sinh</a:t>
            </a:r>
            <a:endParaRPr lang="en-US" sz="4400" dirty="0">
              <a:solidFill>
                <a:srgbClr val="0070C0"/>
              </a:solidFill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7683" y="4365937"/>
            <a:ext cx="2746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iCiel Pony" panose="02000000000000000000" pitchFamily="2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044700" y="2248604"/>
            <a:ext cx="8585200" cy="2339090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47.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1040616"/>
            <a:ext cx="360542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>
                <a:solidFill>
                  <a:srgbClr val="0070C0"/>
                </a:solidFill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MỤC TIÊU: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624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697286" y="2866335"/>
            <a:ext cx="8723313" cy="49244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vốn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HS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zh-CN" sz="26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26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.)</a:t>
            </a:r>
            <a:endParaRPr lang="zh-CN" altLang="en-US" sz="26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937456"/>
            <a:ext cx="580654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dồ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4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470" y="461676"/>
            <a:ext cx="1656853" cy="12026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1677" y="442834"/>
            <a:ext cx="9137146" cy="6415166"/>
            <a:chOff x="1241677" y="442834"/>
            <a:chExt cx="9137146" cy="6415166"/>
          </a:xfrm>
        </p:grpSpPr>
        <p:pic>
          <p:nvPicPr>
            <p:cNvPr id="16" name="图片 9220" descr="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1677" y="442834"/>
              <a:ext cx="9137146" cy="641516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4076700" y="1664367"/>
              <a:ext cx="32619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FF0000"/>
                  </a:solidFill>
                  <a:latin typeface="iCiel Cadena" panose="02000503000000020004" pitchFamily="2" charset="0"/>
                </a:rPr>
                <a:t>ÔN BÀI CŨ</a:t>
              </a: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239500" y="414360"/>
            <a:ext cx="928994" cy="1379694"/>
          </a:xfrm>
          <a:prstGeom prst="rect">
            <a:avLst/>
          </a:prstGeom>
        </p:spPr>
      </p:pic>
      <p:pic>
        <p:nvPicPr>
          <p:cNvPr id="18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132" y="456549"/>
            <a:ext cx="1171231" cy="1067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2342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) ở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" y="2489122"/>
            <a:ext cx="739140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tin,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cột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máy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chiếu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" y="384107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múa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4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1450" y="583714"/>
            <a:ext cx="889635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Pony" panose="020000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" y="2763904"/>
            <a:ext cx="6305550" cy="107717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023" y1="26444" x2="49767" y2="10847"/>
                        <a14:foregroundMark x1="42791" y1="46149" x2="49302" y2="55841"/>
                        <a14:foregroundMark x1="48256" y1="76444" x2="48256" y2="85558"/>
                        <a14:foregroundMark x1="74535" y1="77279" x2="73023" y2="87805"/>
                        <a14:foregroundMark x1="22093" y1="9499" x2="16628" y2="28370"/>
                        <a14:foregroundMark x1="57907" y1="80873" x2="45233" y2="90051"/>
                        <a14:foregroundMark x1="67907" y1="80873" x2="70465" y2="82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204600"/>
            <a:ext cx="3200400" cy="579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4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id="{F724BECF-15B9-4223-84E4-B7239C5DC1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8FDA282-E1C1-48F1-AFE8-01E1D1A8C08E}"/>
              </a:ext>
            </a:extLst>
          </p:cNvPr>
          <p:cNvGrpSpPr/>
          <p:nvPr/>
        </p:nvGrpSpPr>
        <p:grpSpPr>
          <a:xfrm>
            <a:off x="3643518" y="88259"/>
            <a:ext cx="6413548" cy="6431836"/>
            <a:chOff x="2903290" y="175345"/>
            <a:chExt cx="6413548" cy="643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913B4C-E91F-4906-8FB5-9611564B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CFFBE-0810-4299-8D4D-C3AC0E6425E0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D1BDF3-524C-47F3-A5FC-E2736ED0FEF1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E7EE24D-B4E7-4B7A-B087-BDE23474A5D2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0FB4F9-3D6C-41F3-AA3D-3B77D21B60D3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6FA7A9-2204-48B1-82B3-76C506A1901B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C8967B-1713-426D-8B19-DC1B2BD26691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153879-76F7-4D7D-90FB-E5B75329DF71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4A78B32-E26D-4C3C-996D-6E844783F7F9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BE28D8C-AC8A-4023-B07A-9A6FC18CCEA4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5BCDE8-B0AA-458B-9FB2-6CF3FAAFB9BF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DF5965-AC41-49B8-BBD4-E7F33CAC2390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21E851-73A7-41F3-950F-FF9683F62CD8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39E121-17FE-4AB7-8F6A-3D2E6B7BC098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223412-E77A-4178-ACB4-FE90633607B4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291898-BF4A-4D29-BAED-C05364F051F1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F066AC-554B-4AA2-8CF7-23CF512F486C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EABF5F6-494B-4344-A23D-AA8DF23C6E34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BA2407-2F37-4C08-88FE-11E9898190B9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4D76513-B0F1-4ACB-859B-9E9A70ECD0B7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ED3B85-9475-4255-8D5C-670929EE4914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927D1B4-48D2-4EB4-B114-6BD731020927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A114B83-5862-4CF2-B6F4-D3B116B0A126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24CCE5-1C1E-474F-B410-C252ED94D0B3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E5AE683-3E9E-4E0D-9289-8EFBC21BC1FE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E70F7A8-4482-46E0-AD4E-BF4D68D9F575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009BBA-54F3-4C8D-834A-A0BFBF7B049A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76CEBD-7A27-4245-86FF-24B1785B1757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B8696CA-23A7-4B39-93D5-D9E2356E5C9E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C107FA-6F76-42D3-85FB-1CB1F9F56DC8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DDDE5C7-0961-48D1-8A04-BD7D35A4BACC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2F0D37D-32EC-4BA3-BDC4-415C482E8AEC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64C0862-3228-4BEF-A501-3E66D47583B9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AC31B6C-24F5-4333-860C-612D1BC0EA9E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E470C63-9C63-4D23-9D00-1AC90DFEDBBD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3D152C2-83AD-406A-8EBC-6D88CEA6CEA8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EF485A1-BFFE-4B76-A7D3-07BF541BAA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E392103-0A18-469D-8D7D-5F6122F64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B4A8DCC-E3CE-449F-A3DE-6E2460DC1D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DE9F54F-27BC-47BF-B679-3FB1E4223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0C40BDA-6384-4A7D-9BBF-A7556316DA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9BAA850-7EF2-41F9-A3A7-B63783539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46D3A50-8D93-43A3-BCCC-298D0186F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91C687B-8D51-4B55-8DBA-A4028892A6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E7B4D76-8AA1-4376-A0D2-FD41804A4D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883A398-99E3-4341-965F-E37FA062C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4A8C82B-A5BA-4B35-B77A-81291810A4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DF52D66-3699-4C0E-A261-BB10A342C5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017945C-B888-400B-B19A-AD47748D5C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6355971-EB95-45A4-80DF-DCAFC60E13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515E495F-C0A6-4916-B4B7-50DDA7A64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D75D1F9-163F-41EB-BBB0-0C5AF4031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33F6F5FE-8667-4824-8B0C-2063E6CCBB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69B8AE17-B25B-44B8-8162-740368240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8F8D9DD-C5E0-42B1-82AC-77C9E13F7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F94A5C1-C447-418A-9635-E46759A840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7809F8E-7D40-467A-B8C1-385D440841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4AB4437-CEB0-4F89-A27D-0A54FF31A6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4A45711-2626-4BA1-92D0-019D6DB1E9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0E54E4A-F9EC-45B5-909B-7040DA4EFF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94349725-A2B7-4FAC-9275-F9E2DC072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E7BCB99-A11C-4F86-AD70-7187BD40F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B147145B-C416-40A3-8FB3-72EC3653C0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B2820FFB-2506-4A1A-83D0-2689C2B1E2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4B84BED-5256-4BA1-B7DE-A127691D4C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514D9F7-DDAC-499C-894F-C4C5AB456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6F6D443-C589-4924-9A87-FD6B644799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2049D2F-98DB-4593-848A-DF83070057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6477DCB-D519-4F50-A532-931B65329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090470D-9366-44DF-A1C1-BA21E7834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B1D25E5C-DF35-45ED-8E2F-101C86EF8C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9FFD5F3F-19CD-4146-9CE6-216A1F454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921E875E-5026-41A3-B9BB-846D9D162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B7F5ACE4-33D3-4201-81C9-1B6768501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4F65972-880D-4592-955E-4028D27838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AC3861C-F6E0-4078-91BC-3DD46F20C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9636AAA-843C-4701-950C-8200CDADE6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93CB62C-9166-46B9-AA05-127CFBFC06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B862C4CD-D2BD-4EFE-86FA-4EA4F8451F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D1B95AF8-F26B-462C-857D-FC99D3039A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3B43CE74-522B-413E-B496-4CCF445FEA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352D8D9-8959-4E96-9E1C-482C33782C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8426BE8C-4C9A-47A1-8473-0167221F34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F1A3750-AEA5-49B8-A874-FC6D2EA63D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DF57A0F8-1970-4346-A746-C1344D9B7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657AB2F-5CAA-4F72-AA6F-AAFABBDF8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EEC4E4CB-FB45-4DEB-99EC-0737E1E57B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FC066A3E-488B-4DBD-A6DA-04162F408E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vongquay">
            <a:hlinkClick r:id="" action="ppaction://media"/>
            <a:extLst>
              <a:ext uri="{FF2B5EF4-FFF2-40B4-BE49-F238E27FC236}">
                <a16:creationId xmlns:a16="http://schemas.microsoft.com/office/drawing/2014/main" id="{2F3B7791-9C2E-4847-A41F-B970E50A8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C7313F9E-B1BF-41CB-ADBF-47D5E997474C}"/>
              </a:ext>
            </a:extLst>
          </p:cNvPr>
          <p:cNvSpPr txBox="1"/>
          <p:nvPr/>
        </p:nvSpPr>
        <p:spPr>
          <a:xfrm>
            <a:off x="17183" y="217712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99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080E8A1B-0076-46A3-AC47-5296A59681B2}"/>
              </a:ext>
            </a:extLst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677725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9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/>
              <a:t>Giải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đố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vật</a:t>
            </a:r>
            <a:r>
              <a:rPr lang="en-US" dirty="0"/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7100" y="1493296"/>
            <a:ext cx="8456598" cy="3497804"/>
            <a:chOff x="3143250" y="1531396"/>
            <a:chExt cx="7543800" cy="3497804"/>
          </a:xfrm>
        </p:grpSpPr>
        <p:sp>
          <p:nvSpPr>
            <p:cNvPr id="21" name="TextBox 20"/>
            <p:cNvSpPr txBox="1"/>
            <p:nvPr/>
          </p:nvSpPr>
          <p:spPr>
            <a:xfrm>
              <a:off x="3295650" y="1550446"/>
              <a:ext cx="7391400" cy="3323938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/>
            <a:p>
              <a:pPr lvl="1"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tích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đi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nhắc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chậm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khoan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thai</a:t>
              </a:r>
              <a:endParaRPr lang="en-US" sz="28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chạy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dài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nhanh</a:t>
              </a: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                                                      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i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2800" i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?)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143250" y="1531396"/>
              <a:ext cx="6781800" cy="3497804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-1991" r="6707" b="1991"/>
          <a:stretch/>
        </p:blipFill>
        <p:spPr>
          <a:xfrm>
            <a:off x="268302" y="1864634"/>
            <a:ext cx="2828925" cy="45243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67100" y="1497430"/>
            <a:ext cx="7602396" cy="3497804"/>
            <a:chOff x="3467100" y="3087382"/>
            <a:chExt cx="6781800" cy="3497804"/>
          </a:xfrm>
        </p:grpSpPr>
        <p:sp>
          <p:nvSpPr>
            <p:cNvPr id="28" name="Rounded Rectangle 27"/>
            <p:cNvSpPr/>
            <p:nvPr/>
          </p:nvSpPr>
          <p:spPr>
            <a:xfrm>
              <a:off x="3467100" y="3087382"/>
              <a:ext cx="6781800" cy="349780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7222" y1="18111" x2="33889" y2="3111"/>
                          <a14:foregroundMark x1="35556" y1="3333" x2="60556" y2="1444"/>
                          <a14:foregroundMark x1="62778" y1="1444" x2="70000" y2="5889"/>
                          <a14:foregroundMark x1="49778" y1="21444" x2="51111" y2="29444"/>
                          <a14:foregroundMark x1="44444" y1="40889" x2="51667" y2="61444"/>
                          <a14:foregroundMark x1="49222" y1="38111" x2="53889" y2="40000"/>
                          <a14:foregroundMark x1="68111" y1="48667" x2="71444" y2="51667"/>
                          <a14:foregroundMark x1="70889" y1="59222" x2="73333" y2="63333"/>
                          <a14:foregroundMark x1="67222" y1="67778" x2="69444" y2="73111"/>
                          <a14:foregroundMark x1="62000" y1="75889" x2="62222" y2="80556"/>
                          <a14:foregroundMark x1="68111" y1="85556" x2="74222" y2="94444"/>
                          <a14:foregroundMark x1="49778" y1="78333" x2="50556" y2="83333"/>
                          <a14:foregroundMark x1="29778" y1="59222" x2="30000" y2="63333"/>
                          <a14:foregroundMark x1="34222" y1="50889" x2="35556" y2="53333"/>
                          <a14:foregroundMark x1="35000" y1="68667" x2="32556" y2="73333"/>
                          <a14:foregroundMark x1="31667" y1="87000" x2="26667" y2="94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174" y="3235725"/>
              <a:ext cx="2878152" cy="2878152"/>
            </a:xfrm>
            <a:prstGeom prst="rect">
              <a:avLst/>
            </a:prstGeom>
          </p:spPr>
        </p:pic>
      </p:grpSp>
      <p:pic>
        <p:nvPicPr>
          <p:cNvPr id="18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424" y="5478549"/>
            <a:ext cx="3607576" cy="1236720"/>
          </a:xfrm>
          <a:prstGeom prst="rect">
            <a:avLst/>
          </a:prstGeom>
        </p:spPr>
      </p:pic>
      <p:pic>
        <p:nvPicPr>
          <p:cNvPr id="22" name="图片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895194" y="414359"/>
            <a:ext cx="1273300" cy="18910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29300" y="4397367"/>
            <a:ext cx="2353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C5F583-8D9B-4C08-9761-AFC5AAD63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C5C534-B278-4D55-AE7D-F0E89303A448}"/>
              </a:ext>
            </a:extLst>
          </p:cNvPr>
          <p:cNvGrpSpPr/>
          <p:nvPr/>
        </p:nvGrpSpPr>
        <p:grpSpPr>
          <a:xfrm>
            <a:off x="3643518" y="88259"/>
            <a:ext cx="6413548" cy="6431836"/>
            <a:chOff x="2903290" y="175345"/>
            <a:chExt cx="6413548" cy="64318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1B38909-026F-4FCD-A912-FCA6990D6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290" y="175345"/>
              <a:ext cx="6413548" cy="643183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B5646D4-790B-4EFC-BE43-BD8D2B2DEE21}"/>
                </a:ext>
              </a:extLst>
            </p:cNvPr>
            <p:cNvSpPr txBox="1"/>
            <p:nvPr/>
          </p:nvSpPr>
          <p:spPr>
            <a:xfrm rot="300000">
              <a:off x="7053540" y="3431869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Hiếu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D66AAA-CC3E-4E86-87AD-1150DB1AC0CA}"/>
                </a:ext>
              </a:extLst>
            </p:cNvPr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Quỳnh Hương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EBBF23-64D6-4FD3-BB7D-641FB3D556F7}"/>
                </a:ext>
              </a:extLst>
            </p:cNvPr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Duy Khánh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1B7A27-B1D8-4DEE-A533-1A1028473C9F}"/>
                </a:ext>
              </a:extLst>
            </p:cNvPr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Đăng Khôi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AD2C7C-CEC2-4A8C-9180-576F8EDD5B6F}"/>
                </a:ext>
              </a:extLst>
            </p:cNvPr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Ngọc Lâm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18240FE-B8AE-4F5F-ADCA-88E5590D3D1A}"/>
                </a:ext>
              </a:extLst>
            </p:cNvPr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Sơn Lâm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C43A557-B065-47DD-BCC6-E840669850C4}"/>
                </a:ext>
              </a:extLst>
            </p:cNvPr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Thùy Linh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F69537-8DCF-4498-9332-5BE619B6F331}"/>
                </a:ext>
              </a:extLst>
            </p:cNvPr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Thế Long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01F149-2582-4875-AE56-52272F468F48}"/>
                </a:ext>
              </a:extLst>
            </p:cNvPr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Minh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8FAB726-1D10-4473-8899-228ABFABCF3E}"/>
                </a:ext>
              </a:extLst>
            </p:cNvPr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Ngân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93D0B15-88B1-48E3-B707-5B3C5BC035EB}"/>
                </a:ext>
              </a:extLst>
            </p:cNvPr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Ngọc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4CD9DE8-F004-44B1-9E5F-29FFB4EFFA14}"/>
                </a:ext>
              </a:extLst>
            </p:cNvPr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Thu Nguyệt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DEDCA5-1875-409D-B82B-7A6842D5BA6B}"/>
                </a:ext>
              </a:extLst>
            </p:cNvPr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Long Nhật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FF14033-1B42-4C6E-9FCC-E5E1A44074BC}"/>
                </a:ext>
              </a:extLst>
            </p:cNvPr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Phương Nhi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F9F9D2-7711-4127-B33B-A2CE5CE6BEAB}"/>
                </a:ext>
              </a:extLst>
            </p:cNvPr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FF00"/>
                  </a:solidFill>
                </a:rPr>
                <a:t>Thanh Phong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F818327-91F9-45B0-B08B-E873DC05688C}"/>
                </a:ext>
              </a:extLst>
            </p:cNvPr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Minh Quân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FB679A4-B25F-4647-840B-2EF96E41A540}"/>
                </a:ext>
              </a:extLst>
            </p:cNvPr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1">
                      <a:lumMod val="50000"/>
                    </a:schemeClr>
                  </a:solidFill>
                </a:rPr>
                <a:t>Minh Quang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136945-2DD9-473C-A039-8FCAE01E353A}"/>
                </a:ext>
              </a:extLst>
            </p:cNvPr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FF"/>
                  </a:solidFill>
                </a:rPr>
                <a:t>Thanh Quyết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8FD7DC-587E-45CD-8952-DE63C5AB774F}"/>
                </a:ext>
              </a:extLst>
            </p:cNvPr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Phươnh Thảo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5F546D4-6FC2-42A0-AA96-BA5C20830136}"/>
                </a:ext>
              </a:extLst>
            </p:cNvPr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Phúc Thịnh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DCBCC4F-4A1C-40D6-8D8E-F7ACD87C3F7F}"/>
                </a:ext>
              </a:extLst>
            </p:cNvPr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FF0000"/>
                  </a:solidFill>
                </a:rPr>
                <a:t>Thủy Tiên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E8D87FD-25CF-4A20-B4B6-8CBFF49FDC33}"/>
                </a:ext>
              </a:extLst>
            </p:cNvPr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002060"/>
                  </a:solidFill>
                </a:rPr>
                <a:t>Bảo Trâm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D71C573-FE24-4FD7-A7C1-01C055FA779E}"/>
                </a:ext>
              </a:extLst>
            </p:cNvPr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Huyền Trang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CB1152-B431-4709-84C8-5F22DC8D22AB}"/>
                </a:ext>
              </a:extLst>
            </p:cNvPr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Thanh Trúc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439F94-DD13-4A2C-873F-6BCBD676FCA2}"/>
                </a:ext>
              </a:extLst>
            </p:cNvPr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Tú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6759E10-26D9-43DF-9C50-D9E7808D33A9}"/>
                </a:ext>
              </a:extLst>
            </p:cNvPr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Đức Tùng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1D69B55-7CF2-4609-8F75-E92A454AA939}"/>
                </a:ext>
              </a:extLst>
            </p:cNvPr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Trường 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1E63B63-A2AF-472B-B822-423347900E59}"/>
                </a:ext>
              </a:extLst>
            </p:cNvPr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2D6FE50-A0CB-4DD0-8EE2-09111D9E6DB7}"/>
                </a:ext>
              </a:extLst>
            </p:cNvPr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Bảo Anh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12550EB-B795-4D61-8663-3057B6A66D4E}"/>
                </a:ext>
              </a:extLst>
            </p:cNvPr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Bảo A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B1A9D7-8DC7-4F4E-9CCA-E4AEBF137BF7}"/>
                </a:ext>
              </a:extLst>
            </p:cNvPr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Bảo B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EB2EB9A-D7A4-4B20-A2D4-92148E660F27}"/>
                </a:ext>
              </a:extLst>
            </p:cNvPr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rgbClr val="7030A0"/>
                  </a:solidFill>
                </a:rPr>
                <a:t>Minh Châu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7D1E27-2154-481D-806F-16924631B358}"/>
                </a:ext>
              </a:extLst>
            </p:cNvPr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Ngọc Diệp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02125CE-BE86-47BF-AB2D-22FA5D0788C5}"/>
                </a:ext>
              </a:extLst>
            </p:cNvPr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Trí Dũng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E92CCA-D456-407B-B902-4E092AD99E51}"/>
                </a:ext>
              </a:extLst>
            </p:cNvPr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Mạnh Duy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F7F966F4-6706-417A-85D5-A16182B6F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02A90C-5EDB-4CE5-BD2D-AE3DEB0054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A3BF03A0-7329-4B2A-A595-87BAFB6849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DADC19A-FCEE-48DC-9991-021E0DAD21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A707D91-27AA-43E8-BA9A-F2EB0610CF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144837A-60F0-4A4F-8412-60624160E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8EB59B7-E420-4ED5-AE58-C05AEE80E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5553A35-AF46-4C7E-AE69-907C99FE7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D3C8B78-2506-4075-93C1-A7956624B7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C56D066-11C2-4566-8C7D-84C9548AF1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4B37F65-87A2-4613-8504-49C9B6B284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AE6CF30-DFA5-4B7A-A4CF-43D5CD660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F83FCA3-2F68-4EBA-91D8-FB70591499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9FB9FEF-AE33-4DE9-A6D3-E5896F138D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31F5E2E-2785-4F60-A738-4A60C56E4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F358FAF-6206-4D20-8428-B0DBEACC9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CE55383-F2EF-4A19-8DDE-7D9589BA3E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0EA7BB2-5913-4C89-997B-BEC2BF868B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951B3D4-90C3-4637-B893-8D67405CE2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687B192-72A4-44F0-8F3E-91AFF5CE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2BD55CAE-AC66-4144-9688-EBC14B083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52270F7-5324-48A8-A00F-31BEFED300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14B41FC3-CFD4-4286-87DB-38E2D93E3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45D4F65-2716-4EEC-B062-F8997D32C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8ED99CFB-98CF-4849-A669-7620A46E90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B9826A97-6A00-4C42-BBBC-8235C6D89E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47A5FB7-4BEA-4CFA-BCB6-80215326B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9A9B5B2-C4A5-4F0F-8592-FDF1DE3F3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9D31061-258E-40F4-8047-9C7266C00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DA7CDD7A-4EF4-4D0E-AEA9-B295D57EF7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3E6C7AB-86C6-4D3B-AFDE-3B1D7B8A7E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3674A1B-CDE0-4F19-9043-A189FD139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EA74F32-A340-47A2-A1F6-C774C9F56C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8132DF19-965D-4700-9F96-49519AE91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793D005C-A37C-4A6B-871C-1E9ED6AD42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CB7E38A2-2618-4CD0-B810-35F0C4D686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DFCBDAA-737D-447C-A673-74F713C48E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1B5CEDF-4B06-4DF6-8B68-B7AA0592C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0541D7E-7937-4C44-977F-3E9452317E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EB7C7D11-09C2-4F78-87B7-5F39FD850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CAD09C9-F5EC-45B7-9EA5-9F4D2F7C41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9E523CE-8FA5-481B-94A0-83F3AC05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0B326D3-EE6F-4292-B666-353B49240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39DEB27-9393-4ED1-84EB-A38D0D9869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F67E326-F2F6-420C-B3DB-53960556A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E600D145-014A-4F82-A566-54731AD46B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EC2985C8-D8BB-4422-9AFA-C12D21A3D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3451AA9B-F5A1-49ED-99C7-BDF4F656C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1805ABBB-5071-4D1D-92E0-C632D41D2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1DE37C1-B0DB-4F8A-A223-D8901A0C0B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517B8E7-0208-4810-A876-6BE9A295D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2D4EE001-7BCC-45A1-BB2F-80A8B88745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vongquay">
            <a:hlinkClick r:id="" action="ppaction://media"/>
            <a:extLst>
              <a:ext uri="{FF2B5EF4-FFF2-40B4-BE49-F238E27FC236}">
                <a16:creationId xmlns:a16="http://schemas.microsoft.com/office/drawing/2014/main" id="{7988B8DA-F293-4013-8406-741C88AFE8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EF1746D6-FA18-4DB5-8DFC-39A9A3C39198}"/>
              </a:ext>
            </a:extLst>
          </p:cNvPr>
          <p:cNvSpPr txBox="1"/>
          <p:nvPr/>
        </p:nvSpPr>
        <p:spPr>
          <a:xfrm>
            <a:off x="17183" y="2177126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sp>
        <p:nvSpPr>
          <p:cNvPr id="97" name="Rounded Rectangle 116">
            <a:hlinkClick r:id="rId9" action="ppaction://hlinksldjump"/>
            <a:extLst>
              <a:ext uri="{FF2B5EF4-FFF2-40B4-BE49-F238E27FC236}">
                <a16:creationId xmlns:a16="http://schemas.microsoft.com/office/drawing/2014/main" id="{8B60EC03-0D98-4D15-994B-F00D85EF577E}"/>
              </a:ext>
            </a:extLst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76973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6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0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4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1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8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2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9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1" fill="hold">
                      <p:stCondLst>
                        <p:cond delay="0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1" dur="30406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3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9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2133</TotalTime>
  <Words>857</Words>
  <Application>Microsoft Office PowerPoint</Application>
  <PresentationFormat>Widescreen</PresentationFormat>
  <Paragraphs>268</Paragraphs>
  <Slides>21</Slides>
  <Notes>8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iCiel Pony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Ms Quyen</cp:lastModifiedBy>
  <cp:revision>227</cp:revision>
  <dcterms:created xsi:type="dcterms:W3CDTF">2021-06-17T09:40:01Z</dcterms:created>
  <dcterms:modified xsi:type="dcterms:W3CDTF">2021-10-14T12:18:45Z</dcterms:modified>
</cp:coreProperties>
</file>