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07" r:id="rId3"/>
    <p:sldId id="302" r:id="rId4"/>
    <p:sldId id="286" r:id="rId5"/>
    <p:sldId id="304" r:id="rId6"/>
    <p:sldId id="305" r:id="rId7"/>
    <p:sldId id="303" r:id="rId8"/>
    <p:sldId id="306" r:id="rId9"/>
    <p:sldId id="301" r:id="rId10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3842" autoAdjust="0"/>
  </p:normalViewPr>
  <p:slideViewPr>
    <p:cSldViewPr>
      <p:cViewPr varScale="1">
        <p:scale>
          <a:sx n="49" d="100"/>
          <a:sy n="49" d="100"/>
        </p:scale>
        <p:origin x="1110" y="54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6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E2057A7-7E40-4014-A057-8A057B4FF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22" y="677693"/>
            <a:ext cx="13842643" cy="778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10123677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853662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2800" y="4185231"/>
            <a:ext cx="8839200" cy="104019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8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36836" y="5791202"/>
            <a:ext cx="5247106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01" y="6311336"/>
            <a:ext cx="2704158" cy="24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,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,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báo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thầy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220200" y="1524000"/>
            <a:ext cx="4419600" cy="8001000"/>
            <a:chOff x="9067800" y="1219200"/>
            <a:chExt cx="4419600" cy="8001000"/>
          </a:xfrm>
        </p:grpSpPr>
        <p:sp>
          <p:nvSpPr>
            <p:cNvPr id="15" name="Rounded Rectangle 14"/>
            <p:cNvSpPr/>
            <p:nvPr/>
          </p:nvSpPr>
          <p:spPr>
            <a:xfrm>
              <a:off x="9448800" y="1219200"/>
              <a:ext cx="4038600" cy="73580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067800" y="1341120"/>
              <a:ext cx="4419600" cy="7879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</a:t>
              </a:r>
              <a:r>
                <a:rPr lang="vi-VN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giáo của con</a:t>
              </a: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 khi vào lớp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cười thật tươi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Say sưa giảng bài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 cô ấm áp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 nào hay nghịch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chẳng thích đâu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 nào chăm ngoan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yêu lắm đấy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 như hạt muối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 như hoa rừng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giáo của con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 mà chẳng quý</a:t>
              </a:r>
              <a: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b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>
          <a:xfrm>
            <a:off x="177252" y="1485900"/>
            <a:ext cx="9195348" cy="735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3200400"/>
            <a:ext cx="4800600" cy="489364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BÀN TAY CÔ GIÁO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khéo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endParaRPr lang="en-US" alt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3715999" cy="922020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8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9514"/>
            <a:ext cx="5676900" cy="5676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52400" y="838200"/>
            <a:ext cx="4114800" cy="739139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 w="28575" cmpd="dbl">
            <a:solidFill>
              <a:srgbClr val="002060"/>
            </a:solidFill>
            <a:prstDash val="dash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bliqueTopLeft"/>
            <a:lightRig rig="threePt" dir="t">
              <a:rot lat="0" lon="0" rev="4800000"/>
            </a:lightRig>
          </a:scene3d>
          <a:sp3d>
            <a:bevelT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040635"/>
            <a:ext cx="6858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lang="en-US" alt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khéo</a:t>
            </a:r>
            <a:endParaRPr lang="en-US" alt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lang="en-US" alt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844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Chép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,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685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2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42546" y="1847850"/>
            <a:ext cx="10735354" cy="6915150"/>
            <a:chOff x="1371600" y="2609850"/>
            <a:chExt cx="10735354" cy="69151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2"/>
            <a:stretch/>
          </p:blipFill>
          <p:spPr>
            <a:xfrm>
              <a:off x="1371600" y="2609850"/>
              <a:ext cx="10735354" cy="69151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582392" y="3429000"/>
              <a:ext cx="4637808" cy="5062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12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tháng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10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2020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Trích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Tết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tóc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khen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khéo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5" y="2616202"/>
            <a:ext cx="1362362" cy="1765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333" l="0" r="54583">
                        <a14:foregroundMark x1="25000" y1="66667" x2="23333" y2="84706"/>
                        <a14:foregroundMark x1="41667" y1="49020" x2="48333" y2="43529"/>
                        <a14:foregroundMark x1="47917" y1="44706" x2="52083" y2="4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960" b="6360"/>
          <a:stretch/>
        </p:blipFill>
        <p:spPr>
          <a:xfrm>
            <a:off x="342900" y="2489698"/>
            <a:ext cx="3095626" cy="55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2742289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hặc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học.</a:t>
            </a:r>
            <a:endParaRPr lang="en-US" sz="3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95743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285</Words>
  <Application>Microsoft Office PowerPoint</Application>
  <PresentationFormat>Custom</PresentationFormat>
  <Paragraphs>46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Pony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Ms Quyen</cp:lastModifiedBy>
  <cp:revision>510</cp:revision>
  <dcterms:created xsi:type="dcterms:W3CDTF">2020-12-08T15:48:47Z</dcterms:created>
  <dcterms:modified xsi:type="dcterms:W3CDTF">2021-10-14T12:19:50Z</dcterms:modified>
</cp:coreProperties>
</file>