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90" r:id="rId2"/>
    <p:sldId id="256" r:id="rId3"/>
    <p:sldId id="279" r:id="rId4"/>
    <p:sldId id="271" r:id="rId5"/>
    <p:sldId id="284" r:id="rId6"/>
    <p:sldId id="285" r:id="rId7"/>
    <p:sldId id="283" r:id="rId8"/>
    <p:sldId id="286" r:id="rId9"/>
    <p:sldId id="287" r:id="rId10"/>
    <p:sldId id="291" r:id="rId11"/>
    <p:sldId id="288" r:id="rId12"/>
    <p:sldId id="259" r:id="rId13"/>
    <p:sldId id="263" r:id="rId14"/>
    <p:sldId id="281" r:id="rId15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" d="100"/>
          <a:sy n="18" d="100"/>
        </p:scale>
        <p:origin x="1050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D71C66-D2F9-4D4B-95CD-C5FE0D8C0616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B162E-F920-4511-832F-006A16C91F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24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4467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825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99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0724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193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4565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096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2B162E-F920-4511-832F-006A16C91FE9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844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B7F4D1-9E59-4DC7-AC3F-EB53CEF73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EF5D127-517C-4824-8441-145F67C62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13AC4B-2E4A-4648-B333-4B9EA599A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B585AE-DAC9-4708-9898-2D8182B5D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FB92AB-1D21-4362-B4EB-6F8872750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316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479C5E-4635-40F3-9A3D-BB0EE2D94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0F5C5A9-068D-40DC-A7FA-66F92FDC20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FA36C44-6D60-4B23-9603-F421D63F7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067AF2-C6AA-48D9-B51F-81796730A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9D05FB-CB82-47AE-82B6-83794F651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23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0C87AA4A-F757-4E18-8FC8-676BFDFAEF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C00FC1-36CB-4200-B914-3F2B956EC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354899-061A-403E-B213-E88F17D53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5D89438-863D-47AA-95A9-C3CB1A27C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26623A4-3629-4C84-B710-8CE6EE4FE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973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C5622D-8F4A-4566-BF35-642D73C03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9108FAE-7B13-47B4-AC5C-60D183CC7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FACD30D-BFE9-4651-AACB-171447FE6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7CA1260-C6D6-4E3F-927C-FFE74868C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0F306AA-4133-4023-A346-7BA8D3A84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18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DCD4FB-BA67-4670-A20C-C3AAC713B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38DB48-2ADD-48B4-AD81-6913AAAA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84A288D-E292-47D3-8B42-8B0BDBD8F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279A6E-A24D-4CC2-94B0-DBBDF8053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9B0C-0543-42DD-BBBD-8E51D7B0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50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9906E-C5EE-40DE-8ECB-F43FC9AC6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1A2033-0DCA-4BF4-AE97-69AF238530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2E95F59-4BD6-407B-8DDA-E2BB0032F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4D6F59C-5877-45C1-A513-203EAA7C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B4519CD-9FB9-4F77-8545-BB471948B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4E2D2F4-4DA2-4853-9F3E-DE8A132B6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6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8BE0EA-3FC7-449F-926D-600855B14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7A5113E-551E-48B5-8A39-AC9CB55F12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CCF0AC-F32E-4265-B3F3-B80794F84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6DB57F8-330C-4D5B-A024-71F79DDBEC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E3E8C9F-9834-4EF6-AD9D-E9FCE4A90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CCFF8D9-F37C-4FCC-9324-07455634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1921419-B04C-404C-BA6E-276E355F6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07A1146-7233-469A-8466-0B856AF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59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EDE938-B828-4F6A-B67D-958223E6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2FE66E4-50FE-453E-A8EA-B771D12E8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68DD297-62D9-4E1D-8BBC-DAB5C82A9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17F5EA8-6A5B-4719-A679-91523CD5E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1508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3999AE6-E7AC-4140-B085-8C3641FFE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8BC3F0F-6EE8-4015-A94E-A7B636F17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A5028CE-785B-43DA-9604-6952BAB2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7616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0AE1BA-31FB-448A-A4A4-12FBB3DDC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133BA3E-21DD-40F5-A5DF-D381D1D97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522CB4-6F79-4D38-85BC-6128D891A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229D5A2-756E-401C-9A25-D4F8250CA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BCD4C55-950E-4596-9F99-C9121EA1B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C88ED8D-C2DB-4BC4-B222-7DB569EA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1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47D98C-CD3C-4A2D-B422-6ADD500E2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BA0243E-190C-49EB-9808-ABA0F2FEE7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BECED74-4A74-4648-9B3C-AF1CAFC3BA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7C6952-040A-49B2-AEB4-AD5857E2F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79C13C0-E014-4E82-9FAA-FF0A6CFCE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362E93-59B3-4A25-A2DB-56CC2D464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2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39DE870-3C7C-40BA-9ED1-D5AE6F8D8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E63782D-C35F-436F-A21D-71DC02DB0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5123461-1180-4642-9956-8BA44400F4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54D79-588C-414F-9935-D85D26666345}" type="datetimeFigureOut">
              <a:rPr lang="zh-CN" altLang="en-US" smtClean="0"/>
              <a:t>2021/10/12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65F74C-E2F1-488A-8EC0-D2DEB0AE6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24C4A7-59B4-485C-96DA-465CA7535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EC328-9116-4993-92C0-623125586BF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2810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3233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B8C0E16-3BA7-4BA3-B99C-BD5E3393936B}"/>
              </a:ext>
            </a:extLst>
          </p:cNvPr>
          <p:cNvSpPr txBox="1"/>
          <p:nvPr/>
        </p:nvSpPr>
        <p:spPr>
          <a:xfrm>
            <a:off x="1365258" y="733731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EDF4FB9-AC20-49ED-81D5-92793DEC92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81085"/>
              </p:ext>
            </p:extLst>
          </p:nvPr>
        </p:nvGraphicFramePr>
        <p:xfrm>
          <a:off x="1130300" y="1318506"/>
          <a:ext cx="9916241" cy="48020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0119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622734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473388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533564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8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6" name="Rectangle 11">
            <a:extLst>
              <a:ext uri="{FF2B5EF4-FFF2-40B4-BE49-F238E27FC236}">
                <a16:creationId xmlns:a16="http://schemas.microsoft.com/office/drawing/2014/main" id="{B0AC9B69-D479-47DC-B0D9-BB36DEAAA2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-172895" y="186134"/>
            <a:ext cx="2841348" cy="67185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800" b="1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800" b="1" dirty="0" err="1">
                <a:ln w="95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endParaRPr lang="zh-CN" altLang="en-US" sz="2800" b="1" dirty="0">
              <a:ln w="95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806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4"/>
          <p:cNvGrpSpPr>
            <a:grpSpLocks noChangeAspect="1"/>
          </p:cNvGrpSpPr>
          <p:nvPr/>
        </p:nvGrpSpPr>
        <p:grpSpPr bwMode="auto">
          <a:xfrm flipV="1">
            <a:off x="1949751" y="925184"/>
            <a:ext cx="2540000" cy="2620645"/>
            <a:chOff x="1308" y="1009"/>
            <a:chExt cx="1001" cy="1033"/>
          </a:xfrm>
        </p:grpSpPr>
        <p:sp>
          <p:nvSpPr>
            <p:cNvPr id="53" name="Freeform 5"/>
            <p:cNvSpPr/>
            <p:nvPr/>
          </p:nvSpPr>
          <p:spPr bwMode="auto">
            <a:xfrm>
              <a:off x="1533" y="1009"/>
              <a:ext cx="571" cy="830"/>
            </a:xfrm>
            <a:custGeom>
              <a:avLst/>
              <a:gdLst>
                <a:gd name="T0" fmla="*/ 404 w 439"/>
                <a:gd name="T1" fmla="*/ 298 h 638"/>
                <a:gd name="T2" fmla="*/ 321 w 439"/>
                <a:gd name="T3" fmla="*/ 223 h 638"/>
                <a:gd name="T4" fmla="*/ 321 w 439"/>
                <a:gd name="T5" fmla="*/ 50 h 638"/>
                <a:gd name="T6" fmla="*/ 318 w 439"/>
                <a:gd name="T7" fmla="*/ 41 h 638"/>
                <a:gd name="T8" fmla="*/ 221 w 439"/>
                <a:gd name="T9" fmla="*/ 0 h 638"/>
                <a:gd name="T10" fmla="*/ 118 w 439"/>
                <a:gd name="T11" fmla="*/ 40 h 638"/>
                <a:gd name="T12" fmla="*/ 114 w 439"/>
                <a:gd name="T13" fmla="*/ 50 h 638"/>
                <a:gd name="T14" fmla="*/ 114 w 439"/>
                <a:gd name="T15" fmla="*/ 225 h 638"/>
                <a:gd name="T16" fmla="*/ 34 w 439"/>
                <a:gd name="T17" fmla="*/ 300 h 638"/>
                <a:gd name="T18" fmla="*/ 0 w 439"/>
                <a:gd name="T19" fmla="*/ 418 h 638"/>
                <a:gd name="T20" fmla="*/ 220 w 439"/>
                <a:gd name="T21" fmla="*/ 638 h 638"/>
                <a:gd name="T22" fmla="*/ 439 w 439"/>
                <a:gd name="T23" fmla="*/ 418 h 638"/>
                <a:gd name="T24" fmla="*/ 404 w 439"/>
                <a:gd name="T25" fmla="*/ 298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9" h="638">
                  <a:moveTo>
                    <a:pt x="404" y="298"/>
                  </a:moveTo>
                  <a:cubicBezTo>
                    <a:pt x="383" y="267"/>
                    <a:pt x="355" y="241"/>
                    <a:pt x="321" y="223"/>
                  </a:cubicBezTo>
                  <a:cubicBezTo>
                    <a:pt x="321" y="222"/>
                    <a:pt x="321" y="50"/>
                    <a:pt x="321" y="50"/>
                  </a:cubicBezTo>
                  <a:cubicBezTo>
                    <a:pt x="321" y="47"/>
                    <a:pt x="320" y="44"/>
                    <a:pt x="318" y="41"/>
                  </a:cubicBezTo>
                  <a:cubicBezTo>
                    <a:pt x="316" y="39"/>
                    <a:pt x="282" y="0"/>
                    <a:pt x="221" y="0"/>
                  </a:cubicBezTo>
                  <a:cubicBezTo>
                    <a:pt x="162" y="0"/>
                    <a:pt x="120" y="38"/>
                    <a:pt x="118" y="40"/>
                  </a:cubicBezTo>
                  <a:cubicBezTo>
                    <a:pt x="116" y="43"/>
                    <a:pt x="114" y="46"/>
                    <a:pt x="114" y="50"/>
                  </a:cubicBezTo>
                  <a:cubicBezTo>
                    <a:pt x="114" y="50"/>
                    <a:pt x="114" y="223"/>
                    <a:pt x="114" y="225"/>
                  </a:cubicBezTo>
                  <a:cubicBezTo>
                    <a:pt x="81" y="243"/>
                    <a:pt x="54" y="269"/>
                    <a:pt x="34" y="300"/>
                  </a:cubicBezTo>
                  <a:cubicBezTo>
                    <a:pt x="11" y="335"/>
                    <a:pt x="0" y="376"/>
                    <a:pt x="0" y="418"/>
                  </a:cubicBezTo>
                  <a:cubicBezTo>
                    <a:pt x="0" y="539"/>
                    <a:pt x="98" y="638"/>
                    <a:pt x="220" y="638"/>
                  </a:cubicBezTo>
                  <a:cubicBezTo>
                    <a:pt x="341" y="638"/>
                    <a:pt x="439" y="539"/>
                    <a:pt x="439" y="418"/>
                  </a:cubicBezTo>
                  <a:cubicBezTo>
                    <a:pt x="439" y="375"/>
                    <a:pt x="427" y="334"/>
                    <a:pt x="404" y="298"/>
                  </a:cubicBezTo>
                  <a:close/>
                </a:path>
              </a:pathLst>
            </a:custGeom>
            <a:noFill/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4" name="Freeform 6"/>
            <p:cNvSpPr>
              <a:spLocks noEditPoints="1"/>
            </p:cNvSpPr>
            <p:nvPr/>
          </p:nvSpPr>
          <p:spPr bwMode="auto">
            <a:xfrm>
              <a:off x="1526" y="1009"/>
              <a:ext cx="573" cy="830"/>
            </a:xfrm>
            <a:custGeom>
              <a:avLst/>
              <a:gdLst>
                <a:gd name="T0" fmla="*/ 440 w 440"/>
                <a:gd name="T1" fmla="*/ 418 h 638"/>
                <a:gd name="T2" fmla="*/ 322 w 440"/>
                <a:gd name="T3" fmla="*/ 223 h 638"/>
                <a:gd name="T4" fmla="*/ 319 w 440"/>
                <a:gd name="T5" fmla="*/ 41 h 638"/>
                <a:gd name="T6" fmla="*/ 119 w 440"/>
                <a:gd name="T7" fmla="*/ 40 h 638"/>
                <a:gd name="T8" fmla="*/ 114 w 440"/>
                <a:gd name="T9" fmla="*/ 225 h 638"/>
                <a:gd name="T10" fmla="*/ 0 w 440"/>
                <a:gd name="T11" fmla="*/ 418 h 638"/>
                <a:gd name="T12" fmla="*/ 143 w 440"/>
                <a:gd name="T13" fmla="*/ 75 h 638"/>
                <a:gd name="T14" fmla="*/ 294 w 440"/>
                <a:gd name="T15" fmla="*/ 134 h 638"/>
                <a:gd name="T16" fmla="*/ 143 w 440"/>
                <a:gd name="T17" fmla="*/ 75 h 638"/>
                <a:gd name="T18" fmla="*/ 294 w 440"/>
                <a:gd name="T19" fmla="*/ 162 h 638"/>
                <a:gd name="T20" fmla="*/ 294 w 440"/>
                <a:gd name="T21" fmla="*/ 189 h 638"/>
                <a:gd name="T22" fmla="*/ 143 w 440"/>
                <a:gd name="T23" fmla="*/ 134 h 638"/>
                <a:gd name="T24" fmla="*/ 213 w 440"/>
                <a:gd name="T25" fmla="*/ 411 h 638"/>
                <a:gd name="T26" fmla="*/ 184 w 440"/>
                <a:gd name="T27" fmla="*/ 400 h 638"/>
                <a:gd name="T28" fmla="*/ 196 w 440"/>
                <a:gd name="T29" fmla="*/ 200 h 638"/>
                <a:gd name="T30" fmla="*/ 230 w 440"/>
                <a:gd name="T31" fmla="*/ 228 h 638"/>
                <a:gd name="T32" fmla="*/ 218 w 440"/>
                <a:gd name="T33" fmla="*/ 408 h 638"/>
                <a:gd name="T34" fmla="*/ 213 w 440"/>
                <a:gd name="T35" fmla="*/ 459 h 638"/>
                <a:gd name="T36" fmla="*/ 213 w 440"/>
                <a:gd name="T37" fmla="*/ 435 h 638"/>
                <a:gd name="T38" fmla="*/ 136 w 440"/>
                <a:gd name="T39" fmla="*/ 245 h 638"/>
                <a:gd name="T40" fmla="*/ 143 w 440"/>
                <a:gd name="T41" fmla="*/ 191 h 638"/>
                <a:gd name="T42" fmla="*/ 183 w 440"/>
                <a:gd name="T43" fmla="*/ 228 h 638"/>
                <a:gd name="T44" fmla="*/ 146 w 440"/>
                <a:gd name="T45" fmla="*/ 411 h 638"/>
                <a:gd name="T46" fmla="*/ 139 w 440"/>
                <a:gd name="T47" fmla="*/ 470 h 638"/>
                <a:gd name="T48" fmla="*/ 181 w 440"/>
                <a:gd name="T49" fmla="*/ 421 h 638"/>
                <a:gd name="T50" fmla="*/ 188 w 440"/>
                <a:gd name="T51" fmla="*/ 450 h 638"/>
                <a:gd name="T52" fmla="*/ 237 w 440"/>
                <a:gd name="T53" fmla="*/ 450 h 638"/>
                <a:gd name="T54" fmla="*/ 245 w 440"/>
                <a:gd name="T55" fmla="*/ 421 h 638"/>
                <a:gd name="T56" fmla="*/ 286 w 440"/>
                <a:gd name="T57" fmla="*/ 470 h 638"/>
                <a:gd name="T58" fmla="*/ 279 w 440"/>
                <a:gd name="T59" fmla="*/ 411 h 638"/>
                <a:gd name="T60" fmla="*/ 243 w 440"/>
                <a:gd name="T61" fmla="*/ 228 h 638"/>
                <a:gd name="T62" fmla="*/ 294 w 440"/>
                <a:gd name="T63" fmla="*/ 217 h 638"/>
                <a:gd name="T64" fmla="*/ 302 w 440"/>
                <a:gd name="T65" fmla="*/ 244 h 638"/>
                <a:gd name="T66" fmla="*/ 220 w 440"/>
                <a:gd name="T67" fmla="*/ 610 h 638"/>
                <a:gd name="T68" fmla="*/ 136 w 440"/>
                <a:gd name="T69" fmla="*/ 245 h 638"/>
                <a:gd name="T70" fmla="*/ 160 w 440"/>
                <a:gd name="T71" fmla="*/ 443 h 638"/>
                <a:gd name="T72" fmla="*/ 143 w 440"/>
                <a:gd name="T73" fmla="*/ 447 h 638"/>
                <a:gd name="T74" fmla="*/ 168 w 440"/>
                <a:gd name="T75" fmla="*/ 422 h 638"/>
                <a:gd name="T76" fmla="*/ 273 w 440"/>
                <a:gd name="T77" fmla="*/ 429 h 638"/>
                <a:gd name="T78" fmla="*/ 280 w 440"/>
                <a:gd name="T79" fmla="*/ 452 h 638"/>
                <a:gd name="T80" fmla="*/ 258 w 440"/>
                <a:gd name="T81" fmla="*/ 422 h 6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40" h="638">
                  <a:moveTo>
                    <a:pt x="220" y="638"/>
                  </a:moveTo>
                  <a:cubicBezTo>
                    <a:pt x="342" y="638"/>
                    <a:pt x="440" y="539"/>
                    <a:pt x="440" y="418"/>
                  </a:cubicBezTo>
                  <a:cubicBezTo>
                    <a:pt x="440" y="375"/>
                    <a:pt x="428" y="334"/>
                    <a:pt x="405" y="298"/>
                  </a:cubicBezTo>
                  <a:cubicBezTo>
                    <a:pt x="384" y="267"/>
                    <a:pt x="356" y="241"/>
                    <a:pt x="322" y="223"/>
                  </a:cubicBezTo>
                  <a:cubicBezTo>
                    <a:pt x="322" y="222"/>
                    <a:pt x="322" y="50"/>
                    <a:pt x="322" y="50"/>
                  </a:cubicBezTo>
                  <a:cubicBezTo>
                    <a:pt x="322" y="47"/>
                    <a:pt x="321" y="44"/>
                    <a:pt x="319" y="41"/>
                  </a:cubicBezTo>
                  <a:cubicBezTo>
                    <a:pt x="317" y="39"/>
                    <a:pt x="283" y="0"/>
                    <a:pt x="222" y="0"/>
                  </a:cubicBezTo>
                  <a:cubicBezTo>
                    <a:pt x="162" y="0"/>
                    <a:pt x="121" y="38"/>
                    <a:pt x="119" y="40"/>
                  </a:cubicBezTo>
                  <a:cubicBezTo>
                    <a:pt x="117" y="43"/>
                    <a:pt x="115" y="46"/>
                    <a:pt x="115" y="50"/>
                  </a:cubicBezTo>
                  <a:cubicBezTo>
                    <a:pt x="115" y="50"/>
                    <a:pt x="115" y="223"/>
                    <a:pt x="114" y="225"/>
                  </a:cubicBezTo>
                  <a:cubicBezTo>
                    <a:pt x="82" y="243"/>
                    <a:pt x="55" y="269"/>
                    <a:pt x="35" y="300"/>
                  </a:cubicBezTo>
                  <a:cubicBezTo>
                    <a:pt x="12" y="335"/>
                    <a:pt x="0" y="376"/>
                    <a:pt x="0" y="418"/>
                  </a:cubicBezTo>
                  <a:cubicBezTo>
                    <a:pt x="0" y="539"/>
                    <a:pt x="99" y="638"/>
                    <a:pt x="220" y="638"/>
                  </a:cubicBezTo>
                  <a:close/>
                  <a:moveTo>
                    <a:pt x="143" y="75"/>
                  </a:moveTo>
                  <a:cubicBezTo>
                    <a:pt x="294" y="102"/>
                    <a:pt x="294" y="102"/>
                    <a:pt x="294" y="102"/>
                  </a:cubicBezTo>
                  <a:cubicBezTo>
                    <a:pt x="294" y="134"/>
                    <a:pt x="294" y="134"/>
                    <a:pt x="294" y="134"/>
                  </a:cubicBezTo>
                  <a:cubicBezTo>
                    <a:pt x="143" y="106"/>
                    <a:pt x="143" y="106"/>
                    <a:pt x="143" y="106"/>
                  </a:cubicBezTo>
                  <a:lnTo>
                    <a:pt x="143" y="75"/>
                  </a:lnTo>
                  <a:close/>
                  <a:moveTo>
                    <a:pt x="143" y="134"/>
                  </a:moveTo>
                  <a:cubicBezTo>
                    <a:pt x="294" y="162"/>
                    <a:pt x="294" y="162"/>
                    <a:pt x="294" y="162"/>
                  </a:cubicBezTo>
                  <a:cubicBezTo>
                    <a:pt x="294" y="180"/>
                    <a:pt x="294" y="180"/>
                    <a:pt x="294" y="180"/>
                  </a:cubicBezTo>
                  <a:cubicBezTo>
                    <a:pt x="294" y="189"/>
                    <a:pt x="294" y="189"/>
                    <a:pt x="294" y="189"/>
                  </a:cubicBezTo>
                  <a:cubicBezTo>
                    <a:pt x="143" y="163"/>
                    <a:pt x="143" y="163"/>
                    <a:pt x="143" y="163"/>
                  </a:cubicBezTo>
                  <a:lnTo>
                    <a:pt x="143" y="134"/>
                  </a:lnTo>
                  <a:close/>
                  <a:moveTo>
                    <a:pt x="218" y="408"/>
                  </a:moveTo>
                  <a:cubicBezTo>
                    <a:pt x="216" y="409"/>
                    <a:pt x="214" y="410"/>
                    <a:pt x="213" y="411"/>
                  </a:cubicBezTo>
                  <a:cubicBezTo>
                    <a:pt x="211" y="410"/>
                    <a:pt x="209" y="409"/>
                    <a:pt x="207" y="408"/>
                  </a:cubicBezTo>
                  <a:cubicBezTo>
                    <a:pt x="201" y="404"/>
                    <a:pt x="193" y="402"/>
                    <a:pt x="184" y="400"/>
                  </a:cubicBezTo>
                  <a:cubicBezTo>
                    <a:pt x="191" y="354"/>
                    <a:pt x="194" y="273"/>
                    <a:pt x="195" y="228"/>
                  </a:cubicBezTo>
                  <a:cubicBezTo>
                    <a:pt x="195" y="215"/>
                    <a:pt x="196" y="205"/>
                    <a:pt x="196" y="200"/>
                  </a:cubicBezTo>
                  <a:cubicBezTo>
                    <a:pt x="230" y="206"/>
                    <a:pt x="230" y="206"/>
                    <a:pt x="230" y="206"/>
                  </a:cubicBezTo>
                  <a:cubicBezTo>
                    <a:pt x="230" y="211"/>
                    <a:pt x="230" y="219"/>
                    <a:pt x="230" y="228"/>
                  </a:cubicBezTo>
                  <a:cubicBezTo>
                    <a:pt x="231" y="273"/>
                    <a:pt x="234" y="354"/>
                    <a:pt x="241" y="400"/>
                  </a:cubicBezTo>
                  <a:cubicBezTo>
                    <a:pt x="233" y="402"/>
                    <a:pt x="225" y="404"/>
                    <a:pt x="218" y="408"/>
                  </a:cubicBezTo>
                  <a:close/>
                  <a:moveTo>
                    <a:pt x="225" y="448"/>
                  </a:moveTo>
                  <a:cubicBezTo>
                    <a:pt x="224" y="452"/>
                    <a:pt x="218" y="459"/>
                    <a:pt x="213" y="459"/>
                  </a:cubicBezTo>
                  <a:cubicBezTo>
                    <a:pt x="208" y="459"/>
                    <a:pt x="201" y="452"/>
                    <a:pt x="201" y="448"/>
                  </a:cubicBezTo>
                  <a:cubicBezTo>
                    <a:pt x="201" y="445"/>
                    <a:pt x="204" y="439"/>
                    <a:pt x="213" y="435"/>
                  </a:cubicBezTo>
                  <a:cubicBezTo>
                    <a:pt x="221" y="439"/>
                    <a:pt x="225" y="445"/>
                    <a:pt x="225" y="448"/>
                  </a:cubicBezTo>
                  <a:close/>
                  <a:moveTo>
                    <a:pt x="136" y="245"/>
                  </a:moveTo>
                  <a:cubicBezTo>
                    <a:pt x="144" y="242"/>
                    <a:pt x="144" y="242"/>
                    <a:pt x="144" y="242"/>
                  </a:cubicBezTo>
                  <a:cubicBezTo>
                    <a:pt x="143" y="191"/>
                    <a:pt x="143" y="191"/>
                    <a:pt x="143" y="191"/>
                  </a:cubicBezTo>
                  <a:cubicBezTo>
                    <a:pt x="183" y="198"/>
                    <a:pt x="183" y="198"/>
                    <a:pt x="183" y="198"/>
                  </a:cubicBezTo>
                  <a:cubicBezTo>
                    <a:pt x="183" y="205"/>
                    <a:pt x="183" y="215"/>
                    <a:pt x="183" y="228"/>
                  </a:cubicBezTo>
                  <a:cubicBezTo>
                    <a:pt x="181" y="278"/>
                    <a:pt x="178" y="360"/>
                    <a:pt x="172" y="400"/>
                  </a:cubicBezTo>
                  <a:cubicBezTo>
                    <a:pt x="162" y="401"/>
                    <a:pt x="153" y="404"/>
                    <a:pt x="146" y="411"/>
                  </a:cubicBezTo>
                  <a:cubicBezTo>
                    <a:pt x="138" y="418"/>
                    <a:pt x="133" y="429"/>
                    <a:pt x="131" y="441"/>
                  </a:cubicBezTo>
                  <a:cubicBezTo>
                    <a:pt x="129" y="453"/>
                    <a:pt x="132" y="464"/>
                    <a:pt x="139" y="470"/>
                  </a:cubicBezTo>
                  <a:cubicBezTo>
                    <a:pt x="146" y="477"/>
                    <a:pt x="158" y="477"/>
                    <a:pt x="170" y="457"/>
                  </a:cubicBezTo>
                  <a:cubicBezTo>
                    <a:pt x="174" y="449"/>
                    <a:pt x="178" y="436"/>
                    <a:pt x="181" y="421"/>
                  </a:cubicBezTo>
                  <a:cubicBezTo>
                    <a:pt x="186" y="421"/>
                    <a:pt x="192" y="423"/>
                    <a:pt x="197" y="425"/>
                  </a:cubicBezTo>
                  <a:cubicBezTo>
                    <a:pt x="189" y="434"/>
                    <a:pt x="188" y="444"/>
                    <a:pt x="188" y="450"/>
                  </a:cubicBezTo>
                  <a:cubicBezTo>
                    <a:pt x="189" y="464"/>
                    <a:pt x="200" y="480"/>
                    <a:pt x="213" y="480"/>
                  </a:cubicBezTo>
                  <a:cubicBezTo>
                    <a:pt x="225" y="480"/>
                    <a:pt x="236" y="464"/>
                    <a:pt x="237" y="450"/>
                  </a:cubicBezTo>
                  <a:cubicBezTo>
                    <a:pt x="237" y="444"/>
                    <a:pt x="236" y="434"/>
                    <a:pt x="229" y="425"/>
                  </a:cubicBezTo>
                  <a:cubicBezTo>
                    <a:pt x="234" y="423"/>
                    <a:pt x="239" y="421"/>
                    <a:pt x="245" y="421"/>
                  </a:cubicBezTo>
                  <a:cubicBezTo>
                    <a:pt x="248" y="436"/>
                    <a:pt x="251" y="449"/>
                    <a:pt x="256" y="457"/>
                  </a:cubicBezTo>
                  <a:cubicBezTo>
                    <a:pt x="267" y="477"/>
                    <a:pt x="279" y="477"/>
                    <a:pt x="286" y="470"/>
                  </a:cubicBezTo>
                  <a:cubicBezTo>
                    <a:pt x="293" y="464"/>
                    <a:pt x="296" y="453"/>
                    <a:pt x="294" y="441"/>
                  </a:cubicBezTo>
                  <a:cubicBezTo>
                    <a:pt x="292" y="429"/>
                    <a:pt x="287" y="418"/>
                    <a:pt x="279" y="411"/>
                  </a:cubicBezTo>
                  <a:cubicBezTo>
                    <a:pt x="272" y="404"/>
                    <a:pt x="263" y="401"/>
                    <a:pt x="254" y="400"/>
                  </a:cubicBezTo>
                  <a:cubicBezTo>
                    <a:pt x="247" y="360"/>
                    <a:pt x="244" y="278"/>
                    <a:pt x="243" y="228"/>
                  </a:cubicBezTo>
                  <a:cubicBezTo>
                    <a:pt x="243" y="220"/>
                    <a:pt x="242" y="214"/>
                    <a:pt x="242" y="208"/>
                  </a:cubicBezTo>
                  <a:cubicBezTo>
                    <a:pt x="294" y="217"/>
                    <a:pt x="294" y="217"/>
                    <a:pt x="294" y="217"/>
                  </a:cubicBezTo>
                  <a:cubicBezTo>
                    <a:pt x="294" y="240"/>
                    <a:pt x="294" y="240"/>
                    <a:pt x="294" y="240"/>
                  </a:cubicBezTo>
                  <a:cubicBezTo>
                    <a:pt x="302" y="244"/>
                    <a:pt x="302" y="244"/>
                    <a:pt x="302" y="244"/>
                  </a:cubicBezTo>
                  <a:cubicBezTo>
                    <a:pt x="369" y="275"/>
                    <a:pt x="413" y="344"/>
                    <a:pt x="413" y="418"/>
                  </a:cubicBezTo>
                  <a:cubicBezTo>
                    <a:pt x="413" y="524"/>
                    <a:pt x="326" y="610"/>
                    <a:pt x="220" y="610"/>
                  </a:cubicBezTo>
                  <a:cubicBezTo>
                    <a:pt x="114" y="610"/>
                    <a:pt x="28" y="524"/>
                    <a:pt x="28" y="418"/>
                  </a:cubicBezTo>
                  <a:cubicBezTo>
                    <a:pt x="28" y="344"/>
                    <a:pt x="70" y="278"/>
                    <a:pt x="136" y="245"/>
                  </a:cubicBezTo>
                  <a:close/>
                  <a:moveTo>
                    <a:pt x="168" y="422"/>
                  </a:moveTo>
                  <a:cubicBezTo>
                    <a:pt x="165" y="431"/>
                    <a:pt x="163" y="438"/>
                    <a:pt x="160" y="443"/>
                  </a:cubicBezTo>
                  <a:cubicBezTo>
                    <a:pt x="154" y="454"/>
                    <a:pt x="148" y="455"/>
                    <a:pt x="145" y="452"/>
                  </a:cubicBezTo>
                  <a:cubicBezTo>
                    <a:pt x="144" y="451"/>
                    <a:pt x="143" y="449"/>
                    <a:pt x="143" y="447"/>
                  </a:cubicBezTo>
                  <a:cubicBezTo>
                    <a:pt x="144" y="439"/>
                    <a:pt x="147" y="434"/>
                    <a:pt x="152" y="429"/>
                  </a:cubicBezTo>
                  <a:cubicBezTo>
                    <a:pt x="156" y="425"/>
                    <a:pt x="162" y="423"/>
                    <a:pt x="168" y="422"/>
                  </a:cubicBezTo>
                  <a:close/>
                  <a:moveTo>
                    <a:pt x="258" y="422"/>
                  </a:moveTo>
                  <a:cubicBezTo>
                    <a:pt x="264" y="423"/>
                    <a:pt x="269" y="425"/>
                    <a:pt x="273" y="429"/>
                  </a:cubicBezTo>
                  <a:cubicBezTo>
                    <a:pt x="278" y="434"/>
                    <a:pt x="281" y="439"/>
                    <a:pt x="282" y="447"/>
                  </a:cubicBezTo>
                  <a:cubicBezTo>
                    <a:pt x="283" y="449"/>
                    <a:pt x="282" y="451"/>
                    <a:pt x="280" y="452"/>
                  </a:cubicBezTo>
                  <a:cubicBezTo>
                    <a:pt x="277" y="455"/>
                    <a:pt x="271" y="454"/>
                    <a:pt x="265" y="443"/>
                  </a:cubicBezTo>
                  <a:cubicBezTo>
                    <a:pt x="262" y="438"/>
                    <a:pt x="260" y="431"/>
                    <a:pt x="258" y="422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5" name="Freeform 7"/>
            <p:cNvSpPr/>
            <p:nvPr/>
          </p:nvSpPr>
          <p:spPr bwMode="auto">
            <a:xfrm>
              <a:off x="2145" y="1578"/>
              <a:ext cx="164" cy="42"/>
            </a:xfrm>
            <a:custGeom>
              <a:avLst/>
              <a:gdLst>
                <a:gd name="T0" fmla="*/ 0 w 126"/>
                <a:gd name="T1" fmla="*/ 16 h 33"/>
                <a:gd name="T2" fmla="*/ 17 w 126"/>
                <a:gd name="T3" fmla="*/ 33 h 33"/>
                <a:gd name="T4" fmla="*/ 109 w 126"/>
                <a:gd name="T5" fmla="*/ 33 h 33"/>
                <a:gd name="T6" fmla="*/ 126 w 126"/>
                <a:gd name="T7" fmla="*/ 16 h 33"/>
                <a:gd name="T8" fmla="*/ 109 w 126"/>
                <a:gd name="T9" fmla="*/ 0 h 33"/>
                <a:gd name="T10" fmla="*/ 17 w 126"/>
                <a:gd name="T11" fmla="*/ 0 h 33"/>
                <a:gd name="T12" fmla="*/ 0 w 126"/>
                <a:gd name="T13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6" h="33">
                  <a:moveTo>
                    <a:pt x="0" y="16"/>
                  </a:moveTo>
                  <a:cubicBezTo>
                    <a:pt x="0" y="25"/>
                    <a:pt x="7" y="33"/>
                    <a:pt x="17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18" y="33"/>
                    <a:pt x="126" y="25"/>
                    <a:pt x="126" y="16"/>
                  </a:cubicBezTo>
                  <a:cubicBezTo>
                    <a:pt x="126" y="7"/>
                    <a:pt x="118" y="0"/>
                    <a:pt x="10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7" y="0"/>
                    <a:pt x="0" y="7"/>
                    <a:pt x="0" y="16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6" name="Freeform 8"/>
            <p:cNvSpPr/>
            <p:nvPr/>
          </p:nvSpPr>
          <p:spPr bwMode="auto">
            <a:xfrm>
              <a:off x="1763" y="1882"/>
              <a:ext cx="44" cy="160"/>
            </a:xfrm>
            <a:custGeom>
              <a:avLst/>
              <a:gdLst>
                <a:gd name="T0" fmla="*/ 17 w 34"/>
                <a:gd name="T1" fmla="*/ 0 h 123"/>
                <a:gd name="T2" fmla="*/ 0 w 34"/>
                <a:gd name="T3" fmla="*/ 16 h 123"/>
                <a:gd name="T4" fmla="*/ 0 w 34"/>
                <a:gd name="T5" fmla="*/ 106 h 123"/>
                <a:gd name="T6" fmla="*/ 17 w 34"/>
                <a:gd name="T7" fmla="*/ 123 h 123"/>
                <a:gd name="T8" fmla="*/ 34 w 34"/>
                <a:gd name="T9" fmla="*/ 106 h 123"/>
                <a:gd name="T10" fmla="*/ 34 w 34"/>
                <a:gd name="T11" fmla="*/ 16 h 123"/>
                <a:gd name="T12" fmla="*/ 17 w 34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123">
                  <a:moveTo>
                    <a:pt x="17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5"/>
                    <a:pt x="7" y="123"/>
                    <a:pt x="17" y="123"/>
                  </a:cubicBezTo>
                  <a:cubicBezTo>
                    <a:pt x="26" y="123"/>
                    <a:pt x="34" y="115"/>
                    <a:pt x="34" y="106"/>
                  </a:cubicBezTo>
                  <a:cubicBezTo>
                    <a:pt x="34" y="16"/>
                    <a:pt x="34" y="16"/>
                    <a:pt x="34" y="16"/>
                  </a:cubicBezTo>
                  <a:cubicBezTo>
                    <a:pt x="34" y="7"/>
                    <a:pt x="26" y="0"/>
                    <a:pt x="17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7" name="Freeform 9"/>
            <p:cNvSpPr/>
            <p:nvPr/>
          </p:nvSpPr>
          <p:spPr bwMode="auto">
            <a:xfrm>
              <a:off x="1308" y="1557"/>
              <a:ext cx="165" cy="44"/>
            </a:xfrm>
            <a:custGeom>
              <a:avLst/>
              <a:gdLst>
                <a:gd name="T0" fmla="*/ 17 w 127"/>
                <a:gd name="T1" fmla="*/ 34 h 34"/>
                <a:gd name="T2" fmla="*/ 110 w 127"/>
                <a:gd name="T3" fmla="*/ 34 h 34"/>
                <a:gd name="T4" fmla="*/ 127 w 127"/>
                <a:gd name="T5" fmla="*/ 17 h 34"/>
                <a:gd name="T6" fmla="*/ 110 w 127"/>
                <a:gd name="T7" fmla="*/ 0 h 34"/>
                <a:gd name="T8" fmla="*/ 17 w 127"/>
                <a:gd name="T9" fmla="*/ 0 h 34"/>
                <a:gd name="T10" fmla="*/ 0 w 127"/>
                <a:gd name="T11" fmla="*/ 17 h 34"/>
                <a:gd name="T12" fmla="*/ 17 w 127"/>
                <a:gd name="T13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4">
                  <a:moveTo>
                    <a:pt x="17" y="34"/>
                  </a:moveTo>
                  <a:cubicBezTo>
                    <a:pt x="110" y="34"/>
                    <a:pt x="110" y="34"/>
                    <a:pt x="110" y="34"/>
                  </a:cubicBezTo>
                  <a:cubicBezTo>
                    <a:pt x="119" y="34"/>
                    <a:pt x="127" y="26"/>
                    <a:pt x="127" y="17"/>
                  </a:cubicBezTo>
                  <a:cubicBezTo>
                    <a:pt x="127" y="8"/>
                    <a:pt x="119" y="0"/>
                    <a:pt x="11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6"/>
                    <a:pt x="8" y="34"/>
                    <a:pt x="17" y="3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8" name="Freeform 10"/>
            <p:cNvSpPr/>
            <p:nvPr/>
          </p:nvSpPr>
          <p:spPr bwMode="auto">
            <a:xfrm>
              <a:off x="1403" y="1231"/>
              <a:ext cx="145" cy="117"/>
            </a:xfrm>
            <a:custGeom>
              <a:avLst/>
              <a:gdLst>
                <a:gd name="T0" fmla="*/ 9 w 112"/>
                <a:gd name="T1" fmla="*/ 30 h 90"/>
                <a:gd name="T2" fmla="*/ 83 w 112"/>
                <a:gd name="T3" fmla="*/ 84 h 90"/>
                <a:gd name="T4" fmla="*/ 107 w 112"/>
                <a:gd name="T5" fmla="*/ 81 h 90"/>
                <a:gd name="T6" fmla="*/ 103 w 112"/>
                <a:gd name="T7" fmla="*/ 58 h 90"/>
                <a:gd name="T8" fmla="*/ 30 w 112"/>
                <a:gd name="T9" fmla="*/ 3 h 90"/>
                <a:gd name="T10" fmla="*/ 20 w 112"/>
                <a:gd name="T11" fmla="*/ 0 h 90"/>
                <a:gd name="T12" fmla="*/ 6 w 112"/>
                <a:gd name="T13" fmla="*/ 7 h 90"/>
                <a:gd name="T14" fmla="*/ 9 w 112"/>
                <a:gd name="T15" fmla="*/ 3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9" y="30"/>
                  </a:moveTo>
                  <a:cubicBezTo>
                    <a:pt x="83" y="84"/>
                    <a:pt x="83" y="84"/>
                    <a:pt x="83" y="84"/>
                  </a:cubicBezTo>
                  <a:cubicBezTo>
                    <a:pt x="90" y="90"/>
                    <a:pt x="101" y="88"/>
                    <a:pt x="107" y="81"/>
                  </a:cubicBezTo>
                  <a:cubicBezTo>
                    <a:pt x="112" y="74"/>
                    <a:pt x="111" y="63"/>
                    <a:pt x="103" y="58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1"/>
                    <a:pt x="23" y="0"/>
                    <a:pt x="20" y="0"/>
                  </a:cubicBezTo>
                  <a:cubicBezTo>
                    <a:pt x="14" y="0"/>
                    <a:pt x="9" y="2"/>
                    <a:pt x="6" y="7"/>
                  </a:cubicBezTo>
                  <a:cubicBezTo>
                    <a:pt x="0" y="14"/>
                    <a:pt x="2" y="24"/>
                    <a:pt x="9" y="3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59" name="Freeform 11"/>
            <p:cNvSpPr/>
            <p:nvPr/>
          </p:nvSpPr>
          <p:spPr bwMode="auto">
            <a:xfrm>
              <a:off x="2073" y="1231"/>
              <a:ext cx="145" cy="117"/>
            </a:xfrm>
            <a:custGeom>
              <a:avLst/>
              <a:gdLst>
                <a:gd name="T0" fmla="*/ 29 w 112"/>
                <a:gd name="T1" fmla="*/ 84 h 90"/>
                <a:gd name="T2" fmla="*/ 103 w 112"/>
                <a:gd name="T3" fmla="*/ 30 h 90"/>
                <a:gd name="T4" fmla="*/ 106 w 112"/>
                <a:gd name="T5" fmla="*/ 7 h 90"/>
                <a:gd name="T6" fmla="*/ 92 w 112"/>
                <a:gd name="T7" fmla="*/ 0 h 90"/>
                <a:gd name="T8" fmla="*/ 82 w 112"/>
                <a:gd name="T9" fmla="*/ 3 h 90"/>
                <a:gd name="T10" fmla="*/ 9 w 112"/>
                <a:gd name="T11" fmla="*/ 58 h 90"/>
                <a:gd name="T12" fmla="*/ 5 w 112"/>
                <a:gd name="T13" fmla="*/ 81 h 90"/>
                <a:gd name="T14" fmla="*/ 29 w 112"/>
                <a:gd name="T15" fmla="*/ 8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2" h="90">
                  <a:moveTo>
                    <a:pt x="29" y="84"/>
                  </a:moveTo>
                  <a:cubicBezTo>
                    <a:pt x="103" y="30"/>
                    <a:pt x="103" y="30"/>
                    <a:pt x="103" y="30"/>
                  </a:cubicBezTo>
                  <a:cubicBezTo>
                    <a:pt x="110" y="24"/>
                    <a:pt x="112" y="14"/>
                    <a:pt x="106" y="7"/>
                  </a:cubicBezTo>
                  <a:cubicBezTo>
                    <a:pt x="103" y="2"/>
                    <a:pt x="98" y="0"/>
                    <a:pt x="92" y="0"/>
                  </a:cubicBezTo>
                  <a:cubicBezTo>
                    <a:pt x="89" y="0"/>
                    <a:pt x="85" y="1"/>
                    <a:pt x="82" y="3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1" y="63"/>
                    <a:pt x="0" y="74"/>
                    <a:pt x="5" y="81"/>
                  </a:cubicBezTo>
                  <a:cubicBezTo>
                    <a:pt x="11" y="88"/>
                    <a:pt x="22" y="90"/>
                    <a:pt x="29" y="84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0" name="Freeform 12"/>
            <p:cNvSpPr/>
            <p:nvPr/>
          </p:nvSpPr>
          <p:spPr bwMode="auto">
            <a:xfrm>
              <a:off x="1431" y="1813"/>
              <a:ext cx="134" cy="128"/>
            </a:xfrm>
            <a:custGeom>
              <a:avLst/>
              <a:gdLst>
                <a:gd name="T0" fmla="*/ 84 w 103"/>
                <a:gd name="T1" fmla="*/ 0 h 98"/>
                <a:gd name="T2" fmla="*/ 72 w 103"/>
                <a:gd name="T3" fmla="*/ 4 h 98"/>
                <a:gd name="T4" fmla="*/ 7 w 103"/>
                <a:gd name="T5" fmla="*/ 68 h 98"/>
                <a:gd name="T6" fmla="*/ 7 w 103"/>
                <a:gd name="T7" fmla="*/ 91 h 98"/>
                <a:gd name="T8" fmla="*/ 31 w 103"/>
                <a:gd name="T9" fmla="*/ 91 h 98"/>
                <a:gd name="T10" fmla="*/ 96 w 103"/>
                <a:gd name="T11" fmla="*/ 28 h 98"/>
                <a:gd name="T12" fmla="*/ 96 w 103"/>
                <a:gd name="T13" fmla="*/ 4 h 98"/>
                <a:gd name="T14" fmla="*/ 84 w 103"/>
                <a:gd name="T15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3" h="98">
                  <a:moveTo>
                    <a:pt x="84" y="0"/>
                  </a:moveTo>
                  <a:cubicBezTo>
                    <a:pt x="80" y="0"/>
                    <a:pt x="75" y="1"/>
                    <a:pt x="72" y="4"/>
                  </a:cubicBezTo>
                  <a:cubicBezTo>
                    <a:pt x="7" y="68"/>
                    <a:pt x="7" y="68"/>
                    <a:pt x="7" y="68"/>
                  </a:cubicBezTo>
                  <a:cubicBezTo>
                    <a:pt x="0" y="74"/>
                    <a:pt x="0" y="85"/>
                    <a:pt x="7" y="91"/>
                  </a:cubicBezTo>
                  <a:cubicBezTo>
                    <a:pt x="13" y="98"/>
                    <a:pt x="24" y="98"/>
                    <a:pt x="31" y="91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103" y="21"/>
                    <a:pt x="103" y="11"/>
                    <a:pt x="96" y="4"/>
                  </a:cubicBezTo>
                  <a:cubicBezTo>
                    <a:pt x="93" y="1"/>
                    <a:pt x="88" y="0"/>
                    <a:pt x="84" y="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61" name="Freeform 13"/>
            <p:cNvSpPr/>
            <p:nvPr/>
          </p:nvSpPr>
          <p:spPr bwMode="auto">
            <a:xfrm>
              <a:off x="2043" y="1813"/>
              <a:ext cx="132" cy="128"/>
            </a:xfrm>
            <a:custGeom>
              <a:avLst/>
              <a:gdLst>
                <a:gd name="T0" fmla="*/ 31 w 102"/>
                <a:gd name="T1" fmla="*/ 4 h 98"/>
                <a:gd name="T2" fmla="*/ 19 w 102"/>
                <a:gd name="T3" fmla="*/ 0 h 98"/>
                <a:gd name="T4" fmla="*/ 7 w 102"/>
                <a:gd name="T5" fmla="*/ 4 h 98"/>
                <a:gd name="T6" fmla="*/ 7 w 102"/>
                <a:gd name="T7" fmla="*/ 28 h 98"/>
                <a:gd name="T8" fmla="*/ 72 w 102"/>
                <a:gd name="T9" fmla="*/ 91 h 98"/>
                <a:gd name="T10" fmla="*/ 96 w 102"/>
                <a:gd name="T11" fmla="*/ 91 h 98"/>
                <a:gd name="T12" fmla="*/ 96 w 102"/>
                <a:gd name="T13" fmla="*/ 68 h 98"/>
                <a:gd name="T14" fmla="*/ 31 w 102"/>
                <a:gd name="T15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98">
                  <a:moveTo>
                    <a:pt x="31" y="4"/>
                  </a:moveTo>
                  <a:cubicBezTo>
                    <a:pt x="27" y="1"/>
                    <a:pt x="23" y="0"/>
                    <a:pt x="19" y="0"/>
                  </a:cubicBezTo>
                  <a:cubicBezTo>
                    <a:pt x="14" y="0"/>
                    <a:pt x="10" y="1"/>
                    <a:pt x="7" y="4"/>
                  </a:cubicBezTo>
                  <a:cubicBezTo>
                    <a:pt x="0" y="11"/>
                    <a:pt x="0" y="21"/>
                    <a:pt x="7" y="28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8" y="98"/>
                    <a:pt x="89" y="98"/>
                    <a:pt x="96" y="91"/>
                  </a:cubicBezTo>
                  <a:cubicBezTo>
                    <a:pt x="102" y="85"/>
                    <a:pt x="102" y="74"/>
                    <a:pt x="96" y="68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00"/>
              </a:solidFill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221613" y="2431749"/>
            <a:ext cx="7960995" cy="2012807"/>
            <a:chOff x="7117" y="6217"/>
            <a:chExt cx="6260" cy="759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076" y="6217"/>
              <a:ext cx="4341" cy="685"/>
            </a:xfrm>
            <a:prstGeom prst="roundRect">
              <a:avLst>
                <a:gd name="adj" fmla="val 50000"/>
              </a:avLst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r0c0i Linotte" pitchFamily="2" charset="0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68435" y="2636081"/>
            <a:ext cx="6292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r0c0i Linotte" pitchFamily="2" charset="0"/>
              </a:rPr>
              <a:t>LUYỆN TẬP THEO VĂN BẢN ĐỌC</a:t>
            </a:r>
          </a:p>
        </p:txBody>
      </p:sp>
    </p:spTree>
    <p:extLst>
      <p:ext uri="{BB962C8B-B14F-4D97-AF65-F5344CB8AC3E}">
        <p14:creationId xmlns:p14="http://schemas.microsoft.com/office/powerpoint/2010/main" val="3190110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 descr="59a37ccd08b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7895" y="3448685"/>
            <a:ext cx="2727960" cy="3409315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130300" y="199392"/>
            <a:ext cx="94463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32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3113963"/>
              </p:ext>
            </p:extLst>
          </p:nvPr>
        </p:nvGraphicFramePr>
        <p:xfrm>
          <a:off x="1130300" y="964546"/>
          <a:ext cx="9397999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4996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3433403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4239600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476500" y="5233035"/>
            <a:ext cx="7112000" cy="14712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sinh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danh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sách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sắp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xếp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r0c0i Linotte" pitchFamily="2" charset="0"/>
              </a:rPr>
              <a:t>nào</a:t>
            </a:r>
            <a:r>
              <a:rPr lang="en-US" sz="2800" dirty="0">
                <a:solidFill>
                  <a:srgbClr val="002060"/>
                </a:solidFill>
                <a:latin typeface="r0c0i Linotte" pitchFamily="2" charset="0"/>
              </a:rPr>
              <a:t> ?</a:t>
            </a:r>
          </a:p>
          <a:p>
            <a:r>
              <a:rPr lang="en-US" sz="2800" dirty="0">
                <a:solidFill>
                  <a:schemeClr val="accent6">
                    <a:lumMod val="50000"/>
                  </a:schemeClr>
                </a:solidFill>
                <a:latin typeface="r0c0i Linotte" pitchFamily="2" charset="0"/>
              </a:rPr>
              <a:t> 	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-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Sắp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xếp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theo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thứ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tự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r0c0i Linotte" pitchFamily="2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r0c0i Linotte" pitchFamily="2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463" y="202778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a37ccd089b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7896" y="3187700"/>
            <a:ext cx="3824604" cy="3824604"/>
          </a:xfrm>
          <a:prstGeom prst="rect">
            <a:avLst/>
          </a:prstGeom>
        </p:spPr>
      </p:pic>
      <p:sp>
        <p:nvSpPr>
          <p:cNvPr id="50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85563" y="1872004"/>
            <a:ext cx="11203016" cy="29612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defRPr/>
            </a:pP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endParaRPr lang="en-US" altLang="zh-CN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 defTabSz="1219139">
              <a:lnSpc>
                <a:spcPct val="150000"/>
              </a:lnSpc>
              <a:defRPr/>
            </a:pP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zh-CN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8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r0c0i Linotte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endParaRPr lang="zh-CN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r0c0i Linotte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306044" y="333817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D9E2E7-C0AB-4528-B2D7-AA1830BABC13}"/>
              </a:ext>
            </a:extLst>
          </p:cNvPr>
          <p:cNvSpPr txBox="1"/>
          <p:nvPr/>
        </p:nvSpPr>
        <p:spPr>
          <a:xfrm>
            <a:off x="1747738" y="1164813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BÀI 12 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7" name="图片 2">
            <a:extLst>
              <a:ext uri="{FF2B5EF4-FFF2-40B4-BE49-F238E27FC236}">
                <a16:creationId xmlns:a16="http://schemas.microsoft.com/office/drawing/2014/main" id="{BF8B957F-6D72-45B8-A996-FD0B6786D6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1856988"/>
            <a:ext cx="6937828" cy="2124302"/>
          </a:xfrm>
          <a:prstGeom prst="rect">
            <a:avLst/>
          </a:prstGeom>
        </p:spPr>
      </p:pic>
      <p:grpSp>
        <p:nvGrpSpPr>
          <p:cNvPr id="8" name="组合 9">
            <a:extLst>
              <a:ext uri="{FF2B5EF4-FFF2-40B4-BE49-F238E27FC236}">
                <a16:creationId xmlns:a16="http://schemas.microsoft.com/office/drawing/2014/main" id="{867A9EDE-894B-4471-ADC1-8DED806DBC2B}"/>
              </a:ext>
            </a:extLst>
          </p:cNvPr>
          <p:cNvGrpSpPr/>
          <p:nvPr/>
        </p:nvGrpSpPr>
        <p:grpSpPr>
          <a:xfrm>
            <a:off x="1936535" y="4142193"/>
            <a:ext cx="8318930" cy="2056864"/>
            <a:chOff x="1936535" y="3935752"/>
            <a:chExt cx="8318930" cy="2056864"/>
          </a:xfrm>
        </p:grpSpPr>
        <p:sp>
          <p:nvSpPr>
            <p:cNvPr id="9" name="任意多边形 3">
              <a:extLst>
                <a:ext uri="{FF2B5EF4-FFF2-40B4-BE49-F238E27FC236}">
                  <a16:creationId xmlns:a16="http://schemas.microsoft.com/office/drawing/2014/main" id="{352A09C9-2542-48D1-A647-CD753A8C1814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10" name="任意多边形 4">
              <a:extLst>
                <a:ext uri="{FF2B5EF4-FFF2-40B4-BE49-F238E27FC236}">
                  <a16:creationId xmlns:a16="http://schemas.microsoft.com/office/drawing/2014/main" id="{C341AC79-0F48-4B0D-A394-77D774FBD5F0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Đ</a:t>
              </a: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C70A15FB-D649-4C34-B8BB-5004DA736AAF}"/>
              </a:ext>
            </a:extLst>
          </p:cNvPr>
          <p:cNvSpPr txBox="1"/>
          <p:nvPr/>
        </p:nvSpPr>
        <p:spPr>
          <a:xfrm>
            <a:off x="3114109" y="4508905"/>
            <a:ext cx="6308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Đọc: Danh sách học sinh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1)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83883" y="1463098"/>
            <a:ext cx="8141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Danh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sách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học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sinh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2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2C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đăng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kí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đọc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r0c0i Linotte" pitchFamily="2" charset="0"/>
              </a:rPr>
              <a:t>truyện</a:t>
            </a:r>
            <a:r>
              <a:rPr lang="en-US" sz="2400" b="1" dirty="0">
                <a:solidFill>
                  <a:srgbClr val="FF0000"/>
                </a:solidFill>
                <a:latin typeface="r0c0i Linotte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05193" y="169144"/>
            <a:ext cx="6705278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2800" b="1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 </a:t>
            </a:r>
            <a:r>
              <a:rPr lang="en-US" sz="2800" b="1" dirty="0">
                <a:solidFill>
                  <a:srgbClr val="FF66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 HỌC SINH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9256" y="635097"/>
            <a:ext cx="11593488" cy="861710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4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nay,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sở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1626146"/>
              </p:ext>
            </p:extLst>
          </p:nvPr>
        </p:nvGraphicFramePr>
        <p:xfrm>
          <a:off x="2541253" y="2016617"/>
          <a:ext cx="7317835" cy="3726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184">
                  <a:extLst>
                    <a:ext uri="{9D8B030D-6E8A-4147-A177-3AD203B41FA5}">
                      <a16:colId xmlns:a16="http://schemas.microsoft.com/office/drawing/2014/main" val="2599426096"/>
                    </a:ext>
                  </a:extLst>
                </a:gridCol>
                <a:gridCol w="2673449">
                  <a:extLst>
                    <a:ext uri="{9D8B030D-6E8A-4147-A177-3AD203B41FA5}">
                      <a16:colId xmlns:a16="http://schemas.microsoft.com/office/drawing/2014/main" val="1175404553"/>
                    </a:ext>
                  </a:extLst>
                </a:gridCol>
                <a:gridCol w="3301202">
                  <a:extLst>
                    <a:ext uri="{9D8B030D-6E8A-4147-A177-3AD203B41FA5}">
                      <a16:colId xmlns:a16="http://schemas.microsoft.com/office/drawing/2014/main" val="1779731609"/>
                    </a:ext>
                  </a:extLst>
                </a:gridCol>
              </a:tblGrid>
              <a:tr h="384363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Số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tự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tên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Truyện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66607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Trần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An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960716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1268254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Nguyễn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Bảo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206114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Đỗ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Duy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Bắc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1365762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Vũ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Tiến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Bình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527567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Thị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Cúc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Ngày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khai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trường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996883"/>
                  </a:ext>
                </a:extLst>
              </a:tr>
              <a:tr h="383631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Lê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Gia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Hân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Vì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sao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gà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chẳng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giỏi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bơi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991626"/>
                  </a:ext>
                </a:extLst>
              </a:tr>
              <a:tr h="656612"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Phùng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Minh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Khánh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Ếch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xanh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đi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b="0" baseline="0" dirty="0" err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học</a:t>
                      </a:r>
                      <a:r>
                        <a:rPr lang="en-US" b="0" baseline="0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endParaRPr lang="en-US" b="0" dirty="0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857318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9256" y="5696515"/>
            <a:ext cx="11593486" cy="1231042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Dựa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nhân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413591" y="2016617"/>
            <a:ext cx="0" cy="3726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2791405" y="5562948"/>
            <a:ext cx="692603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1" name="Cloud Callout 30"/>
          <p:cNvSpPr/>
          <p:nvPr/>
        </p:nvSpPr>
        <p:spPr>
          <a:xfrm>
            <a:off x="148523" y="1763391"/>
            <a:ext cx="2236225" cy="1379155"/>
          </a:xfrm>
          <a:prstGeom prst="cloudCallout">
            <a:avLst>
              <a:gd name="adj1" fmla="val 39744"/>
              <a:gd name="adj2" fmla="val 126626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xuống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34" name="Cloud Callout 33"/>
          <p:cNvSpPr/>
          <p:nvPr/>
        </p:nvSpPr>
        <p:spPr>
          <a:xfrm>
            <a:off x="9969568" y="2820037"/>
            <a:ext cx="2236225" cy="1379155"/>
          </a:xfrm>
          <a:prstGeom prst="cloudCallout">
            <a:avLst>
              <a:gd name="adj1" fmla="val -42383"/>
              <a:gd name="adj2" fmla="val 126376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sang </a:t>
            </a:r>
            <a:r>
              <a:rPr lang="en-US" sz="20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r>
              <a:rPr lang="en-US" sz="20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25" grpId="0"/>
      <p:bldP spid="31" grpId="0" animBg="1"/>
      <p:bldP spid="3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63" y="215760"/>
            <a:ext cx="10543131" cy="596984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595d3f6b209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84" y="4146550"/>
            <a:ext cx="6308090" cy="2711450"/>
          </a:xfrm>
          <a:prstGeom prst="rect">
            <a:avLst/>
          </a:prstGeom>
        </p:spPr>
      </p:pic>
      <p:sp>
        <p:nvSpPr>
          <p:cNvPr id="4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652520" y="2583204"/>
            <a:ext cx="11203016" cy="123495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95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95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95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0C6560F-3880-4AFC-9F5E-DC567D90A9E5}"/>
              </a:ext>
            </a:extLst>
          </p:cNvPr>
          <p:cNvSpPr/>
          <p:nvPr/>
        </p:nvSpPr>
        <p:spPr>
          <a:xfrm>
            <a:off x="3306044" y="333817"/>
            <a:ext cx="799362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>
                <a:solidFill>
                  <a:srgbClr val="FF99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5400" b="1" dirty="0">
              <a:solidFill>
                <a:srgbClr val="00B050"/>
              </a:solidFill>
              <a:latin typeface="r0c0i Linotte" pitchFamily="2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5400" b="1" dirty="0">
                <a:solidFill>
                  <a:srgbClr val="FF660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DANH SÁCH HỌC SINH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3B603F-C5D5-4422-ADB0-5ED3729CD12E}"/>
              </a:ext>
            </a:extLst>
          </p:cNvPr>
          <p:cNvSpPr txBox="1"/>
          <p:nvPr/>
        </p:nvSpPr>
        <p:spPr>
          <a:xfrm>
            <a:off x="1747738" y="1164813"/>
            <a:ext cx="60984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BÀI 12 </a:t>
            </a:r>
            <a:endParaRPr lang="en-US" sz="5400">
              <a:solidFill>
                <a:schemeClr val="bg1"/>
              </a:solidFill>
            </a:endParaRPr>
          </a:p>
        </p:txBody>
      </p:sp>
      <p:pic>
        <p:nvPicPr>
          <p:cNvPr id="18" name="图片 2">
            <a:extLst>
              <a:ext uri="{FF2B5EF4-FFF2-40B4-BE49-F238E27FC236}">
                <a16:creationId xmlns:a16="http://schemas.microsoft.com/office/drawing/2014/main" id="{5B1678CA-1ADD-43F2-8CB4-6EAB13E101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1856988"/>
            <a:ext cx="6937828" cy="2124302"/>
          </a:xfrm>
          <a:prstGeom prst="rect">
            <a:avLst/>
          </a:prstGeom>
        </p:spPr>
      </p:pic>
      <p:grpSp>
        <p:nvGrpSpPr>
          <p:cNvPr id="21" name="组合 9">
            <a:extLst>
              <a:ext uri="{FF2B5EF4-FFF2-40B4-BE49-F238E27FC236}">
                <a16:creationId xmlns:a16="http://schemas.microsoft.com/office/drawing/2014/main" id="{0AE6AA36-12F5-4853-8646-3AF7AAFACAC6}"/>
              </a:ext>
            </a:extLst>
          </p:cNvPr>
          <p:cNvGrpSpPr/>
          <p:nvPr/>
        </p:nvGrpSpPr>
        <p:grpSpPr>
          <a:xfrm>
            <a:off x="1936535" y="4142193"/>
            <a:ext cx="8318930" cy="2056864"/>
            <a:chOff x="1936535" y="3935752"/>
            <a:chExt cx="8318930" cy="2056864"/>
          </a:xfrm>
        </p:grpSpPr>
        <p:sp>
          <p:nvSpPr>
            <p:cNvPr id="22" name="任意多边形 3">
              <a:extLst>
                <a:ext uri="{FF2B5EF4-FFF2-40B4-BE49-F238E27FC236}">
                  <a16:creationId xmlns:a16="http://schemas.microsoft.com/office/drawing/2014/main" id="{FF2E047E-5AA4-4FC2-9308-5692BDF6F02D}"/>
                </a:ext>
              </a:extLst>
            </p:cNvPr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任意多边形 4">
              <a:extLst>
                <a:ext uri="{FF2B5EF4-FFF2-40B4-BE49-F238E27FC236}">
                  <a16:creationId xmlns:a16="http://schemas.microsoft.com/office/drawing/2014/main" id="{E3D898A5-588F-4AED-BF27-ABBF0C5DDF99}"/>
                </a:ext>
              </a:extLst>
            </p:cNvPr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Đ</a:t>
              </a:r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45B0C6BA-B6C7-4404-8FB1-B84E22369EE1}"/>
              </a:ext>
            </a:extLst>
          </p:cNvPr>
          <p:cNvSpPr txBox="1"/>
          <p:nvPr/>
        </p:nvSpPr>
        <p:spPr>
          <a:xfrm>
            <a:off x="3114109" y="4508905"/>
            <a:ext cx="630813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Đọc: Danh sách học sinh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2) </a:t>
            </a:r>
          </a:p>
        </p:txBody>
      </p:sp>
    </p:spTree>
    <p:extLst>
      <p:ext uri="{BB962C8B-B14F-4D97-AF65-F5344CB8AC3E}">
        <p14:creationId xmlns:p14="http://schemas.microsoft.com/office/powerpoint/2010/main" val="4062169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620704" y="3225800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106517" y="67310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056520" y="1751879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nhiêu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925617" y="3429000"/>
            <a:ext cx="5563423" cy="6292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2C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8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A87EA566-68F8-4CBD-9F59-70178AC1821D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517" y="64477"/>
            <a:ext cx="2819100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88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694446" y="3127887"/>
            <a:ext cx="2289349" cy="214630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18359" y="778387"/>
            <a:ext cx="10281278" cy="5842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00765" y="1608439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đứng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73560" y="2924687"/>
            <a:ext cx="6956027" cy="28321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Thị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Cúc</a:t>
            </a:r>
            <a:endParaRPr lang="en-US" sz="32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32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“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khai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endParaRPr lang="en-US" sz="32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BFEA10F-B911-498A-BEF9-A10C35E5B43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517" y="64477"/>
            <a:ext cx="2819100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978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828385" y="3178175"/>
            <a:ext cx="2187751" cy="2051050"/>
          </a:xfrm>
          <a:prstGeom prst="rect">
            <a:avLst/>
          </a:prstGeom>
        </p:spPr>
      </p:pic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180259" y="673100"/>
            <a:ext cx="10281278" cy="61849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00765" y="1477752"/>
            <a:ext cx="7301618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6?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397675" y="2870200"/>
            <a:ext cx="6707798" cy="29718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Trần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</a:t>
            </a:r>
          </a:p>
          <a:p>
            <a:pPr marL="571500" indent="-571500" algn="just">
              <a:buFontTx/>
              <a:buChar char="-"/>
            </a:pP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Đỗ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Duy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Bắc</a:t>
            </a:r>
            <a:endParaRPr lang="en-US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4CC49C3F-78C0-443C-AB12-A3AE0C4932E5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6517" y="64477"/>
            <a:ext cx="2819100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537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E03B3F22-758C-4BBA-9D06-6757B30197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5" t="10430" r="46646" b="11190"/>
          <a:stretch/>
        </p:blipFill>
        <p:spPr>
          <a:xfrm>
            <a:off x="26362" y="383381"/>
            <a:ext cx="11480801" cy="690649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387601" y="1453581"/>
            <a:ext cx="7596525" cy="12400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930400" y="2223729"/>
            <a:ext cx="8191502" cy="4152900"/>
          </a:xfrm>
          <a:prstGeom prst="roundRect">
            <a:avLst>
              <a:gd name="adj" fmla="val 13676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Theo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tin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(VD: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truyện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đăng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kí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i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d.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43977BDD-A5C5-4FC7-A4BA-F90BB8FB3B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6" t="48289" r="718" b="4445"/>
          <a:stretch/>
        </p:blipFill>
        <p:spPr>
          <a:xfrm>
            <a:off x="9984126" y="4925911"/>
            <a:ext cx="2302896" cy="2159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917698" y="2370067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904999" y="3126005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866898" y="4375227"/>
            <a:ext cx="609602" cy="60960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C925EA-2D49-47E8-AB0F-7E3DC7C667A1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522" y="-3654"/>
            <a:ext cx="2819100" cy="9202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40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latin typeface="SVN-Gretoon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Tìm hiểu bài</a:t>
            </a:r>
            <a:endParaRPr lang="zh-CN" alt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latin typeface="SVN-Gretoon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946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" grpId="0" animBg="1"/>
      <p:bldP spid="10" grpId="0" animBg="1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C552A565-DDD1-42B7-971C-D7608DB1B87F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内容列表"/>
  <p:tag name="ISPRINGCLOUDFOLDERID" val="0"/>
  <p:tag name="ISPRINGCLOUDFOLDERPATH" val="资源库"/>
  <p:tag name="ISPRING_OUTPUT_FOLDER" val="D:\ppt\第15批\923043"/>
  <p:tag name="ISPRING_PRESENTATION_TITLE" val="PPT源文件"/>
  <p:tag name="ISPRING_FIRST_PUBLISH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nmh5ip1a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</TotalTime>
  <Words>629</Words>
  <Application>Microsoft Office PowerPoint</Application>
  <PresentationFormat>Widescreen</PresentationFormat>
  <Paragraphs>138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等线</vt:lpstr>
      <vt:lpstr>Arial</vt:lpstr>
      <vt:lpstr>Arial-Rounded</vt:lpstr>
      <vt:lpstr>inpin heiti</vt:lpstr>
      <vt:lpstr>r0c0i Linotte</vt:lpstr>
      <vt:lpstr>SVN-Gretoon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PPT源文件</dc:title>
  <dc:creator>Administrator</dc:creator>
  <cp:lastModifiedBy>Ms Quyen</cp:lastModifiedBy>
  <cp:revision>33</cp:revision>
  <dcterms:created xsi:type="dcterms:W3CDTF">2018-09-05T13:02:01Z</dcterms:created>
  <dcterms:modified xsi:type="dcterms:W3CDTF">2021-10-12T02:10:12Z</dcterms:modified>
</cp:coreProperties>
</file>