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5" r:id="rId3"/>
    <p:sldMasterId id="2147483697" r:id="rId4"/>
    <p:sldMasterId id="2147483709" r:id="rId5"/>
    <p:sldMasterId id="2147483721" r:id="rId6"/>
    <p:sldMasterId id="2147483731" r:id="rId7"/>
    <p:sldMasterId id="2147483743" r:id="rId8"/>
  </p:sldMasterIdLst>
  <p:notesMasterIdLst>
    <p:notesMasterId r:id="rId19"/>
  </p:notesMasterIdLst>
  <p:sldIdLst>
    <p:sldId id="267" r:id="rId9"/>
    <p:sldId id="264" r:id="rId10"/>
    <p:sldId id="256" r:id="rId11"/>
    <p:sldId id="258" r:id="rId12"/>
    <p:sldId id="259" r:id="rId13"/>
    <p:sldId id="265" r:id="rId14"/>
    <p:sldId id="260" r:id="rId15"/>
    <p:sldId id="261" r:id="rId16"/>
    <p:sldId id="262" r:id="rId17"/>
    <p:sldId id="26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92A9CF-47D5-43F2-B237-1E0EC4108B00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FF33A6-7093-4F29-B5A5-A0A7EFDBD6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438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4A45BF-78A6-4805-B166-47FC266EE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358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781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32B3-FE1B-42BF-8DCF-1DDC4A0215C6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C37-6E61-4F32-9611-36D105E92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07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32B3-FE1B-42BF-8DCF-1DDC4A0215C6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C37-6E61-4F32-9611-36D105E92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824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32B3-FE1B-42BF-8DCF-1DDC4A0215C6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C37-6E61-4F32-9611-36D105E92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79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8334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9492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50593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4064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5008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6935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7811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7501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32B3-FE1B-42BF-8DCF-1DDC4A0215C6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C37-6E61-4F32-9611-36D105E92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99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6681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6791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546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15240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235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3613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1986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173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284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134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32B3-FE1B-42BF-8DCF-1DDC4A0215C6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C37-6E61-4F32-9611-36D105E92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919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1365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0784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7599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6312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247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5128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8297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3592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9853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30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32B3-FE1B-42BF-8DCF-1DDC4A0215C6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C37-6E61-4F32-9611-36D105E92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489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78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7572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8107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2794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5749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9170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1181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7843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7049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610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32B3-FE1B-42BF-8DCF-1DDC4A0215C6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C37-6E61-4F32-9611-36D105E92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94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0112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7916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7284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0578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9316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8138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4905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2443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97873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3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32B3-FE1B-42BF-8DCF-1DDC4A0215C6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C37-6E61-4F32-9611-36D105E92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011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01460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5439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46179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9197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1874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0885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5BF49-3D7A-4F43-BA91-D003E0AEA55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BD8DC-39EC-4016-A177-D6AECE1583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51F90C-6016-44EB-A808-D33C407AC92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2163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 xmlns:a14="http://schemas.microsoft.com/office/drawing/2010/main">
      <p:transition spd="slow" advClick="0" advTm="5000">
        <p:blinds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5BF49-3D7A-4F43-BA91-D003E0AEA55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BD8DC-39EC-4016-A177-D6AECE1583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0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5BF49-3D7A-4F43-BA91-D003E0AEA55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BD8DC-39EC-4016-A177-D6AECE1583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76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5BF49-3D7A-4F43-BA91-D003E0AEA55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BD8DC-39EC-4016-A177-D6AECE1583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6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32B3-FE1B-42BF-8DCF-1DDC4A0215C6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C37-6E61-4F32-9611-36D105E92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7131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5BF49-3D7A-4F43-BA91-D003E0AEA55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BD8DC-39EC-4016-A177-D6AECE1583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41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5BF49-3D7A-4F43-BA91-D003E0AEA55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BD8DC-39EC-4016-A177-D6AECE1583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3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5BF49-3D7A-4F43-BA91-D003E0AEA55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BD8DC-39EC-4016-A177-D6AECE1583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77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5BF49-3D7A-4F43-BA91-D003E0AEA55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BD8DC-39EC-4016-A177-D6AECE1583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5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5BF49-3D7A-4F43-BA91-D003E0AEA55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BD8DC-39EC-4016-A177-D6AECE1583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26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5BF49-3D7A-4F43-BA91-D003E0AEA55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BD8DC-39EC-4016-A177-D6AECE1583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53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5BF49-3D7A-4F43-BA91-D003E0AEA55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BD8DC-39EC-4016-A177-D6AECE1583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17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9164F9-9BE1-4E0D-B3EE-1E42007BF93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6549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A444CF-F15A-433F-AC4E-3BB6F63886F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5142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B1D84C-E0EE-4327-A353-D771DE32F4F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706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32B3-FE1B-42BF-8DCF-1DDC4A0215C6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C37-6E61-4F32-9611-36D105E92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689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733373-6281-48DC-9F13-A8BAD8BE6B3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9930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9A441F-5ECA-4FB6-B390-2C7DD2A792F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6402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96E9E2-6722-4C22-9EC3-DDDA531B67B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4914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C05B78-1619-4903-89D7-43FCCE574AE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2193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3F3EF91-8CC2-49CA-A2B8-97A594E373E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6034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9A600-FB80-4FB4-8FCB-B461457435A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76649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D16AB5-6865-4A1B-9F87-784E048C3C0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8653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976A566-3EF6-489F-A52B-7B6FF49EBBD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522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32B3-FE1B-42BF-8DCF-1DDC4A0215C6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55C37-6E61-4F32-9611-36D105E92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2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E32B3-FE1B-42BF-8DCF-1DDC4A0215C6}" type="datetimeFigureOut">
              <a:rPr lang="en-US" smtClean="0"/>
              <a:t>28/09/2021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55C37-6E61-4F32-9611-36D105E92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0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28/09/2021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953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430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273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686A8-91EF-4F81-BCE4-A1294EA50367}"/>
              </a:ext>
            </a:extLst>
          </p:cNvPr>
          <p:cNvSpPr txBox="1"/>
          <p:nvPr userDrawn="1"/>
        </p:nvSpPr>
        <p:spPr>
          <a:xfrm>
            <a:off x="8889023" y="6596390"/>
            <a:ext cx="37477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73763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82CBF5-1F8F-4EDF-8AF3-469CCAE7423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8229419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5BF49-3D7A-4F43-BA91-D003E0AEA55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2021/9/28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3BD8DC-39EC-4016-A177-D6AECE15833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EDD37F-316C-4176-AABE-C7BFD7ADEBA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4988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1965D6-673E-4C4C-8EAF-BF2EC82E541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31" name="Picture 7" descr="B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69850"/>
            <a:ext cx="11964988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50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5.xml"/><Relationship Id="rId7" Type="http://schemas.openxmlformats.org/officeDocument/2006/relationships/image" Target="../media/image2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67.xml"/><Relationship Id="rId4" Type="http://schemas.openxmlformats.org/officeDocument/2006/relationships/tags" Target="../tags/tag6.xml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121840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422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D503F71A-BC92-416A-840E-AB61F69DA1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444D52FE-8165-4300-A967-CA134A5378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sp>
        <p:nvSpPr>
          <p:cNvPr id="8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846557" y="2573560"/>
            <a:ext cx="51688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Củng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cố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dặn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ea"/>
                <a:sym typeface="+mn-lt"/>
              </a:rPr>
              <a:t>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11" name="PA_图片 7">
            <a:extLst>
              <a:ext uri="{FF2B5EF4-FFF2-40B4-BE49-F238E27FC236}">
                <a16:creationId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8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419100"/>
            <a:ext cx="3509963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13" y="809833"/>
            <a:ext cx="7145338" cy="5748810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85" y="2507381"/>
            <a:ext cx="4655117" cy="46551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05" y="67097"/>
            <a:ext cx="1630009" cy="1485472"/>
          </a:xfrm>
          <a:prstGeom prst="rect">
            <a:avLst/>
          </a:prstGeom>
        </p:spPr>
      </p:pic>
      <p:sp>
        <p:nvSpPr>
          <p:cNvPr id="24" name="矩形 39"/>
          <p:cNvSpPr>
            <a:spLocks noChangeArrowheads="1"/>
          </p:cNvSpPr>
          <p:nvPr/>
        </p:nvSpPr>
        <p:spPr bwMode="auto">
          <a:xfrm>
            <a:off x="4944666" y="2522966"/>
            <a:ext cx="5016080" cy="130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21856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sng" strike="noStrike" kern="1200" cap="none" spc="0" normalizeH="0" baseline="0" noProof="0" dirty="0" err="1">
                <a:ln>
                  <a:noFill/>
                </a:ln>
                <a:solidFill>
                  <a:srgbClr val="F39800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Khởi</a:t>
            </a:r>
            <a:r>
              <a:rPr kumimoji="0" lang="en-US" altLang="zh-CN" sz="6000" b="1" i="0" u="sng" strike="noStrike" kern="1200" cap="none" spc="0" normalizeH="0" baseline="0" noProof="0" dirty="0">
                <a:ln>
                  <a:noFill/>
                </a:ln>
                <a:solidFill>
                  <a:srgbClr val="F39800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 </a:t>
            </a:r>
            <a:r>
              <a:rPr kumimoji="0" lang="en-US" altLang="zh-CN" sz="6000" b="1" i="0" u="sng" strike="noStrike" kern="1200" cap="none" spc="0" normalizeH="0" baseline="0" noProof="0" dirty="0" err="1">
                <a:ln>
                  <a:noFill/>
                </a:ln>
                <a:solidFill>
                  <a:srgbClr val="F39800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động</a:t>
            </a:r>
            <a:endParaRPr kumimoji="0" lang="zh-CN" altLang="en-US" sz="6000" b="1" i="0" u="sng" strike="noStrike" kern="1200" cap="none" spc="0" normalizeH="0" baseline="0" noProof="0" dirty="0">
              <a:ln>
                <a:noFill/>
              </a:ln>
              <a:solidFill>
                <a:srgbClr val="F39800"/>
              </a:solidFill>
              <a:effectLst/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862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 còng đi chợ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514" y="359229"/>
            <a:ext cx="11669486" cy="581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530516" y="779366"/>
            <a:ext cx="10524279" cy="2039110"/>
            <a:chOff x="1992986" y="1961909"/>
            <a:chExt cx="6789696" cy="1035577"/>
          </a:xfrm>
        </p:grpSpPr>
        <p:sp>
          <p:nvSpPr>
            <p:cNvPr id="14" name="Rectangle 10"/>
            <p:cNvSpPr/>
            <p:nvPr/>
          </p:nvSpPr>
          <p:spPr>
            <a:xfrm>
              <a:off x="1992986" y="2044087"/>
              <a:ext cx="6649863" cy="95185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Rectangle 10"/>
            <p:cNvSpPr/>
            <p:nvPr/>
          </p:nvSpPr>
          <p:spPr>
            <a:xfrm rot="416356">
              <a:off x="6357470" y="1973080"/>
              <a:ext cx="2425212" cy="102440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0"/>
            <p:cNvSpPr/>
            <p:nvPr/>
          </p:nvSpPr>
          <p:spPr>
            <a:xfrm>
              <a:off x="1992986" y="1961909"/>
              <a:ext cx="6649863" cy="1003895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Rectangle 10"/>
            <p:cNvSpPr/>
            <p:nvPr/>
          </p:nvSpPr>
          <p:spPr>
            <a:xfrm>
              <a:off x="2055600" y="2054250"/>
              <a:ext cx="6295779" cy="80060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0" y="86032"/>
            <a:ext cx="12192000" cy="6664009"/>
            <a:chOff x="0" y="0"/>
            <a:chExt cx="9144000" cy="513286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-47666" y="178443"/>
            <a:ext cx="3430773" cy="2849525"/>
            <a:chOff x="-255181" y="-138500"/>
            <a:chExt cx="2668772" cy="1866155"/>
          </a:xfrm>
        </p:grpSpPr>
        <p:sp>
          <p:nvSpPr>
            <p:cNvPr id="9" name="Oval 8"/>
            <p:cNvSpPr/>
            <p:nvPr/>
          </p:nvSpPr>
          <p:spPr>
            <a:xfrm>
              <a:off x="-255181" y="-138500"/>
              <a:ext cx="2668772" cy="185034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-127591" y="-96105"/>
              <a:ext cx="2413592" cy="18237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27591" y="255045"/>
              <a:ext cx="1903228" cy="147261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948694" y="1166291"/>
            <a:ext cx="7889188" cy="1231090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Nghe - viết: Cầu thủ dự bị.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Viết hoa tên người.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5407" y="1392557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Bài 8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03" y="2796078"/>
            <a:ext cx="1675019" cy="404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1. 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6C294-EB0C-4F42-8983-297691DEC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010" y="1894589"/>
            <a:ext cx="9271923" cy="297744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7148945" y="3463636"/>
            <a:ext cx="12607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69626" y="4592584"/>
            <a:ext cx="312717" cy="55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682343" y="4025339"/>
            <a:ext cx="12607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93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021" y="2534462"/>
            <a:ext cx="3849948" cy="384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2518778" y="1846961"/>
            <a:ext cx="715443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 sinh viết bài vào vở ô li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2518775" y="730882"/>
            <a:ext cx="7154436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 BÀI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733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420471" y="582783"/>
            <a:ext cx="12173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riêng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7EB64-3994-4461-B1C1-8EFCB0FA6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836" y="2004689"/>
            <a:ext cx="9947563" cy="324501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BE1302E-25E9-4EED-A3F4-B37CB8B8CFF7}"/>
              </a:ext>
            </a:extLst>
          </p:cNvPr>
          <p:cNvSpPr/>
          <p:nvPr/>
        </p:nvSpPr>
        <p:spPr>
          <a:xfrm>
            <a:off x="1323270" y="2004690"/>
            <a:ext cx="2999348" cy="156221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BE1302E-25E9-4EED-A3F4-B37CB8B8CFF7}"/>
              </a:ext>
            </a:extLst>
          </p:cNvPr>
          <p:cNvSpPr/>
          <p:nvPr/>
        </p:nvSpPr>
        <p:spPr>
          <a:xfrm>
            <a:off x="7995360" y="2064984"/>
            <a:ext cx="2999348" cy="156221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BE1302E-25E9-4EED-A3F4-B37CB8B8CFF7}"/>
              </a:ext>
            </a:extLst>
          </p:cNvPr>
          <p:cNvSpPr/>
          <p:nvPr/>
        </p:nvSpPr>
        <p:spPr>
          <a:xfrm>
            <a:off x="4548961" y="3816927"/>
            <a:ext cx="2999348" cy="156221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BE1302E-25E9-4EED-A3F4-B37CB8B8CFF7}"/>
              </a:ext>
            </a:extLst>
          </p:cNvPr>
          <p:cNvSpPr/>
          <p:nvPr/>
        </p:nvSpPr>
        <p:spPr>
          <a:xfrm>
            <a:off x="8120051" y="3687489"/>
            <a:ext cx="2999348" cy="1562211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98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844145" y="2228246"/>
            <a:ext cx="4530436" cy="275608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14399" y="2243958"/>
            <a:ext cx="4530436" cy="275608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1" y="308344"/>
            <a:ext cx="117992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906254-6B5E-4CC8-8172-AFD3D56E6019}"/>
              </a:ext>
            </a:extLst>
          </p:cNvPr>
          <p:cNvSpPr txBox="1"/>
          <p:nvPr/>
        </p:nvSpPr>
        <p:spPr>
          <a:xfrm>
            <a:off x="1411390" y="2344729"/>
            <a:ext cx="40957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Lê Gia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Huy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F6A5E1-A9C6-4D91-8341-1904F118006E}"/>
              </a:ext>
            </a:extLst>
          </p:cNvPr>
          <p:cNvSpPr txBox="1"/>
          <p:nvPr/>
        </p:nvSpPr>
        <p:spPr>
          <a:xfrm>
            <a:off x="7278791" y="2276901"/>
            <a:ext cx="62838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Lê Gia Huy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507181" y="3256301"/>
            <a:ext cx="1274619" cy="595746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3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2" grpId="0"/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373136" y="741242"/>
            <a:ext cx="11618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tên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tổ.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43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117</Words>
  <Application>Microsoft Office PowerPoint</Application>
  <PresentationFormat>Widescreen</PresentationFormat>
  <Paragraphs>24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10</vt:i4>
      </vt:variant>
    </vt:vector>
  </HeadingPairs>
  <TitlesOfParts>
    <vt:vector size="29" baseType="lpstr">
      <vt:lpstr>SimSun</vt:lpstr>
      <vt:lpstr>Arial</vt:lpstr>
      <vt:lpstr>Arial-Rounded</vt:lpstr>
      <vt:lpstr>Calibri</vt:lpstr>
      <vt:lpstr>Calibri Light</vt:lpstr>
      <vt:lpstr>等线</vt:lpstr>
      <vt:lpstr>Kalam</vt:lpstr>
      <vt:lpstr>Montserrat</vt:lpstr>
      <vt:lpstr>黑体</vt:lpstr>
      <vt:lpstr>Times New Roman</vt:lpstr>
      <vt:lpstr>汉仪小麦体简</vt:lpstr>
      <vt:lpstr>Office Theme</vt:lpstr>
      <vt:lpstr>9_Office Theme</vt:lpstr>
      <vt:lpstr>1_Default Design</vt:lpstr>
      <vt:lpstr>1_Office 主题​​</vt:lpstr>
      <vt:lpstr>2_Office 主题​​</vt:lpstr>
      <vt:lpstr>Doodle Sketchbook by Slidesgo</vt:lpstr>
      <vt:lpstr>第一PPT，www.1ppt.com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xinh</dc:creator>
  <cp:lastModifiedBy>HP</cp:lastModifiedBy>
  <cp:revision>7</cp:revision>
  <dcterms:created xsi:type="dcterms:W3CDTF">2021-08-14T04:10:32Z</dcterms:created>
  <dcterms:modified xsi:type="dcterms:W3CDTF">2021-09-28T14:57:54Z</dcterms:modified>
</cp:coreProperties>
</file>