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7" r:id="rId2"/>
    <p:sldMasterId id="2147483699" r:id="rId3"/>
    <p:sldMasterId id="2147483711" r:id="rId4"/>
    <p:sldMasterId id="2147483723" r:id="rId5"/>
    <p:sldMasterId id="2147483735" r:id="rId6"/>
    <p:sldMasterId id="2147483749" r:id="rId7"/>
    <p:sldMasterId id="2147483763" r:id="rId8"/>
    <p:sldMasterId id="2147483775" r:id="rId9"/>
  </p:sldMasterIdLst>
  <p:notesMasterIdLst>
    <p:notesMasterId r:id="rId21"/>
  </p:notesMasterIdLst>
  <p:sldIdLst>
    <p:sldId id="272" r:id="rId10"/>
    <p:sldId id="264" r:id="rId11"/>
    <p:sldId id="265" r:id="rId12"/>
    <p:sldId id="258" r:id="rId13"/>
    <p:sldId id="259" r:id="rId14"/>
    <p:sldId id="269" r:id="rId15"/>
    <p:sldId id="266" r:id="rId16"/>
    <p:sldId id="267" r:id="rId17"/>
    <p:sldId id="270" r:id="rId18"/>
    <p:sldId id="271" r:id="rId19"/>
    <p:sldId id="26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2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883B6-D5D2-4436-A3F5-6720B987DF6A}" type="datetimeFigureOut">
              <a:rPr lang="en-US" smtClean="0"/>
              <a:t>28/09/2021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8C7A4-5EF7-4488-881B-A68A3A44BE8B}" type="slidenum">
              <a:rPr lang="en-US" smtClean="0"/>
              <a:t>‹#›</a:t>
            </a:fld>
            <a:endParaRPr lang="en-US"/>
          </a:p>
        </p:txBody>
      </p:sp>
    </p:spTree>
    <p:extLst>
      <p:ext uri="{BB962C8B-B14F-4D97-AF65-F5344CB8AC3E}">
        <p14:creationId xmlns:p14="http://schemas.microsoft.com/office/powerpoint/2010/main" val="3344416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1163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4696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59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4837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5756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0C05B78-1619-4903-89D7-43FCCE574AE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84523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3F3EF91-8CC2-49CA-A2B8-97A594E373E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922989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BF9A600-FB80-4FB4-8FCB-B461457435A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98978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5D16AB5-6865-4A1B-9F87-784E048C3C0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99547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976A566-3EF6-489F-A52B-7B6FF49EBBD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0216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57639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GB"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a:t>
            </a:fld>
            <a:endParaRPr kumimoji="0" lang="en-GB"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171983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766892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97558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01183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480843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4180257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571458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08707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81520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687471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1246164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51124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48911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77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5696791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271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894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2204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02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688143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129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916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276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072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704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2813984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6384902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8888844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551053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24758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72460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309536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3200109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286096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4074584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1806412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Tree>
    <p:extLst>
      <p:ext uri="{BB962C8B-B14F-4D97-AF65-F5344CB8AC3E}">
        <p14:creationId xmlns:p14="http://schemas.microsoft.com/office/powerpoint/2010/main" val="2885444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228422801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31788536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631766292"/>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907999728"/>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7579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10253823"/>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419181024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127047601"/>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880121747"/>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917229020"/>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271124064"/>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582936692"/>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63647591"/>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0618397"/>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1680521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241311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899673342"/>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95527928"/>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80495246"/>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6242576"/>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21016694"/>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41026117"/>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63474255"/>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31513722"/>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787099379"/>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075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2698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09384629"/>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07610550"/>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52758350"/>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975227"/>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29178674"/>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78911073"/>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3156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303676325"/>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392457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12764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4883677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337328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5211244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461429"/>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extBox 7">
            <a:extLst>
              <a:ext uri="{FF2B5EF4-FFF2-40B4-BE49-F238E27FC236}">
                <a16:creationId xmlns:a16="http://schemas.microsoft.com/office/drawing/2014/main" id="{AA51F90C-6016-44EB-A808-D33C407AC92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3266615036"/>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573952353"/>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1496332717"/>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995017786"/>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334234258"/>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484274554"/>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28757106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260459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3857382080"/>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879264489"/>
      </p:ext>
    </p:extLst>
  </p:cSld>
  <p:clrMapOvr>
    <a:masterClrMapping/>
  </p:clrMapOvr>
  <p:transition spd="slow">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631076921"/>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黑体" panose="02010609060101010101"/>
              <a:cs typeface="+mn-cs"/>
            </a:endParaRPr>
          </a:p>
        </p:txBody>
      </p:sp>
    </p:spTree>
    <p:extLst>
      <p:ext uri="{BB962C8B-B14F-4D97-AF65-F5344CB8AC3E}">
        <p14:creationId xmlns:p14="http://schemas.microsoft.com/office/powerpoint/2010/main" val="2315968313"/>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29164F9-9BE1-4E0D-B3EE-1E42007BF93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67105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A444CF-F15A-433F-AC4E-3BB6F63886F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4480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B1D84C-E0EE-4327-A353-D771DE32F4F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7572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733373-6281-48DC-9F13-A8BAD8BE6B3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0006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89A441F-5ECA-4FB6-B390-2C7DD2A792F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74427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096E9E2-6722-4C22-9EC3-DDDA531B67B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51856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jp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6.jpg"/><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8.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B54AE3A7-20DA-48F3-81C3-2C954A8690A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377"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ABDE023C-A976-4855-B18A-9D29296741E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434237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08E231-020E-454B-814C-04386EE4B12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E349D6-2446-475D-9F9F-B6A9DFEA62F2}"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7523774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39D9B-1707-4BC2-A8DF-A9A95A2D1DD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28/09/2021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4F7387-1A44-43D0-A42C-0F5D255AB47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8195540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FDED92B-7180-4E8E-9FA1-47FFA8006457}"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1227F-0E14-47DF-A00B-C9B5FCB87C35}"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cs typeface="+mn-cs"/>
            </a:endParaRPr>
          </a:p>
        </p:txBody>
      </p:sp>
      <p:sp>
        <p:nvSpPr>
          <p:cNvPr id="8" name="TextBox 7">
            <a:extLst>
              <a:ext uri="{FF2B5EF4-FFF2-40B4-BE49-F238E27FC236}">
                <a16:creationId xmlns:a16="http://schemas.microsoft.com/office/drawing/2014/main" id="{6BD686A8-91EF-4F81-BCE4-A1294EA50367}"/>
              </a:ext>
            </a:extLst>
          </p:cNvPr>
          <p:cNvSpPr txBox="1"/>
          <p:nvPr userDrawn="1"/>
        </p:nvSpPr>
        <p:spPr>
          <a:xfrm>
            <a:off x="8889023" y="6596390"/>
            <a:ext cx="374772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102523125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12400887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5809705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86BAB08-D03A-4FEF-8092-001CB785BBA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AB37BB-E8A6-440B-8775-2A002C97BC55}"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tranthao121004@gmail.com</a:t>
            </a:r>
          </a:p>
        </p:txBody>
      </p:sp>
    </p:spTree>
    <p:extLst>
      <p:ext uri="{BB962C8B-B14F-4D97-AF65-F5344CB8AC3E}">
        <p14:creationId xmlns:p14="http://schemas.microsoft.com/office/powerpoint/2010/main" val="404538835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85BF49-3D7A-4F43-BA91-D003E0AEA55D}"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2021/9/28</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23BD8DC-39EC-4016-A177-D6AECE158338}"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黑体" panose="0201060906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黑体" panose="02010609060101010101"/>
              <a:cs typeface="+mn-cs"/>
            </a:endParaRPr>
          </a:p>
        </p:txBody>
      </p:sp>
      <p:sp>
        <p:nvSpPr>
          <p:cNvPr id="7" name="TextBox 6">
            <a:extLst>
              <a:ext uri="{FF2B5EF4-FFF2-40B4-BE49-F238E27FC236}">
                <a16:creationId xmlns:a16="http://schemas.microsoft.com/office/drawing/2014/main" id="{22EDD37F-316C-4176-AABE-C7BFD7ADEBAF}"/>
              </a:ext>
            </a:extLst>
          </p:cNvPr>
          <p:cNvSpPr txBox="1"/>
          <p:nvPr userDrawn="1"/>
        </p:nvSpPr>
        <p:spPr>
          <a:xfrm>
            <a:off x="8906608" y="6596390"/>
            <a:ext cx="409721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Design by: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Hương</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sz="1100"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Thảo</a:t>
            </a:r>
            <a:r>
              <a:rPr kumimoji="0" lang="en-US" sz="1100"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 – tranthao121004@gmail.com </a:t>
            </a:r>
          </a:p>
        </p:txBody>
      </p:sp>
    </p:spTree>
    <p:extLst>
      <p:ext uri="{BB962C8B-B14F-4D97-AF65-F5344CB8AC3E}">
        <p14:creationId xmlns:p14="http://schemas.microsoft.com/office/powerpoint/2010/main" val="426702182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71965D6-673E-4C4C-8EAF-BF2EC82E541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1031" name="Picture 7" descr="B"/>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4300" y="69850"/>
            <a:ext cx="11964988"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64251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3.xml"/><Relationship Id="rId7" Type="http://schemas.openxmlformats.org/officeDocument/2006/relationships/image" Target="../media/image1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47.xml"/><Relationship Id="rId4" Type="http://schemas.openxmlformats.org/officeDocument/2006/relationships/tags" Target="../tags/tag4.xml"/><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7.xml"/><Relationship Id="rId7"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notesSlide" Target="../notesSlides/notesSlide2.xml"/><Relationship Id="rId5" Type="http://schemas.openxmlformats.org/officeDocument/2006/relationships/slideLayout" Target="../slideLayouts/slideLayout84.xml"/><Relationship Id="rId4" Type="http://schemas.openxmlformats.org/officeDocument/2006/relationships/tags" Target="../tags/tag8.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12184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2547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ED0437-E5C8-4E02-BFC5-45631CAF7A0E}"/>
              </a:ext>
            </a:extLst>
          </p:cNvPr>
          <p:cNvGrpSpPr/>
          <p:nvPr/>
        </p:nvGrpSpPr>
        <p:grpSpPr>
          <a:xfrm>
            <a:off x="743803" y="1062606"/>
            <a:ext cx="11214893" cy="3888218"/>
            <a:chOff x="768927" y="1641595"/>
            <a:chExt cx="5340928" cy="2511698"/>
          </a:xfrm>
        </p:grpSpPr>
        <p:grpSp>
          <p:nvGrpSpPr>
            <p:cNvPr id="3" name="Group 2">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5" name="Rectangle 14">
                <a:extLst>
                  <a:ext uri="{FF2B5EF4-FFF2-40B4-BE49-F238E27FC236}">
                    <a16:creationId xmlns:a16="http://schemas.microsoft.com/office/drawing/2014/main" id="{7CB7D01E-BEB6-461C-8432-22BFA28DC2C5}"/>
                  </a:ext>
                </a:extLst>
              </p:cNvPr>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8"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 name="TextBox 3">
              <a:extLst>
                <a:ext uri="{FF2B5EF4-FFF2-40B4-BE49-F238E27FC236}">
                  <a16:creationId xmlns:a16="http://schemas.microsoft.com/office/drawing/2014/main" id="{3905E4E2-5934-4996-969A-3A40AF93D95F}"/>
                </a:ext>
              </a:extLst>
            </p:cNvPr>
            <p:cNvSpPr txBox="1"/>
            <p:nvPr/>
          </p:nvSpPr>
          <p:spPr>
            <a:xfrm>
              <a:off x="3100218" y="1767517"/>
              <a:ext cx="1129909" cy="3950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Ví dụ 2:</a:t>
              </a:r>
              <a:endParaRPr kumimoji="0" lang="en-US" sz="32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Rectangle 17"/>
          <p:cNvSpPr/>
          <p:nvPr/>
        </p:nvSpPr>
        <p:spPr>
          <a:xfrm>
            <a:off x="1161814" y="2095837"/>
            <a:ext cx="10378870" cy="2369880"/>
          </a:xfrm>
          <a:prstGeom prst="rect">
            <a:avLst/>
          </a:prstGeom>
        </p:spPr>
        <p:txBody>
          <a:bodyPr wrap="square">
            <a:spAutoFit/>
          </a:bodyPr>
          <a:lstStyle/>
          <a:p>
            <a:pPr lvl="0" algn="just">
              <a:defRPr/>
            </a:pPr>
            <a:r>
              <a:rPr kumimoji="0" lang="en-US" sz="3600" b="0" i="0" u="none" strike="noStrike" kern="0" cap="none" spc="0" normalizeH="0" baseline="0" noProof="0" smtClean="0">
                <a:ln>
                  <a:noFill/>
                </a:ln>
                <a:solidFill>
                  <a:prstClr val="black"/>
                </a:solidFill>
                <a:effectLst/>
                <a:uLnTx/>
                <a:uFillTx/>
                <a:latin typeface="arial" panose="020B0604020202020204" pitchFamily="34" charset="0"/>
                <a:ea typeface="+mn-ea"/>
                <a:cs typeface="+mn-cs"/>
              </a:rPr>
              <a:t>     </a:t>
            </a:r>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trong những môn thể thao mà em yêu thích nhất là đá bóng. </a:t>
            </a:r>
            <a:r>
              <a:rPr lang="vi-VN" sz="280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Mỗi </a:t>
            </a:r>
            <a:r>
              <a:rPr lang="vi-VN" sz="280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đội gồm có mười một cầu thủ, cùng tranh bóng để đưa được bóng vào khung thành. Các trận đấu của chúng em thường diễn ra rất sôi nổi. Dù chiến thắng hay thua cuộc thì chúng em cũng học được nhiều điều bổ ích.</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76184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69509" y="-2667000"/>
            <a:ext cx="6858000" cy="12192000"/>
          </a:xfrm>
          <a:prstGeom prst="rect">
            <a:avLst/>
          </a:prstGeom>
        </p:spPr>
      </p:pic>
      <p:sp>
        <p:nvSpPr>
          <p:cNvPr id="21" name="20"/>
          <p:cNvSpPr/>
          <p:nvPr/>
        </p:nvSpPr>
        <p:spPr>
          <a:xfrm>
            <a:off x="3948818" y="2863278"/>
            <a:ext cx="6148770" cy="830997"/>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0" cap="none" spc="0" normalizeH="0" baseline="0" noProof="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a:t>
            </a:r>
            <a:r>
              <a:rPr kumimoji="0" lang="en-US" sz="5400" b="1" i="0" u="none" strike="noStrike" kern="10" cap="none" spc="0" normalizeH="0" baseline="0" noProof="0" smtClean="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CỐ</a:t>
            </a:r>
            <a:r>
              <a:rPr kumimoji="0" lang="en-US" sz="5400" b="1" i="0" u="none" strike="noStrike" kern="10" cap="none" spc="0" normalizeH="0" noProof="0" smtClean="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 - DẶN DÒ</a:t>
            </a:r>
            <a:endParaRPr kumimoji="0" lang="en-US" sz="54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endParaRP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2588336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Khởi</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động</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5743174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Hổng Dám Đâu  Nhạc Thiếu Nhi Cho Bé  Music For Kid  NhacPro Kids_v720P">
            <a:hlinkClick r:id="" action="ppaction://media"/>
            <a:extLst>
              <a:ext uri="{FF2B5EF4-FFF2-40B4-BE49-F238E27FC236}">
                <a16:creationId xmlns:a16="http://schemas.microsoft.com/office/drawing/2014/main" id="{4B41A045-C96F-4F13-8CDF-BB034CD1DCA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0090" y="180050"/>
            <a:ext cx="11551820" cy="6497899"/>
          </a:xfrm>
          <a:prstGeom prst="rect">
            <a:avLst/>
          </a:prstGeom>
        </p:spPr>
      </p:pic>
    </p:spTree>
    <p:extLst>
      <p:ext uri="{BB962C8B-B14F-4D97-AF65-F5344CB8AC3E}">
        <p14:creationId xmlns:p14="http://schemas.microsoft.com/office/powerpoint/2010/main" val="2324624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0" y="86032"/>
            <a:ext cx="12192000" cy="6664009"/>
            <a:chOff x="0" y="0"/>
            <a:chExt cx="9144000" cy="5132867"/>
          </a:xfrm>
        </p:grpSpPr>
        <p:cxnSp>
          <p:nvCxnSpPr>
            <p:cNvPr id="25" name="Straight Connector 2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8" name="Round Diagonal Corner Rectangle 7"/>
          <p:cNvSpPr/>
          <p:nvPr/>
        </p:nvSpPr>
        <p:spPr>
          <a:xfrm>
            <a:off x="-14500" y="-70523"/>
            <a:ext cx="12206500" cy="2169409"/>
          </a:xfrm>
          <a:custGeom>
            <a:avLst/>
            <a:gdLst>
              <a:gd name="connsiteX0" fmla="*/ 276498 w 9144000"/>
              <a:gd name="connsiteY0" fmla="*/ 0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276498 w 9144000"/>
              <a:gd name="connsiteY8" fmla="*/ 0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340293 w 9144000"/>
              <a:gd name="connsiteY0" fmla="*/ 202018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340293 w 9144000"/>
              <a:gd name="connsiteY8" fmla="*/ 202018 h 1658956"/>
              <a:gd name="connsiteX0" fmla="*/ 446619 w 9144000"/>
              <a:gd name="connsiteY0" fmla="*/ 180753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46619 w 9144000"/>
              <a:gd name="connsiteY8" fmla="*/ 180753 h 1658956"/>
              <a:gd name="connsiteX0" fmla="*/ 404089 w 9144000"/>
              <a:gd name="connsiteY0" fmla="*/ 191386 h 1658956"/>
              <a:gd name="connsiteX1" fmla="*/ 9144000 w 9144000"/>
              <a:gd name="connsiteY1" fmla="*/ 0 h 1658956"/>
              <a:gd name="connsiteX2" fmla="*/ 9144000 w 9144000"/>
              <a:gd name="connsiteY2" fmla="*/ 0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44000"/>
              <a:gd name="connsiteY0" fmla="*/ 191386 h 1658956"/>
              <a:gd name="connsiteX1" fmla="*/ 9144000 w 9144000"/>
              <a:gd name="connsiteY1" fmla="*/ 0 h 1658956"/>
              <a:gd name="connsiteX2" fmla="*/ 9133367 w 9144000"/>
              <a:gd name="connsiteY2" fmla="*/ 138223 h 1658956"/>
              <a:gd name="connsiteX3" fmla="*/ 9144000 w 9144000"/>
              <a:gd name="connsiteY3" fmla="*/ 1382458 h 1658956"/>
              <a:gd name="connsiteX4" fmla="*/ 8867502 w 9144000"/>
              <a:gd name="connsiteY4" fmla="*/ 1658956 h 1658956"/>
              <a:gd name="connsiteX5" fmla="*/ 0 w 9144000"/>
              <a:gd name="connsiteY5" fmla="*/ 1658956 h 1658956"/>
              <a:gd name="connsiteX6" fmla="*/ 0 w 9144000"/>
              <a:gd name="connsiteY6" fmla="*/ 1658956 h 1658956"/>
              <a:gd name="connsiteX7" fmla="*/ 0 w 9144000"/>
              <a:gd name="connsiteY7" fmla="*/ 276498 h 1658956"/>
              <a:gd name="connsiteX8" fmla="*/ 404089 w 9144000"/>
              <a:gd name="connsiteY8" fmla="*/ 191386 h 1658956"/>
              <a:gd name="connsiteX0" fmla="*/ 404089 w 9154633"/>
              <a:gd name="connsiteY0" fmla="*/ 106325 h 1573895"/>
              <a:gd name="connsiteX1" fmla="*/ 9154633 w 9154633"/>
              <a:gd name="connsiteY1" fmla="*/ 0 h 1573895"/>
              <a:gd name="connsiteX2" fmla="*/ 9133367 w 9154633"/>
              <a:gd name="connsiteY2" fmla="*/ 53162 h 1573895"/>
              <a:gd name="connsiteX3" fmla="*/ 9144000 w 9154633"/>
              <a:gd name="connsiteY3" fmla="*/ 1297397 h 1573895"/>
              <a:gd name="connsiteX4" fmla="*/ 8867502 w 9154633"/>
              <a:gd name="connsiteY4" fmla="*/ 1573895 h 1573895"/>
              <a:gd name="connsiteX5" fmla="*/ 0 w 9154633"/>
              <a:gd name="connsiteY5" fmla="*/ 1573895 h 1573895"/>
              <a:gd name="connsiteX6" fmla="*/ 0 w 9154633"/>
              <a:gd name="connsiteY6" fmla="*/ 1573895 h 1573895"/>
              <a:gd name="connsiteX7" fmla="*/ 0 w 9154633"/>
              <a:gd name="connsiteY7" fmla="*/ 191437 h 1573895"/>
              <a:gd name="connsiteX8" fmla="*/ 404089 w 9154633"/>
              <a:gd name="connsiteY8" fmla="*/ 106325 h 1573895"/>
              <a:gd name="connsiteX0" fmla="*/ 406325 w 9156869"/>
              <a:gd name="connsiteY0" fmla="*/ 106325 h 1573895"/>
              <a:gd name="connsiteX1" fmla="*/ 9156869 w 9156869"/>
              <a:gd name="connsiteY1" fmla="*/ 0 h 1573895"/>
              <a:gd name="connsiteX2" fmla="*/ 9135603 w 9156869"/>
              <a:gd name="connsiteY2" fmla="*/ 53162 h 1573895"/>
              <a:gd name="connsiteX3" fmla="*/ 9146236 w 9156869"/>
              <a:gd name="connsiteY3" fmla="*/ 1297397 h 1573895"/>
              <a:gd name="connsiteX4" fmla="*/ 8869738 w 9156869"/>
              <a:gd name="connsiteY4" fmla="*/ 1573895 h 1573895"/>
              <a:gd name="connsiteX5" fmla="*/ 2236 w 9156869"/>
              <a:gd name="connsiteY5" fmla="*/ 1573895 h 1573895"/>
              <a:gd name="connsiteX6" fmla="*/ 2236 w 9156869"/>
              <a:gd name="connsiteY6" fmla="*/ 1573895 h 1573895"/>
              <a:gd name="connsiteX7" fmla="*/ 2236 w 9156869"/>
              <a:gd name="connsiteY7" fmla="*/ 191437 h 1573895"/>
              <a:gd name="connsiteX8" fmla="*/ 406325 w 9156869"/>
              <a:gd name="connsiteY8" fmla="*/ 106325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573895 h 1573895"/>
              <a:gd name="connsiteX7" fmla="*/ 242 w 9154875"/>
              <a:gd name="connsiteY7" fmla="*/ 191437 h 1573895"/>
              <a:gd name="connsiteX8" fmla="*/ 436229 w 9154875"/>
              <a:gd name="connsiteY8" fmla="*/ 74427 h 1573895"/>
              <a:gd name="connsiteX0" fmla="*/ 436229 w 9154875"/>
              <a:gd name="connsiteY0" fmla="*/ 74427 h 1573895"/>
              <a:gd name="connsiteX1" fmla="*/ 9154875 w 9154875"/>
              <a:gd name="connsiteY1" fmla="*/ 0 h 1573895"/>
              <a:gd name="connsiteX2" fmla="*/ 9133609 w 9154875"/>
              <a:gd name="connsiteY2" fmla="*/ 53162 h 1573895"/>
              <a:gd name="connsiteX3" fmla="*/ 9144242 w 9154875"/>
              <a:gd name="connsiteY3" fmla="*/ 1297397 h 1573895"/>
              <a:gd name="connsiteX4" fmla="*/ 8867744 w 9154875"/>
              <a:gd name="connsiteY4" fmla="*/ 1573895 h 1573895"/>
              <a:gd name="connsiteX5" fmla="*/ 242 w 9154875"/>
              <a:gd name="connsiteY5" fmla="*/ 1573895 h 1573895"/>
              <a:gd name="connsiteX6" fmla="*/ 242 w 9154875"/>
              <a:gd name="connsiteY6" fmla="*/ 1456937 h 1573895"/>
              <a:gd name="connsiteX7" fmla="*/ 242 w 9154875"/>
              <a:gd name="connsiteY7" fmla="*/ 191437 h 1573895"/>
              <a:gd name="connsiteX8" fmla="*/ 436229 w 9154875"/>
              <a:gd name="connsiteY8" fmla="*/ 74427 h 1573895"/>
              <a:gd name="connsiteX0" fmla="*/ 436229 w 9154875"/>
              <a:gd name="connsiteY0" fmla="*/ 74427 h 1584527"/>
              <a:gd name="connsiteX1" fmla="*/ 9154875 w 9154875"/>
              <a:gd name="connsiteY1" fmla="*/ 0 h 1584527"/>
              <a:gd name="connsiteX2" fmla="*/ 9133609 w 9154875"/>
              <a:gd name="connsiteY2" fmla="*/ 53162 h 1584527"/>
              <a:gd name="connsiteX3" fmla="*/ 9144242 w 9154875"/>
              <a:gd name="connsiteY3" fmla="*/ 1297397 h 1584527"/>
              <a:gd name="connsiteX4" fmla="*/ 8867744 w 9154875"/>
              <a:gd name="connsiteY4" fmla="*/ 1573895 h 1584527"/>
              <a:gd name="connsiteX5" fmla="*/ 212893 w 9154875"/>
              <a:gd name="connsiteY5" fmla="*/ 1584527 h 1584527"/>
              <a:gd name="connsiteX6" fmla="*/ 242 w 9154875"/>
              <a:gd name="connsiteY6" fmla="*/ 1456937 h 1584527"/>
              <a:gd name="connsiteX7" fmla="*/ 242 w 9154875"/>
              <a:gd name="connsiteY7" fmla="*/ 191437 h 1584527"/>
              <a:gd name="connsiteX8" fmla="*/ 436229 w 9154875"/>
              <a:gd name="connsiteY8" fmla="*/ 74427 h 158452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867744 w 9154875"/>
              <a:gd name="connsiteY4" fmla="*/ 157389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 name="connsiteX0" fmla="*/ 436229 w 9154875"/>
              <a:gd name="connsiteY0" fmla="*/ 74427 h 1627057"/>
              <a:gd name="connsiteX1" fmla="*/ 9154875 w 9154875"/>
              <a:gd name="connsiteY1" fmla="*/ 0 h 1627057"/>
              <a:gd name="connsiteX2" fmla="*/ 9133609 w 9154875"/>
              <a:gd name="connsiteY2" fmla="*/ 53162 h 1627057"/>
              <a:gd name="connsiteX3" fmla="*/ 9144242 w 9154875"/>
              <a:gd name="connsiteY3" fmla="*/ 1297397 h 1627057"/>
              <a:gd name="connsiteX4" fmla="*/ 8570033 w 9154875"/>
              <a:gd name="connsiteY4" fmla="*/ 1616425 h 1627057"/>
              <a:gd name="connsiteX5" fmla="*/ 436177 w 9154875"/>
              <a:gd name="connsiteY5" fmla="*/ 1627057 h 1627057"/>
              <a:gd name="connsiteX6" fmla="*/ 242 w 9154875"/>
              <a:gd name="connsiteY6" fmla="*/ 1456937 h 1627057"/>
              <a:gd name="connsiteX7" fmla="*/ 242 w 9154875"/>
              <a:gd name="connsiteY7" fmla="*/ 191437 h 1627057"/>
              <a:gd name="connsiteX8" fmla="*/ 436229 w 9154875"/>
              <a:gd name="connsiteY8" fmla="*/ 74427 h 162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4875" h="1627057">
                <a:moveTo>
                  <a:pt x="436229" y="74427"/>
                </a:moveTo>
                <a:lnTo>
                  <a:pt x="9154875" y="0"/>
                </a:lnTo>
                <a:lnTo>
                  <a:pt x="9133609" y="53162"/>
                </a:lnTo>
                <a:cubicBezTo>
                  <a:pt x="9137153" y="467907"/>
                  <a:pt x="9140698" y="882652"/>
                  <a:pt x="9144242" y="1297397"/>
                </a:cubicBezTo>
                <a:cubicBezTo>
                  <a:pt x="9144242" y="1450103"/>
                  <a:pt x="8722739" y="1616425"/>
                  <a:pt x="8570033" y="1616425"/>
                </a:cubicBezTo>
                <a:lnTo>
                  <a:pt x="436177" y="1627057"/>
                </a:lnTo>
                <a:lnTo>
                  <a:pt x="242" y="1456937"/>
                </a:lnTo>
                <a:lnTo>
                  <a:pt x="242" y="191437"/>
                </a:lnTo>
                <a:cubicBezTo>
                  <a:pt x="242" y="38731"/>
                  <a:pt x="-24822" y="85060"/>
                  <a:pt x="436229" y="74427"/>
                </a:cubicBezTo>
                <a:close/>
              </a:path>
            </a:pathLst>
          </a:custGeom>
          <a:solidFill>
            <a:srgbClr val="00B0F0"/>
          </a:solidFill>
          <a:ln w="762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1" i="0" u="none" strike="noStrike" kern="0" cap="none" spc="0" normalizeH="0" baseline="0" noProof="0">
              <a:ln>
                <a:noFill/>
              </a:ln>
              <a:solidFill>
                <a:prstClr val="white"/>
              </a:solidFill>
              <a:effectLst/>
              <a:uLnTx/>
              <a:uFillTx/>
              <a:latin typeface="Arial" pitchFamily="34" charset="0"/>
              <a:ea typeface="+mn-ea"/>
              <a:cs typeface="Arial" pitchFamily="34" charset="0"/>
              <a:sym typeface="Arial"/>
            </a:endParaRPr>
          </a:p>
        </p:txBody>
      </p:sp>
      <p:grpSp>
        <p:nvGrpSpPr>
          <p:cNvPr id="12" name="Group 11"/>
          <p:cNvGrpSpPr/>
          <p:nvPr/>
        </p:nvGrpSpPr>
        <p:grpSpPr>
          <a:xfrm>
            <a:off x="-459761" y="-483425"/>
            <a:ext cx="3430773" cy="2849525"/>
            <a:chOff x="-255181" y="-138500"/>
            <a:chExt cx="2668772" cy="1866155"/>
          </a:xfrm>
        </p:grpSpPr>
        <p:sp>
          <p:nvSpPr>
            <p:cNvPr id="9" name="Oval 8"/>
            <p:cNvSpPr/>
            <p:nvPr/>
          </p:nvSpPr>
          <p:spPr>
            <a:xfrm>
              <a:off x="-255181" y="-138500"/>
              <a:ext cx="2668772" cy="185034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0" name="Oval 9"/>
            <p:cNvSpPr/>
            <p:nvPr/>
          </p:nvSpPr>
          <p:spPr>
            <a:xfrm>
              <a:off x="-127591" y="-96105"/>
              <a:ext cx="2413592" cy="182376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Oval 10"/>
            <p:cNvSpPr/>
            <p:nvPr/>
          </p:nvSpPr>
          <p:spPr>
            <a:xfrm>
              <a:off x="127591" y="255045"/>
              <a:ext cx="1903228" cy="147261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13" name="Group 12"/>
          <p:cNvGrpSpPr/>
          <p:nvPr/>
        </p:nvGrpSpPr>
        <p:grpSpPr>
          <a:xfrm>
            <a:off x="131618" y="2633315"/>
            <a:ext cx="11928764" cy="1924507"/>
            <a:chOff x="1992986" y="1961909"/>
            <a:chExt cx="6789696" cy="1035577"/>
          </a:xfrm>
        </p:grpSpPr>
        <p:sp>
          <p:nvSpPr>
            <p:cNvPr id="14" name="Rectangle 10"/>
            <p:cNvSpPr/>
            <p:nvPr/>
          </p:nvSpPr>
          <p:spPr>
            <a:xfrm>
              <a:off x="1992986" y="2044087"/>
              <a:ext cx="6649863" cy="95185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5" name="Rectangle 10"/>
            <p:cNvSpPr/>
            <p:nvPr/>
          </p:nvSpPr>
          <p:spPr>
            <a:xfrm rot="416356">
              <a:off x="6357470" y="1973080"/>
              <a:ext cx="2425212" cy="10244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F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0"/>
            <p:cNvSpPr/>
            <p:nvPr/>
          </p:nvSpPr>
          <p:spPr>
            <a:xfrm>
              <a:off x="1992986" y="1961909"/>
              <a:ext cx="6649863" cy="1003895"/>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7" name="Rectangle 10"/>
            <p:cNvSpPr/>
            <p:nvPr/>
          </p:nvSpPr>
          <p:spPr>
            <a:xfrm>
              <a:off x="2055600" y="2054250"/>
              <a:ext cx="6295779" cy="800606"/>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sp>
        <p:nvSpPr>
          <p:cNvPr id="18" name="TextBox 17"/>
          <p:cNvSpPr txBox="1"/>
          <p:nvPr/>
        </p:nvSpPr>
        <p:spPr>
          <a:xfrm>
            <a:off x="567206" y="2855952"/>
            <a:ext cx="10260613" cy="1354201"/>
          </a:xfrm>
          <a:prstGeom prst="rect">
            <a:avLst/>
          </a:prstGeom>
          <a:noFill/>
        </p:spPr>
        <p:txBody>
          <a:bodyPr wrap="square" lIns="121904" tIns="60952" rIns="121904" bIns="60952"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smtClean="0">
                <a:ln>
                  <a:noFill/>
                </a:ln>
                <a:solidFill>
                  <a:srgbClr val="0070C0"/>
                </a:solidFill>
                <a:effectLst/>
                <a:uLnTx/>
                <a:uFillTx/>
                <a:latin typeface="Arial" pitchFamily="34" charset="0"/>
                <a:ea typeface="Arial-Rounded" pitchFamily="34" charset="0"/>
                <a:cs typeface="Arial" pitchFamily="34" charset="0"/>
                <a:sym typeface="Arial"/>
              </a:rPr>
              <a:t>Viết đoạn văn kể một hoạt động thể thao hoặc vui chơi</a:t>
            </a:r>
            <a:endParaRPr kumimoji="0" lang="en-US" sz="4000" b="1" i="0" u="none" strike="noStrike" kern="0" cap="none" spc="0" normalizeH="0" baseline="0" noProof="0">
              <a:ln>
                <a:noFill/>
              </a:ln>
              <a:solidFill>
                <a:srgbClr val="0070C0"/>
              </a:solidFill>
              <a:effectLst/>
              <a:uLnTx/>
              <a:uFillTx/>
              <a:latin typeface="Arial" pitchFamily="34" charset="0"/>
              <a:ea typeface="Arial-Rounded" pitchFamily="34" charset="0"/>
              <a:cs typeface="Arial" pitchFamily="34" charset="0"/>
              <a:sym typeface="Arial"/>
            </a:endParaRPr>
          </a:p>
        </p:txBody>
      </p:sp>
      <p:sp>
        <p:nvSpPr>
          <p:cNvPr id="21" name="TextBox 20"/>
          <p:cNvSpPr txBox="1"/>
          <p:nvPr/>
        </p:nvSpPr>
        <p:spPr>
          <a:xfrm>
            <a:off x="336144" y="669047"/>
            <a:ext cx="1838965" cy="923330"/>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smtClean="0">
                <a:ln>
                  <a:noFill/>
                </a:ln>
                <a:solidFill>
                  <a:srgbClr val="0070C0"/>
                </a:solidFill>
                <a:effectLst/>
                <a:uLnTx/>
                <a:uFillTx/>
                <a:latin typeface="Arial"/>
                <a:ea typeface="+mn-ea"/>
                <a:cs typeface="Arial"/>
                <a:sym typeface="Arial"/>
              </a:rPr>
              <a:t>Bài 8</a:t>
            </a:r>
            <a:endParaRPr kumimoji="0" lang="en-US" sz="5400" b="1" i="0" u="none" strike="noStrike" kern="0" cap="none" spc="0" normalizeH="0" baseline="0" noProof="0">
              <a:ln>
                <a:noFill/>
              </a:ln>
              <a:solidFill>
                <a:srgbClr val="0070C0"/>
              </a:solidFill>
              <a:effectLst/>
              <a:uLnTx/>
              <a:uFillTx/>
              <a:latin typeface="Arial"/>
              <a:ea typeface="+mn-ea"/>
              <a:cs typeface="Arial"/>
              <a:sym typeface="Arial"/>
            </a:endParaRPr>
          </a:p>
        </p:txBody>
      </p:sp>
      <p:sp>
        <p:nvSpPr>
          <p:cNvPr id="22" name="TextBox 21"/>
          <p:cNvSpPr txBox="1"/>
          <p:nvPr/>
        </p:nvSpPr>
        <p:spPr>
          <a:xfrm>
            <a:off x="1629312" y="776895"/>
            <a:ext cx="184731" cy="1200329"/>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7200" b="1" i="0" u="none" strike="noStrike" kern="0" cap="none" spc="0" normalizeH="0" baseline="0" noProof="0">
              <a:ln>
                <a:noFill/>
              </a:ln>
              <a:solidFill>
                <a:srgbClr val="0070C0"/>
              </a:solidFill>
              <a:effectLst/>
              <a:uLnTx/>
              <a:uFillTx/>
              <a:latin typeface="Arial"/>
              <a:ea typeface="+mn-ea"/>
              <a:cs typeface="Arial"/>
              <a:sym typeface="Arial"/>
            </a:endParaRPr>
          </a:p>
        </p:txBody>
      </p:sp>
      <p:sp>
        <p:nvSpPr>
          <p:cNvPr id="2" name="TextBox 1"/>
          <p:cNvSpPr txBox="1"/>
          <p:nvPr/>
        </p:nvSpPr>
        <p:spPr>
          <a:xfrm>
            <a:off x="4424462" y="464052"/>
            <a:ext cx="4063933"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smtClean="0">
                <a:ln>
                  <a:noFill/>
                </a:ln>
                <a:solidFill>
                  <a:prstClr val="white"/>
                </a:solidFill>
                <a:effectLst/>
                <a:uLnTx/>
                <a:uFillTx/>
                <a:latin typeface="Arial" pitchFamily="34" charset="0"/>
                <a:ea typeface="+mn-ea"/>
                <a:cs typeface="Arial" pitchFamily="34" charset="0"/>
                <a:sym typeface="Arial"/>
              </a:rPr>
              <a:t>LUYỆN TẬP</a:t>
            </a:r>
            <a:endParaRPr kumimoji="0" lang="en-US" sz="5333" b="1" i="0" u="none" strike="noStrike" kern="0" cap="none" spc="0" normalizeH="0" baseline="0" noProof="0">
              <a:ln>
                <a:noFill/>
              </a:ln>
              <a:solidFill>
                <a:prstClr val="white"/>
              </a:solidFill>
              <a:effectLst/>
              <a:uLnTx/>
              <a:uFillTx/>
              <a:latin typeface="Arial" pitchFamily="34" charset="0"/>
              <a:ea typeface="+mn-ea"/>
              <a:cs typeface="Arial" pitchFamily="34" charset="0"/>
              <a:sym typeface="Arial"/>
            </a:endParaRPr>
          </a:p>
        </p:txBody>
      </p:sp>
      <p:pic>
        <p:nvPicPr>
          <p:cNvPr id="23" name="Picture 22">
            <a:extLst>
              <a:ext uri="{FF2B5EF4-FFF2-40B4-BE49-F238E27FC236}">
                <a16:creationId xmlns:a16="http://schemas.microsoft.com/office/drawing/2014/main" id="{50AF093B-0823-42E9-99FC-2AB0093227DF}"/>
              </a:ext>
            </a:extLst>
          </p:cNvPr>
          <p:cNvPicPr>
            <a:picLocks noChangeAspect="1"/>
          </p:cNvPicPr>
          <p:nvPr/>
        </p:nvPicPr>
        <p:blipFill>
          <a:blip r:embed="rId2"/>
          <a:stretch>
            <a:fillRect/>
          </a:stretch>
        </p:blipFill>
        <p:spPr>
          <a:xfrm>
            <a:off x="0" y="4037889"/>
            <a:ext cx="1143108" cy="2760434"/>
          </a:xfrm>
          <a:prstGeom prst="rect">
            <a:avLst/>
          </a:prstGeom>
        </p:spPr>
      </p:pic>
    </p:spTree>
    <p:extLst>
      <p:ext uri="{BB962C8B-B14F-4D97-AF65-F5344CB8AC3E}">
        <p14:creationId xmlns:p14="http://schemas.microsoft.com/office/powerpoint/2010/main" val="224931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6708A3-DB05-4730-8B84-9E4CB8737BAC}"/>
              </a:ext>
            </a:extLst>
          </p:cNvPr>
          <p:cNvPicPr>
            <a:picLocks noChangeAspect="1"/>
          </p:cNvPicPr>
          <p:nvPr/>
        </p:nvPicPr>
        <p:blipFill>
          <a:blip r:embed="rId2"/>
          <a:stretch>
            <a:fillRect/>
          </a:stretch>
        </p:blipFill>
        <p:spPr>
          <a:xfrm>
            <a:off x="1712697" y="321136"/>
            <a:ext cx="8470394" cy="2561007"/>
          </a:xfrm>
          <a:prstGeom prst="rect">
            <a:avLst/>
          </a:prstGeom>
        </p:spPr>
      </p:pic>
      <p:pic>
        <p:nvPicPr>
          <p:cNvPr id="7" name="Picture 6">
            <a:extLst>
              <a:ext uri="{FF2B5EF4-FFF2-40B4-BE49-F238E27FC236}">
                <a16:creationId xmlns:a16="http://schemas.microsoft.com/office/drawing/2014/main" id="{F7A5BDCF-65C5-4F67-8965-41392A1F34DF}"/>
              </a:ext>
            </a:extLst>
          </p:cNvPr>
          <p:cNvPicPr>
            <a:picLocks noChangeAspect="1"/>
          </p:cNvPicPr>
          <p:nvPr/>
        </p:nvPicPr>
        <p:blipFill>
          <a:blip r:embed="rId3"/>
          <a:stretch>
            <a:fillRect/>
          </a:stretch>
        </p:blipFill>
        <p:spPr>
          <a:xfrm>
            <a:off x="1463038" y="2882143"/>
            <a:ext cx="9588137" cy="3740726"/>
          </a:xfrm>
          <a:prstGeom prst="rect">
            <a:avLst/>
          </a:prstGeom>
        </p:spPr>
      </p:pic>
    </p:spTree>
    <p:extLst>
      <p:ext uri="{BB962C8B-B14F-4D97-AF65-F5344CB8AC3E}">
        <p14:creationId xmlns:p14="http://schemas.microsoft.com/office/powerpoint/2010/main" val="338309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A_图片 13" descr="图片包含 轮子&#10;&#10;已生成高可信度的说明">
            <a:extLst>
              <a:ext uri="{FF2B5EF4-FFF2-40B4-BE49-F238E27FC236}">
                <a16:creationId xmlns:a16="http://schemas.microsoft.com/office/drawing/2014/main" id="{D503F71A-BC92-416A-840E-AB61F69DA1E0}"/>
              </a:ext>
            </a:extLst>
          </p:cNvPr>
          <p:cNvPicPr>
            <a:picLocks noChangeAspect="1"/>
          </p:cNvPicPr>
          <p:nvPr>
            <p:custDataLst>
              <p:tags r:id="rId1"/>
            </p:custDataLst>
          </p:nvPr>
        </p:nvPicPr>
        <p:blipFill>
          <a:blip r:embed="rId7">
            <a:extLst>
              <a:ext uri="{28A0092B-C50C-407E-A947-70E740481C1C}">
                <a14:useLocalDpi xmlns:a14="http://schemas.microsoft.com/office/drawing/2010/main"/>
              </a:ext>
            </a:extLst>
          </a:blip>
          <a:stretch>
            <a:fillRect/>
          </a:stretch>
        </p:blipFill>
        <p:spPr>
          <a:xfrm>
            <a:off x="963079" y="465193"/>
            <a:ext cx="7204193" cy="1757120"/>
          </a:xfrm>
          <a:prstGeom prst="rect">
            <a:avLst/>
          </a:prstGeom>
        </p:spPr>
      </p:pic>
      <p:pic>
        <p:nvPicPr>
          <p:cNvPr id="7" name="PA_图片 6">
            <a:extLst>
              <a:ext uri="{FF2B5EF4-FFF2-40B4-BE49-F238E27FC236}">
                <a16:creationId xmlns:a16="http://schemas.microsoft.com/office/drawing/2014/main" id="{444D52FE-8165-4300-A967-CA134A5378D6}"/>
              </a:ext>
            </a:extLst>
          </p:cNvPr>
          <p:cNvPicPr>
            <a:picLocks noChangeAspect="1"/>
          </p:cNvPicPr>
          <p:nvPr>
            <p:custDataLst>
              <p:tags r:id="rId2"/>
            </p:custDataLst>
          </p:nvPr>
        </p:nvPicPr>
        <p:blipFill>
          <a:blip r:embed="rId8">
            <a:extLst>
              <a:ext uri="{28A0092B-C50C-407E-A947-70E740481C1C}">
                <a14:useLocalDpi xmlns:a14="http://schemas.microsoft.com/office/drawing/2010/main"/>
              </a:ext>
            </a:extLst>
          </a:blip>
          <a:stretch>
            <a:fillRect/>
          </a:stretch>
        </p:blipFill>
        <p:spPr>
          <a:xfrm>
            <a:off x="323170" y="690109"/>
            <a:ext cx="8410575" cy="5419725"/>
          </a:xfrm>
          <a:prstGeom prst="rect">
            <a:avLst/>
          </a:prstGeom>
        </p:spPr>
      </p:pic>
      <p:sp>
        <p:nvSpPr>
          <p:cNvPr id="8" name="PA_文本框 9">
            <a:extLst>
              <a:ext uri="{FF2B5EF4-FFF2-40B4-BE49-F238E27FC236}">
                <a16:creationId xmlns:a16="http://schemas.microsoft.com/office/drawing/2014/main" id="{A77DE055-20FC-46C4-BA35-162A84AC7BBF}"/>
              </a:ext>
            </a:extLst>
          </p:cNvPr>
          <p:cNvSpPr txBox="1"/>
          <p:nvPr>
            <p:custDataLst>
              <p:tags r:id="rId3"/>
            </p:custDataLst>
          </p:nvPr>
        </p:nvSpPr>
        <p:spPr>
          <a:xfrm>
            <a:off x="1846557" y="2573560"/>
            <a:ext cx="51688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Thảo</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luận</a:t>
            </a:r>
            <a:r>
              <a:rPr kumimoji="0" lang="en-US" altLang="zh-CN"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rPr>
              <a:t> </a:t>
            </a:r>
            <a:r>
              <a:rPr kumimoji="0" lang="en-US" altLang="zh-CN" sz="5400" b="1" i="0" u="none" strike="noStrike" kern="1200" cap="none" spc="0" normalizeH="0" baseline="0" noProof="0" dirty="0" err="1">
                <a:ln>
                  <a:noFill/>
                </a:ln>
                <a:solidFill>
                  <a:srgbClr val="44546A"/>
                </a:solidFill>
                <a:effectLst/>
                <a:uLnTx/>
                <a:uFillTx/>
                <a:latin typeface="Arial" panose="020B0604020202020204" pitchFamily="34" charset="0"/>
                <a:ea typeface="黑体" panose="02010609060101010101" pitchFamily="49" charset="-122"/>
                <a:cs typeface="+mn-ea"/>
                <a:sym typeface="+mn-lt"/>
              </a:rPr>
              <a:t>nhóm</a:t>
            </a:r>
            <a:endParaRPr kumimoji="0" lang="zh-CN" altLang="en-US" sz="5400" b="1" i="0" u="none" strike="noStrike" kern="1200" cap="none" spc="0" normalizeH="0" baseline="0" noProof="0" dirty="0">
              <a:ln>
                <a:noFill/>
              </a:ln>
              <a:solidFill>
                <a:srgbClr val="44546A"/>
              </a:solidFill>
              <a:effectLst/>
              <a:uLnTx/>
              <a:uFillTx/>
              <a:latin typeface="Arial" panose="020B0604020202020204" pitchFamily="34" charset="0"/>
              <a:ea typeface="黑体" panose="02010609060101010101" pitchFamily="49" charset="-122"/>
              <a:cs typeface="+mn-ea"/>
              <a:sym typeface="+mn-lt"/>
            </a:endParaRPr>
          </a:p>
        </p:txBody>
      </p:sp>
      <p:pic>
        <p:nvPicPr>
          <p:cNvPr id="11" name="PA_图片 7">
            <a:extLst>
              <a:ext uri="{FF2B5EF4-FFF2-40B4-BE49-F238E27FC236}">
                <a16:creationId xmlns:a16="http://schemas.microsoft.com/office/drawing/2014/main" id="{EAC6A015-BDF6-4D4D-A23E-6E68F30F2A39}"/>
              </a:ext>
            </a:extLst>
          </p:cNvPr>
          <p:cNvPicPr>
            <a:picLocks noChangeAspect="1"/>
          </p:cNvPicPr>
          <p:nvPr>
            <p:custDataLst>
              <p:tags r:id="rId4"/>
            </p:custDataLst>
          </p:nvPr>
        </p:nvPicPr>
        <p:blipFill>
          <a:blip r:embed="rId9" cstate="screen">
            <a:extLst>
              <a:ext uri="{28A0092B-C50C-407E-A947-70E740481C1C}">
                <a14:useLocalDpi xmlns:a14="http://schemas.microsoft.com/office/drawing/2010/main"/>
              </a:ext>
            </a:extLst>
          </a:blip>
          <a:stretch>
            <a:fillRect/>
          </a:stretch>
        </p:blipFill>
        <p:spPr>
          <a:xfrm>
            <a:off x="6926615" y="1041356"/>
            <a:ext cx="5818605" cy="5518590"/>
          </a:xfrm>
          <a:prstGeom prst="rect">
            <a:avLst/>
          </a:prstGeom>
        </p:spPr>
      </p:pic>
    </p:spTree>
    <p:extLst>
      <p:ext uri="{BB962C8B-B14F-4D97-AF65-F5344CB8AC3E}">
        <p14:creationId xmlns:p14="http://schemas.microsoft.com/office/powerpoint/2010/main" val="2975469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1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2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A39917-69EB-4323-99F0-73140EF16FE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711708" y="195944"/>
            <a:ext cx="8836782" cy="3582026"/>
          </a:xfrm>
          <a:prstGeom prst="rect">
            <a:avLst/>
          </a:prstGeom>
        </p:spPr>
      </p:pic>
      <p:sp>
        <p:nvSpPr>
          <p:cNvPr id="2" name="Rectangle: Rounded Corners 1">
            <a:extLst>
              <a:ext uri="{FF2B5EF4-FFF2-40B4-BE49-F238E27FC236}">
                <a16:creationId xmlns:a16="http://schemas.microsoft.com/office/drawing/2014/main" id="{5476911D-0CCD-41C6-81F7-2796C30A6799}"/>
              </a:ext>
            </a:extLst>
          </p:cNvPr>
          <p:cNvSpPr/>
          <p:nvPr/>
        </p:nvSpPr>
        <p:spPr>
          <a:xfrm>
            <a:off x="1711708" y="4010045"/>
            <a:ext cx="8836782" cy="254789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co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3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cụ</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kéo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sợi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hứng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gia</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a:t>
            </a:r>
            <a:r>
              <a:rPr kumimoji="0" lang="en-US" sz="24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15986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F02852-3074-45FD-9ABA-B5A42B4E1D9F}"/>
              </a:ext>
            </a:extLst>
          </p:cNvPr>
          <p:cNvSpPr txBox="1"/>
          <p:nvPr/>
        </p:nvSpPr>
        <p:spPr>
          <a:xfrm>
            <a:off x="2035868" y="414824"/>
            <a:ext cx="8342815" cy="1073884"/>
          </a:xfrm>
          <a:prstGeom prst="rect">
            <a:avLst/>
          </a:prstGeom>
          <a:noFill/>
        </p:spPr>
        <p:txBody>
          <a:bodyPr wrap="square" rtlCol="0">
            <a:spAutoFit/>
          </a:body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3 - 4 </a:t>
            </a:r>
            <a:r>
              <a:rPr kumimoji="0" lang="en-US" sz="3200" b="1" i="0" u="none" strike="noStrike" kern="0" cap="none" spc="0" normalizeH="0" baseline="0" noProof="0" dirty="0" err="1">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câu</a:t>
            </a: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kể về một hoạt động thể thao hoặc một trò chơi em đã tham gia ở trường.</a:t>
            </a:r>
            <a:endPar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7" name="TextBox 26">
            <a:extLst>
              <a:ext uri="{FF2B5EF4-FFF2-40B4-BE49-F238E27FC236}">
                <a16:creationId xmlns:a16="http://schemas.microsoft.com/office/drawing/2014/main" id="{A49C0C32-5994-4615-84DB-6B03E9F92A20}"/>
              </a:ext>
            </a:extLst>
          </p:cNvPr>
          <p:cNvSpPr txBox="1"/>
          <p:nvPr/>
        </p:nvSpPr>
        <p:spPr>
          <a:xfrm>
            <a:off x="2678924" y="2804558"/>
            <a:ext cx="7751764" cy="2657138"/>
          </a:xfrm>
          <a:prstGeom prst="rect">
            <a:avLst/>
          </a:prstGeom>
          <a:noFill/>
        </p:spPr>
        <p:txBody>
          <a:bodyPr wrap="square" rtlCol="0">
            <a:spAutoFit/>
          </a:bodyPr>
          <a:lstStyle/>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Hoạt động thể thao hoặc trò chơi em đã tham gia là gì?</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tham gia cùng với ai, ở đâu?</a:t>
            </a:r>
          </a:p>
          <a:p>
            <a:pPr marL="457189" marR="0" lvl="0" indent="-457189" algn="l" defTabSz="1219170" rtl="0" eaLnBrk="1" fontAlgn="auto" latinLnBrk="0" hangingPunct="1">
              <a:lnSpc>
                <a:spcPts val="4000"/>
              </a:lnSpc>
              <a:spcBef>
                <a:spcPts val="0"/>
              </a:spcBef>
              <a:spcAft>
                <a:spcPts val="0"/>
              </a:spcAft>
              <a:buClr>
                <a:srgbClr val="000000"/>
              </a:buClr>
              <a:buSzTx/>
              <a:buFontTx/>
              <a:buChar char="-"/>
              <a:tabLst/>
              <a:defRPr/>
            </a:pPr>
            <a:r>
              <a:rPr kumimoji="0" lang="vi-VN"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Em cảm thấy thế nào khi tham gia hoạt </a:t>
            </a:r>
            <a:r>
              <a:rPr kumimoji="0" lang="vi-V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động </a:t>
            </a:r>
            <a:r>
              <a:rPr kumimoji="0" lang="vi-VN" sz="3200" b="0"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đó</a:t>
            </a:r>
            <a:r>
              <a:rPr kumimoji="0" lang="en-US" sz="3200" b="0" i="0" u="none" strike="noStrike" kern="0" cap="none" spc="0" normalizeH="0" baseline="0" noProof="0" smtClean="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 name="Group 1"/>
          <p:cNvGrpSpPr/>
          <p:nvPr/>
        </p:nvGrpSpPr>
        <p:grpSpPr>
          <a:xfrm>
            <a:off x="1625895" y="1829411"/>
            <a:ext cx="9446071" cy="4607432"/>
            <a:chOff x="1678146" y="1794125"/>
            <a:chExt cx="9446071" cy="4607432"/>
          </a:xfrm>
        </p:grpSpPr>
        <p:grpSp>
          <p:nvGrpSpPr>
            <p:cNvPr id="8" name="Group 7">
              <a:extLst>
                <a:ext uri="{FF2B5EF4-FFF2-40B4-BE49-F238E27FC236}">
                  <a16:creationId xmlns:a16="http://schemas.microsoft.com/office/drawing/2014/main" id="{31ED0437-E5C8-4E02-BFC5-45631CAF7A0E}"/>
                </a:ext>
              </a:extLst>
            </p:cNvPr>
            <p:cNvGrpSpPr/>
            <p:nvPr/>
          </p:nvGrpSpPr>
          <p:grpSpPr>
            <a:xfrm>
              <a:off x="1678146" y="1794125"/>
              <a:ext cx="9333580" cy="3896527"/>
              <a:chOff x="768927" y="1641595"/>
              <a:chExt cx="5340928" cy="2511698"/>
            </a:xfrm>
          </p:grpSpPr>
          <p:grpSp>
            <p:nvGrpSpPr>
              <p:cNvPr id="10" name="Group 9">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7CB7D01E-BEB6-461C-8432-22BFA28DC2C5}"/>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3905E4E2-5934-4996-969A-3A40AF93D95F}"/>
                  </a:ext>
                </a:extLst>
              </p:cNvPr>
              <p:cNvSpPr txBox="1"/>
              <p:nvPr/>
            </p:nvSpPr>
            <p:spPr>
              <a:xfrm>
                <a:off x="3150717" y="1761363"/>
                <a:ext cx="1129909" cy="37694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Gợi</a:t>
                </a:r>
                <a:r>
                  <a:rPr kumimoji="0" lang="en-US" sz="3200" b="0"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ý</a:t>
                </a:r>
              </a:p>
            </p:txBody>
          </p:sp>
        </p:grpSp>
        <p:grpSp>
          <p:nvGrpSpPr>
            <p:cNvPr id="28" name="Google Shape;1029;p42">
              <a:extLst>
                <a:ext uri="{FF2B5EF4-FFF2-40B4-BE49-F238E27FC236}">
                  <a16:creationId xmlns:a16="http://schemas.microsoft.com/office/drawing/2014/main" id="{51CA20DD-C4F6-452C-941A-C30EDD282F23}"/>
                </a:ext>
              </a:extLst>
            </p:cNvPr>
            <p:cNvGrpSpPr/>
            <p:nvPr/>
          </p:nvGrpSpPr>
          <p:grpSpPr>
            <a:xfrm rot="20594821">
              <a:off x="9557530" y="5203744"/>
              <a:ext cx="1566687" cy="1197813"/>
              <a:chOff x="7570574" y="3912596"/>
              <a:chExt cx="1175015" cy="898360"/>
            </a:xfrm>
          </p:grpSpPr>
          <p:grpSp>
            <p:nvGrpSpPr>
              <p:cNvPr id="29" name="Google Shape;1030;p42">
                <a:extLst>
                  <a:ext uri="{FF2B5EF4-FFF2-40B4-BE49-F238E27FC236}">
                    <a16:creationId xmlns:a16="http://schemas.microsoft.com/office/drawing/2014/main" id="{813068FE-422E-4410-BDB3-AAF488745F17}"/>
                  </a:ext>
                </a:extLst>
              </p:cNvPr>
              <p:cNvGrpSpPr/>
              <p:nvPr/>
            </p:nvGrpSpPr>
            <p:grpSpPr>
              <a:xfrm>
                <a:off x="8115957" y="3912596"/>
                <a:ext cx="629632" cy="591794"/>
                <a:chOff x="6528424" y="1260656"/>
                <a:chExt cx="1975626" cy="1856900"/>
              </a:xfrm>
            </p:grpSpPr>
            <p:sp>
              <p:nvSpPr>
                <p:cNvPr id="31" name="Google Shape;1031;p42">
                  <a:extLst>
                    <a:ext uri="{FF2B5EF4-FFF2-40B4-BE49-F238E27FC236}">
                      <a16:creationId xmlns:a16="http://schemas.microsoft.com/office/drawing/2014/main" id="{02EE0E79-D253-4AD7-B423-CD57FC5B316E}"/>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2;p42">
                  <a:extLst>
                    <a:ext uri="{FF2B5EF4-FFF2-40B4-BE49-F238E27FC236}">
                      <a16:creationId xmlns:a16="http://schemas.microsoft.com/office/drawing/2014/main" id="{68980127-650B-4B2C-B5F6-14D4F30F5249}"/>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3;p42">
                  <a:extLst>
                    <a:ext uri="{FF2B5EF4-FFF2-40B4-BE49-F238E27FC236}">
                      <a16:creationId xmlns:a16="http://schemas.microsoft.com/office/drawing/2014/main" id="{945B6485-EDCB-421A-BDF2-0E5E07E3E721}"/>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4;p42">
                  <a:extLst>
                    <a:ext uri="{FF2B5EF4-FFF2-40B4-BE49-F238E27FC236}">
                      <a16:creationId xmlns:a16="http://schemas.microsoft.com/office/drawing/2014/main" id="{4ED8CE6B-7C61-4F4D-8FED-219DA85C5D7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5;p42">
                  <a:extLst>
                    <a:ext uri="{FF2B5EF4-FFF2-40B4-BE49-F238E27FC236}">
                      <a16:creationId xmlns:a16="http://schemas.microsoft.com/office/drawing/2014/main" id="{CCCDDC36-864F-4E0A-8B0D-EB8DE19BD5C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6;p42">
                  <a:extLst>
                    <a:ext uri="{FF2B5EF4-FFF2-40B4-BE49-F238E27FC236}">
                      <a16:creationId xmlns:a16="http://schemas.microsoft.com/office/drawing/2014/main" id="{4D4BE9BD-A147-4F2B-84DF-EFEF9BC6C7CD}"/>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7;p42">
                  <a:extLst>
                    <a:ext uri="{FF2B5EF4-FFF2-40B4-BE49-F238E27FC236}">
                      <a16:creationId xmlns:a16="http://schemas.microsoft.com/office/drawing/2014/main" id="{32305980-6426-4EC2-A2CC-161CEF71FB78}"/>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38;p42">
                  <a:extLst>
                    <a:ext uri="{FF2B5EF4-FFF2-40B4-BE49-F238E27FC236}">
                      <a16:creationId xmlns:a16="http://schemas.microsoft.com/office/drawing/2014/main" id="{5714E5FA-A5E5-42D7-978A-923C9CAA3512}"/>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39;p42">
                  <a:extLst>
                    <a:ext uri="{FF2B5EF4-FFF2-40B4-BE49-F238E27FC236}">
                      <a16:creationId xmlns:a16="http://schemas.microsoft.com/office/drawing/2014/main" id="{8CCC42D4-A95D-4A01-A7CB-6723385548C1}"/>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0;p42">
                  <a:extLst>
                    <a:ext uri="{FF2B5EF4-FFF2-40B4-BE49-F238E27FC236}">
                      <a16:creationId xmlns:a16="http://schemas.microsoft.com/office/drawing/2014/main" id="{04366C08-0DB6-4886-BA87-7A1393689738}"/>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1;p42">
                  <a:extLst>
                    <a:ext uri="{FF2B5EF4-FFF2-40B4-BE49-F238E27FC236}">
                      <a16:creationId xmlns:a16="http://schemas.microsoft.com/office/drawing/2014/main" id="{F9B6D770-5CD3-4E18-AA46-0FFA7BCBE4A4}"/>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2;p42">
                  <a:extLst>
                    <a:ext uri="{FF2B5EF4-FFF2-40B4-BE49-F238E27FC236}">
                      <a16:creationId xmlns:a16="http://schemas.microsoft.com/office/drawing/2014/main" id="{1A306956-A5B9-4AC4-A965-43EC793A453B}"/>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3;p42">
                  <a:extLst>
                    <a:ext uri="{FF2B5EF4-FFF2-40B4-BE49-F238E27FC236}">
                      <a16:creationId xmlns:a16="http://schemas.microsoft.com/office/drawing/2014/main" id="{09FEBDAC-413A-4A8A-87A1-DBDACFD3197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4;p42">
                  <a:extLst>
                    <a:ext uri="{FF2B5EF4-FFF2-40B4-BE49-F238E27FC236}">
                      <a16:creationId xmlns:a16="http://schemas.microsoft.com/office/drawing/2014/main" id="{60FDA571-5DDA-4F99-84C4-05589B0043B0}"/>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5;p42">
                  <a:extLst>
                    <a:ext uri="{FF2B5EF4-FFF2-40B4-BE49-F238E27FC236}">
                      <a16:creationId xmlns:a16="http://schemas.microsoft.com/office/drawing/2014/main" id="{852A400F-4A7F-4141-863E-6F1893F49ACA}"/>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6;p42">
                  <a:extLst>
                    <a:ext uri="{FF2B5EF4-FFF2-40B4-BE49-F238E27FC236}">
                      <a16:creationId xmlns:a16="http://schemas.microsoft.com/office/drawing/2014/main" id="{E2364011-D9CB-4604-AFDC-493D1F42AE38}"/>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7;p42">
                  <a:extLst>
                    <a:ext uri="{FF2B5EF4-FFF2-40B4-BE49-F238E27FC236}">
                      <a16:creationId xmlns:a16="http://schemas.microsoft.com/office/drawing/2014/main" id="{10877BFA-78ED-4698-A828-9330EC519281}"/>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48;p42">
                  <a:extLst>
                    <a:ext uri="{FF2B5EF4-FFF2-40B4-BE49-F238E27FC236}">
                      <a16:creationId xmlns:a16="http://schemas.microsoft.com/office/drawing/2014/main" id="{1B69F052-3D99-41C8-B50B-067AACED168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49;p42">
                  <a:extLst>
                    <a:ext uri="{FF2B5EF4-FFF2-40B4-BE49-F238E27FC236}">
                      <a16:creationId xmlns:a16="http://schemas.microsoft.com/office/drawing/2014/main" id="{08DEB285-DE48-40F2-9817-5001D23981ED}"/>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Google Shape;1050;p42">
                  <a:extLst>
                    <a:ext uri="{FF2B5EF4-FFF2-40B4-BE49-F238E27FC236}">
                      <a16:creationId xmlns:a16="http://schemas.microsoft.com/office/drawing/2014/main" id="{DAE38684-3710-4C08-A2C7-8A4BA6822E8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1" name="Google Shape;1051;p42">
                  <a:extLst>
                    <a:ext uri="{FF2B5EF4-FFF2-40B4-BE49-F238E27FC236}">
                      <a16:creationId xmlns:a16="http://schemas.microsoft.com/office/drawing/2014/main" id="{AEDF9D78-2B0D-485C-84F0-56700B6738E1}"/>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Google Shape;1052;p42">
                <a:extLst>
                  <a:ext uri="{FF2B5EF4-FFF2-40B4-BE49-F238E27FC236}">
                    <a16:creationId xmlns:a16="http://schemas.microsoft.com/office/drawing/2014/main" id="{E32EB7E9-8BE3-4B0C-8551-674061F1B69B}"/>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spTree>
    <p:extLst>
      <p:ext uri="{BB962C8B-B14F-4D97-AF65-F5344CB8AC3E}">
        <p14:creationId xmlns:p14="http://schemas.microsoft.com/office/powerpoint/2010/main" val="2744828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ED0437-E5C8-4E02-BFC5-45631CAF7A0E}"/>
              </a:ext>
            </a:extLst>
          </p:cNvPr>
          <p:cNvGrpSpPr/>
          <p:nvPr/>
        </p:nvGrpSpPr>
        <p:grpSpPr>
          <a:xfrm>
            <a:off x="743803" y="1062606"/>
            <a:ext cx="11214893" cy="3365703"/>
            <a:chOff x="768927" y="1641595"/>
            <a:chExt cx="5340928" cy="2511698"/>
          </a:xfrm>
        </p:grpSpPr>
        <p:grpSp>
          <p:nvGrpSpPr>
            <p:cNvPr id="3" name="Group 2">
              <a:extLst>
                <a:ext uri="{FF2B5EF4-FFF2-40B4-BE49-F238E27FC236}">
                  <a16:creationId xmlns:a16="http://schemas.microsoft.com/office/drawing/2014/main" id="{D2278A9C-6606-4404-B8D1-DFA84F62BAAE}"/>
                </a:ext>
              </a:extLst>
            </p:cNvPr>
            <p:cNvGrpSpPr/>
            <p:nvPr/>
          </p:nvGrpSpPr>
          <p:grpSpPr>
            <a:xfrm>
              <a:off x="768927" y="1641595"/>
              <a:ext cx="5340928" cy="2511698"/>
              <a:chOff x="768927" y="1641595"/>
              <a:chExt cx="5340928" cy="2511698"/>
            </a:xfrm>
          </p:grpSpPr>
          <p:sp>
            <p:nvSpPr>
              <p:cNvPr id="5" name="Rectangle 14">
                <a:extLst>
                  <a:ext uri="{FF2B5EF4-FFF2-40B4-BE49-F238E27FC236}">
                    <a16:creationId xmlns:a16="http://schemas.microsoft.com/office/drawing/2014/main" id="{7CB7D01E-BEB6-461C-8432-22BFA28DC2C5}"/>
                  </a:ext>
                </a:extLst>
              </p:cNvPr>
              <p:cNvSpPr/>
              <p:nvPr/>
            </p:nvSpPr>
            <p:spPr>
              <a:xfrm>
                <a:off x="2834269" y="16517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oogle Shape;1251;p47">
                <a:extLst>
                  <a:ext uri="{FF2B5EF4-FFF2-40B4-BE49-F238E27FC236}">
                    <a16:creationId xmlns:a16="http://schemas.microsoft.com/office/drawing/2014/main" id="{B049267A-077C-43FC-B9F6-88FBB8BFCC44}"/>
                  </a:ext>
                </a:extLst>
              </p:cNvPr>
              <p:cNvGrpSpPr/>
              <p:nvPr/>
            </p:nvGrpSpPr>
            <p:grpSpPr>
              <a:xfrm>
                <a:off x="768927" y="1641595"/>
                <a:ext cx="5340928" cy="2511698"/>
                <a:chOff x="4875791" y="946666"/>
                <a:chExt cx="1252993" cy="1443671"/>
              </a:xfrm>
            </p:grpSpPr>
            <p:sp>
              <p:nvSpPr>
                <p:cNvPr id="8" name="Google Shape;1252;p47">
                  <a:extLst>
                    <a:ext uri="{FF2B5EF4-FFF2-40B4-BE49-F238E27FC236}">
                      <a16:creationId xmlns:a16="http://schemas.microsoft.com/office/drawing/2014/main" id="{FD616AF8-DFE6-41E3-9194-040E4E732398}"/>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Google Shape;1253;p47">
                  <a:extLst>
                    <a:ext uri="{FF2B5EF4-FFF2-40B4-BE49-F238E27FC236}">
                      <a16:creationId xmlns:a16="http://schemas.microsoft.com/office/drawing/2014/main" id="{7BD6B99C-77BD-4F9D-BEAE-916D55F9E053}"/>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Google Shape;1254;p47">
                  <a:extLst>
                    <a:ext uri="{FF2B5EF4-FFF2-40B4-BE49-F238E27FC236}">
                      <a16:creationId xmlns:a16="http://schemas.microsoft.com/office/drawing/2014/main" id="{6CCF6AA7-F5DC-42A0-9B42-B61DF7FF13A1}"/>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Google Shape;1255;p47">
                  <a:extLst>
                    <a:ext uri="{FF2B5EF4-FFF2-40B4-BE49-F238E27FC236}">
                      <a16:creationId xmlns:a16="http://schemas.microsoft.com/office/drawing/2014/main" id="{5CD4D2DB-0448-47F2-9EFC-4505F94F7EF3}"/>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Google Shape;1256;p47">
                  <a:extLst>
                    <a:ext uri="{FF2B5EF4-FFF2-40B4-BE49-F238E27FC236}">
                      <a16:creationId xmlns:a16="http://schemas.microsoft.com/office/drawing/2014/main" id="{C9072F23-1846-431B-A907-94B2A3DAF546}"/>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Google Shape;1257;p47">
                  <a:extLst>
                    <a:ext uri="{FF2B5EF4-FFF2-40B4-BE49-F238E27FC236}">
                      <a16:creationId xmlns:a16="http://schemas.microsoft.com/office/drawing/2014/main" id="{8AA00227-19D9-4B70-A96C-6A265B3E51B7}"/>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Google Shape;1258;p47">
                  <a:extLst>
                    <a:ext uri="{FF2B5EF4-FFF2-40B4-BE49-F238E27FC236}">
                      <a16:creationId xmlns:a16="http://schemas.microsoft.com/office/drawing/2014/main" id="{BD0A48FE-918F-48BF-95A4-8A0876600FDE}"/>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Google Shape;1259;p47">
                  <a:extLst>
                    <a:ext uri="{FF2B5EF4-FFF2-40B4-BE49-F238E27FC236}">
                      <a16:creationId xmlns:a16="http://schemas.microsoft.com/office/drawing/2014/main" id="{A0D97FD1-FD0D-4D5E-8458-E6708B194227}"/>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60;p47">
                  <a:extLst>
                    <a:ext uri="{FF2B5EF4-FFF2-40B4-BE49-F238E27FC236}">
                      <a16:creationId xmlns:a16="http://schemas.microsoft.com/office/drawing/2014/main" id="{4051AE68-956C-4001-9C56-EE9CC738502F}"/>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61;p47">
                  <a:extLst>
                    <a:ext uri="{FF2B5EF4-FFF2-40B4-BE49-F238E27FC236}">
                      <a16:creationId xmlns:a16="http://schemas.microsoft.com/office/drawing/2014/main" id="{0EDFD660-17A5-4B2D-BF49-EC2B362C1F3C}"/>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2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7" name="Rectangle 14">
                <a:extLst>
                  <a:ext uri="{FF2B5EF4-FFF2-40B4-BE49-F238E27FC236}">
                    <a16:creationId xmlns:a16="http://schemas.microsoft.com/office/drawing/2014/main" id="{B88DF3F1-2BB3-432E-9981-41084BD0720C}"/>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 name="TextBox 3">
              <a:extLst>
                <a:ext uri="{FF2B5EF4-FFF2-40B4-BE49-F238E27FC236}">
                  <a16:creationId xmlns:a16="http://schemas.microsoft.com/office/drawing/2014/main" id="{3905E4E2-5934-4996-969A-3A40AF93D95F}"/>
                </a:ext>
              </a:extLst>
            </p:cNvPr>
            <p:cNvSpPr txBox="1"/>
            <p:nvPr/>
          </p:nvSpPr>
          <p:spPr>
            <a:xfrm>
              <a:off x="3100218" y="1767517"/>
              <a:ext cx="1129909" cy="3950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200" b="1" kern="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Ví dụ 1:</a:t>
              </a:r>
              <a:endParaRPr kumimoji="0" lang="en-US" sz="3200" b="1"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 name="Rectangle 17"/>
          <p:cNvSpPr/>
          <p:nvPr/>
        </p:nvSpPr>
        <p:spPr>
          <a:xfrm>
            <a:off x="1161814" y="2065483"/>
            <a:ext cx="10378870" cy="2062103"/>
          </a:xfrm>
          <a:prstGeom prst="rect">
            <a:avLst/>
          </a:prstGeom>
        </p:spPr>
        <p:txBody>
          <a:bodyPr wrap="square">
            <a:spAutoFit/>
          </a:bodyPr>
          <a:lstStyle/>
          <a:p>
            <a:pPr marL="0" marR="0" lvl="0" indent="0" algn="just" defTabSz="914400" eaLnBrk="1" fontAlgn="auto" latinLnBrk="0" hangingPunct="1">
              <a:spcBef>
                <a:spcPts val="0"/>
              </a:spcBef>
              <a:spcAft>
                <a:spcPts val="0"/>
              </a:spcAft>
              <a:buClrTx/>
              <a:buSzTx/>
              <a:buFontTx/>
              <a:buNone/>
              <a:tabLst/>
              <a:defRPr/>
            </a:pPr>
            <a:r>
              <a:rPr kumimoji="0" lang="en-US" sz="3200" b="0" i="0" u="none" strike="noStrike" kern="0" cap="none" spc="0" normalizeH="0" baseline="0" noProof="0" smtClean="0">
                <a:ln>
                  <a:noFill/>
                </a:ln>
                <a:solidFill>
                  <a:prstClr val="black"/>
                </a:solidFill>
                <a:effectLst/>
                <a:uLnTx/>
                <a:uFillTx/>
                <a:latin typeface="arial" panose="020B0604020202020204" pitchFamily="34" charset="0"/>
              </a:rPr>
              <a:t>     </a:t>
            </a:r>
            <a:r>
              <a:rPr kumimoji="0" lang="vi-VN" sz="3200" b="0" i="0" u="none" strike="noStrike" kern="0" cap="none" spc="0" normalizeH="0" baseline="0" noProof="0" smtClean="0">
                <a:ln>
                  <a:noFill/>
                </a:ln>
                <a:solidFill>
                  <a:prstClr val="black"/>
                </a:solidFill>
                <a:effectLst/>
                <a:uLnTx/>
                <a:uFillTx/>
                <a:latin typeface="arial" panose="020B0604020202020204" pitchFamily="34" charset="0"/>
              </a:rPr>
              <a:t>Ở </a:t>
            </a:r>
            <a:r>
              <a:rPr kumimoji="0" lang="vi-VN" sz="3200" b="0" i="0" u="none" strike="noStrike" kern="0" cap="none" spc="0" normalizeH="0" baseline="0" noProof="0">
                <a:ln>
                  <a:noFill/>
                </a:ln>
                <a:solidFill>
                  <a:prstClr val="black"/>
                </a:solidFill>
                <a:effectLst/>
                <a:uLnTx/>
                <a:uFillTx/>
                <a:latin typeface="arial" panose="020B0604020202020204" pitchFamily="34" charset="0"/>
              </a:rPr>
              <a:t>trường, em cùng các bạn chơi trò chơi kéo co. Chúng em chia làm 2 đội cầm 2 đầu sợi dây thừng. Bên nào bị kéo về bên đối thủ sẽ bị thua. Trò chơi kéo co rất vui và thích thú.</a:t>
            </a:r>
            <a:endParaRPr kumimoji="0" lang="vi-VN" sz="32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7592999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TotalTime>
  <Words>290</Words>
  <Application>Microsoft Office PowerPoint</Application>
  <PresentationFormat>Widescreen</PresentationFormat>
  <Paragraphs>25</Paragraphs>
  <Slides>11</Slides>
  <Notes>3</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11</vt:i4>
      </vt:variant>
    </vt:vector>
  </HeadingPairs>
  <TitlesOfParts>
    <vt:vector size="30" baseType="lpstr">
      <vt:lpstr>SimSun</vt:lpstr>
      <vt:lpstr>Arial</vt:lpstr>
      <vt:lpstr>Arial</vt:lpstr>
      <vt:lpstr>Arial-Rounded</vt:lpstr>
      <vt:lpstr>Calibri</vt:lpstr>
      <vt:lpstr>Calibri Light</vt:lpstr>
      <vt:lpstr>等线</vt:lpstr>
      <vt:lpstr>等线 Light</vt:lpstr>
      <vt:lpstr>黑体</vt:lpstr>
      <vt:lpstr>Times New Roman</vt:lpstr>
      <vt:lpstr>1_Office Theme</vt:lpstr>
      <vt:lpstr>1_Office 主题​​</vt:lpstr>
      <vt:lpstr>8_Office Theme</vt:lpstr>
      <vt:lpstr>2_Office 主题​​</vt:lpstr>
      <vt:lpstr>第一PPT，www.1ppt.com</vt:lpstr>
      <vt:lpstr>千图网拥有20W+精美PPT模板 更多PPT模板下载至：www.58pic.com/office/ppt​​</vt:lpstr>
      <vt:lpstr>1_千图网拥有20W+精美PPT模板 更多PPT模板下载至：www.58pic.com/office/ppt​​</vt:lpstr>
      <vt:lpstr>1_第一PPT，www.1ppt.com</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xinh</dc:creator>
  <cp:lastModifiedBy>HP</cp:lastModifiedBy>
  <cp:revision>10</cp:revision>
  <dcterms:created xsi:type="dcterms:W3CDTF">2021-08-14T04:12:23Z</dcterms:created>
  <dcterms:modified xsi:type="dcterms:W3CDTF">2021-09-28T14:57:35Z</dcterms:modified>
</cp:coreProperties>
</file>