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14" r:id="rId7"/>
  </p:sldMasterIdLst>
  <p:notesMasterIdLst>
    <p:notesMasterId r:id="rId17"/>
  </p:notesMasterIdLst>
  <p:sldIdLst>
    <p:sldId id="264" r:id="rId8"/>
    <p:sldId id="262" r:id="rId9"/>
    <p:sldId id="256" r:id="rId10"/>
    <p:sldId id="263" r:id="rId11"/>
    <p:sldId id="257" r:id="rId12"/>
    <p:sldId id="258" r:id="rId13"/>
    <p:sldId id="259" r:id="rId14"/>
    <p:sldId id="26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C0E44-2C08-4B4E-841B-9CCD8DE32F7D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6EFD7-0349-4DFD-9249-597DF9E4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1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34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8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319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629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910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12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95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294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84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244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88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327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77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9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0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66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01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0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9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46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1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98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60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46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62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7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63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40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4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760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0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09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7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90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97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34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65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3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7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60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95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02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889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500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35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3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001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830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708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89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11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836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164F9-9BE1-4E0D-B3EE-1E42007BF9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62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444CF-F15A-433F-AC4E-3BB6F63886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63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1D84C-E0EE-4327-A353-D771DE32F4F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7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33373-6281-48DC-9F13-A8BAD8BE6B3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7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A441F-5ECA-4FB6-B390-2C7DD2A792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590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6E9E2-6722-4C22-9EC3-DDDA531B67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8442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05B78-1619-4903-89D7-43FCCE574AE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262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EF91-8CC2-49CA-A2B8-97A594E373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6187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9A600-FB80-4FB4-8FCB-B461457435A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9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18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16AB5-6865-4A1B-9F87-784E048C3C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740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6A566-3EF6-489F-A52B-7B6FF49EBB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01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B37B-B2A5-4A4D-89DA-E3FCD62D652B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75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2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686A8-91EF-4F81-BCE4-A1294EA50367}"/>
              </a:ext>
            </a:extLst>
          </p:cNvPr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0477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DE010-3045-465D-950A-F6AB3807FA84}"/>
              </a:ext>
            </a:extLst>
          </p:cNvPr>
          <p:cNvSpPr txBox="1"/>
          <p:nvPr userDrawn="1"/>
        </p:nvSpPr>
        <p:spPr>
          <a:xfrm>
            <a:off x="9625379" y="0"/>
            <a:ext cx="26398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680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1965D6-673E-4C4C-8EAF-BF2EC82E541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9850"/>
            <a:ext cx="11964988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8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8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46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944666" y="2522966"/>
            <a:ext cx="5016080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Khởi</a:t>
            </a: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động</a:t>
            </a:r>
            <a:endParaRPr kumimoji="0" lang="zh-CN" altLang="en-US" sz="6000" b="1" i="0" u="sng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26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Đánh Răng - Nhạc Thiếu Nhi Bảo Ngọc Vui Nhộn Sôi Động - Skids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474" y="-768168"/>
            <a:ext cx="904385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229490" y="-179841"/>
            <a:ext cx="2278412" cy="22784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424" y="1838999"/>
            <a:ext cx="5123485" cy="50161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280" y="1930438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4154275" y="2923067"/>
            <a:ext cx="7036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1 câu có chứa từ chỉ đặc điểm.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6713" y="377933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 BÀI CŨ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43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46721" y="-45531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572279" y="-297645"/>
            <a:ext cx="3430773" cy="2662051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1618" y="2633315"/>
            <a:ext cx="11928764" cy="1924507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7206" y="2855952"/>
            <a:ext cx="10260613" cy="135420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Từ ngữ chỉ hoạt động thể thao, vui chơi.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Câu nêu hoạt động.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4462" y="464052"/>
            <a:ext cx="406393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LUYỆN TẬP</a:t>
            </a: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7AAFB-B1F5-484C-80B5-B8C3AA68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533400"/>
            <a:ext cx="10972799" cy="41217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1496291" y="4821382"/>
            <a:ext cx="3020291" cy="12053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bóng bàn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5419538" y="4821382"/>
            <a:ext cx="2806072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cầu lông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cầu lông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8936182" y="4821382"/>
            <a:ext cx="2784763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4EDD29-D1F7-4E36-A4E3-036EE07C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63" y="387925"/>
            <a:ext cx="11568545" cy="61791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2152610" y="3164752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6355EB-6A53-4223-9B05-8904373F9C2D}"/>
              </a:ext>
            </a:extLst>
          </p:cNvPr>
          <p:cNvSpPr/>
          <p:nvPr/>
        </p:nvSpPr>
        <p:spPr>
          <a:xfrm>
            <a:off x="7555883" y="3164752"/>
            <a:ext cx="354160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FB41C4-1870-47E4-9AE8-7371AE20E058}"/>
              </a:ext>
            </a:extLst>
          </p:cNvPr>
          <p:cNvSpPr/>
          <p:nvPr/>
        </p:nvSpPr>
        <p:spPr>
          <a:xfrm>
            <a:off x="2152610" y="5941577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7897AB-CB3D-4527-AE7C-9E882662706E}"/>
              </a:ext>
            </a:extLst>
          </p:cNvPr>
          <p:cNvSpPr/>
          <p:nvPr/>
        </p:nvSpPr>
        <p:spPr>
          <a:xfrm>
            <a:off x="7669295" y="5941577"/>
            <a:ext cx="3428195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9136C9-604F-4E8E-892A-6EDC61004582}"/>
              </a:ext>
            </a:extLst>
          </p:cNvPr>
          <p:cNvSpPr txBox="1"/>
          <p:nvPr/>
        </p:nvSpPr>
        <p:spPr>
          <a:xfrm>
            <a:off x="424845" y="32002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53" y="1084218"/>
            <a:ext cx="6858887" cy="5249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716C650-DE0B-48B9-9B58-C855470851CD}"/>
              </a:ext>
            </a:extLst>
          </p:cNvPr>
          <p:cNvSpPr/>
          <p:nvPr/>
        </p:nvSpPr>
        <p:spPr>
          <a:xfrm>
            <a:off x="212911" y="1385630"/>
            <a:ext cx="2413591" cy="1849954"/>
          </a:xfrm>
          <a:prstGeom prst="cloudCallout">
            <a:avLst>
              <a:gd name="adj1" fmla="val 75520"/>
              <a:gd name="adj2" fmla="val -192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bàn.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218ECDA0-C93C-47BB-9829-6428302EB230}"/>
              </a:ext>
            </a:extLst>
          </p:cNvPr>
          <p:cNvSpPr/>
          <p:nvPr/>
        </p:nvSpPr>
        <p:spPr>
          <a:xfrm>
            <a:off x="9300755" y="1293223"/>
            <a:ext cx="2730136" cy="2034768"/>
          </a:xfrm>
          <a:prstGeom prst="cloudCallout">
            <a:avLst>
              <a:gd name="adj1" fmla="val -67097"/>
              <a:gd name="adj2" fmla="val 50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và Hùng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lông.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4F2CCD7-5292-4499-B463-D04FDFA575F9}"/>
              </a:ext>
            </a:extLst>
          </p:cNvPr>
          <p:cNvSpPr/>
          <p:nvPr/>
        </p:nvSpPr>
        <p:spPr>
          <a:xfrm>
            <a:off x="7349152" y="4090922"/>
            <a:ext cx="3214134" cy="1849954"/>
          </a:xfrm>
          <a:prstGeom prst="cloudCallout">
            <a:avLst>
              <a:gd name="adj1" fmla="val -59586"/>
              <a:gd name="adj2" fmla="val 44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rổ rất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vui vẻ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19683" y="2849374"/>
            <a:ext cx="5890799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</a:t>
            </a:r>
            <a:r>
              <a:rPr kumimoji="0" lang="en-US" sz="5400" b="1" i="0" u="none" strike="noStrike" kern="1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CỐ</a:t>
            </a:r>
            <a:r>
              <a:rPr kumimoji="0" lang="en-US" sz="5400" b="1" i="0" u="none" strike="noStrike" kern="1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- DẶN DÒ</a:t>
            </a:r>
            <a:endParaRPr kumimoji="0" lang="en-US" sz="54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6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111</Words>
  <Application>Microsoft Office PowerPoint</Application>
  <PresentationFormat>Widescreen</PresentationFormat>
  <Paragraphs>24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SimSun</vt:lpstr>
      <vt:lpstr>Arial</vt:lpstr>
      <vt:lpstr>Arial-Rounded</vt:lpstr>
      <vt:lpstr>Calibri</vt:lpstr>
      <vt:lpstr>Calibri Light</vt:lpstr>
      <vt:lpstr>DengXian</vt:lpstr>
      <vt:lpstr>DengXian</vt:lpstr>
      <vt:lpstr>黑体</vt:lpstr>
      <vt:lpstr>Times New Roman</vt:lpstr>
      <vt:lpstr>思源黑体 CN Regular</vt:lpstr>
      <vt:lpstr>汉仪小麦体简</vt:lpstr>
      <vt:lpstr>Office Theme</vt:lpstr>
      <vt:lpstr>10_Office Theme</vt:lpstr>
      <vt:lpstr>1_Office 主题​​</vt:lpstr>
      <vt:lpstr>8_Office Theme</vt:lpstr>
      <vt:lpstr>2_Office 主题​​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HP</cp:lastModifiedBy>
  <cp:revision>9</cp:revision>
  <dcterms:created xsi:type="dcterms:W3CDTF">2021-08-14T04:12:00Z</dcterms:created>
  <dcterms:modified xsi:type="dcterms:W3CDTF">2021-09-28T14:57:14Z</dcterms:modified>
</cp:coreProperties>
</file>