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58" r:id="rId3"/>
    <p:sldId id="271" r:id="rId4"/>
    <p:sldId id="260" r:id="rId5"/>
    <p:sldId id="261" r:id="rId6"/>
    <p:sldId id="262" r:id="rId7"/>
    <p:sldId id="263" r:id="rId8"/>
    <p:sldId id="264" r:id="rId9"/>
    <p:sldId id="27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1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051885" y="5025030"/>
            <a:ext cx="797632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KÍNH TRỌNG</a:t>
            </a:r>
            <a:r>
              <a:rPr kumimoji="0" lang="en-US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6288" y="471706"/>
            <a:ext cx="5501158" cy="550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2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499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 userDrawn="1"/>
        </p:nvGrpSpPr>
        <p:grpSpPr>
          <a:xfrm>
            <a:off x="433342" y="358589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5077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 userDrawn="1"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0901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6660315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2384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902771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5576" y="195944"/>
            <a:ext cx="1649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srgbClr val="4A88BC"/>
                  </a:solidFill>
                </a:ln>
                <a:solidFill>
                  <a:srgbClr val="FFFFFF"/>
                </a:solidFill>
                <a:effectLst>
                  <a:glow rad="101600">
                    <a:srgbClr val="A2CF9D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4A88BC"/>
                  </a:solidFill>
                </a:ln>
                <a:solidFill>
                  <a:srgbClr val="FFFFFF"/>
                </a:solidFill>
                <a:effectLst>
                  <a:glow rad="101600">
                    <a:srgbClr val="A2CF9D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+mn-cs"/>
              </a:rPr>
              <a:t>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6205" y="2595156"/>
            <a:ext cx="5072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3D77A8"/>
                  </a:solidFill>
                </a:ln>
                <a:solidFill>
                  <a:srgbClr val="4A88BC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KÍNH TRỌNG THẦY GIÁO, CÔ GIÁO</a:t>
            </a:r>
          </a:p>
        </p:txBody>
      </p:sp>
    </p:spTree>
    <p:extLst>
      <p:ext uri="{BB962C8B-B14F-4D97-AF65-F5344CB8AC3E}">
        <p14:creationId xmlns:p14="http://schemas.microsoft.com/office/powerpoint/2010/main" val="3767482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6672" y="212271"/>
            <a:ext cx="8482149" cy="63616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8011" y="280765"/>
            <a:ext cx="2756263" cy="15904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287588" y="280765"/>
            <a:ext cx="2886686" cy="975278"/>
            <a:chOff x="500062" y="381715"/>
            <a:chExt cx="2886686" cy="9752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78609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117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tranh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hỏi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180" y="1610655"/>
            <a:ext cx="7874026" cy="39053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7805" y="5563574"/>
            <a:ext cx="8268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buồn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06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tranh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hỏi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1" t="5075" r="2269"/>
          <a:stretch/>
        </p:blipFill>
        <p:spPr>
          <a:xfrm>
            <a:off x="888274" y="1724298"/>
            <a:ext cx="10162903" cy="39607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97701" y="5685084"/>
            <a:ext cx="453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8365" y="5685084"/>
            <a:ext cx="453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82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việc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trọng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thầy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cô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58"/>
          <a:stretch/>
        </p:blipFill>
        <p:spPr>
          <a:xfrm>
            <a:off x="927966" y="1776548"/>
            <a:ext cx="10336067" cy="3984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5616" y="5623556"/>
            <a:ext cx="3807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Lễ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phép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4958" y="5623556"/>
            <a:ext cx="451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53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việc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trọng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thầy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cô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35615" y="5711112"/>
            <a:ext cx="8993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Tặng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Nam</a:t>
            </a: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2937"/>
          <a:stretch/>
        </p:blipFill>
        <p:spPr>
          <a:xfrm>
            <a:off x="1835615" y="1666007"/>
            <a:ext cx="7833647" cy="395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6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việc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trọng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thầy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cô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972656" y="5778186"/>
            <a:ext cx="3846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nặng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26" y="1511377"/>
            <a:ext cx="10172643" cy="42668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70782" y="5778186"/>
            <a:ext cx="4624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hiểu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06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3719621"/>
      </p:ext>
    </p:extLst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157</Words>
  <Application>Microsoft Office PowerPoint</Application>
  <PresentationFormat>Widescreen</PresentationFormat>
  <Paragraphs>21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Minh</dc:creator>
  <cp:lastModifiedBy>Ms Quyen</cp:lastModifiedBy>
  <cp:revision>2</cp:revision>
  <dcterms:created xsi:type="dcterms:W3CDTF">2021-09-02T06:09:45Z</dcterms:created>
  <dcterms:modified xsi:type="dcterms:W3CDTF">2021-10-16T09:08:16Z</dcterms:modified>
</cp:coreProperties>
</file>