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0" r:id="rId3"/>
    <p:sldId id="257" r:id="rId4"/>
    <p:sldId id="263" r:id="rId5"/>
    <p:sldId id="278" r:id="rId6"/>
    <p:sldId id="286" r:id="rId7"/>
    <p:sldId id="285" r:id="rId8"/>
    <p:sldId id="289" r:id="rId9"/>
    <p:sldId id="277" r:id="rId10"/>
    <p:sldId id="287" r:id="rId11"/>
    <p:sldId id="266" r:id="rId12"/>
    <p:sldId id="272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7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61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34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6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73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893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008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37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23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540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503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9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A88DCD-A273-454B-94AF-CFAE5425C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6"/>
            <a:ext cx="12192000" cy="6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7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90391"/>
            <a:ext cx="11201399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304800" y="1600201"/>
            <a:ext cx="1120139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D2058-9766-4E87-9EB3-1E885B82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04" y="2133600"/>
            <a:ext cx="10477095" cy="47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2562226"/>
            <a:ext cx="1181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yêu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quê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hương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(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tiết</a:t>
            </a:r>
            <a:r>
              <a:rPr lang="en-US" sz="4400">
                <a:solidFill>
                  <a:srgbClr val="0000FF"/>
                </a:solidFill>
                <a:latin typeface="HP-087" pitchFamily="34" charset="0"/>
              </a:rPr>
              <a:t> 2)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0048" y="1646653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1642" y="-626977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412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99440"/>
            <a:ext cx="7239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40CFB-AD4B-437F-BC5F-DA8543376A80}"/>
              </a:ext>
            </a:extLst>
          </p:cNvPr>
          <p:cNvSpPr txBox="1"/>
          <p:nvPr/>
        </p:nvSpPr>
        <p:spPr>
          <a:xfrm>
            <a:off x="2590800" y="865911"/>
            <a:ext cx="7924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àu Xanh Quê Hương  Âm Nhạc Lớp 5  Tập Hát Theo Lời  CD Bộ Giáo Dục_v720P">
            <a:hlinkClick r:id="" action="ppaction://media"/>
            <a:extLst>
              <a:ext uri="{FF2B5EF4-FFF2-40B4-BE49-F238E27FC236}">
                <a16:creationId xmlns:a16="http://schemas.microsoft.com/office/drawing/2014/main" id="{9EDA5D9B-A172-44E5-BEC9-83BE6B73E8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95620"/>
            <a:ext cx="12192000" cy="53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6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606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1162742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7B8E2C-3519-47E2-AD30-E58968E33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41" y="2667000"/>
            <a:ext cx="2702214" cy="3581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22AA8E-0ACE-406F-955E-5188E9610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884" y="2535021"/>
            <a:ext cx="2781461" cy="3581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DA82E4-4D91-41F9-8413-01AC641DC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654" y="2535020"/>
            <a:ext cx="2918114" cy="3581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559" y="2667000"/>
            <a:ext cx="2781461" cy="33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393122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7B8E2C-3519-47E2-AD30-E58968E33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93" y="1967347"/>
            <a:ext cx="5534152" cy="43689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511" y="1828800"/>
            <a:ext cx="5816036" cy="43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22AA8E-0ACE-406F-955E-5188E961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3" y="2104248"/>
            <a:ext cx="5709232" cy="41441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DA82E4-4D91-41F9-8413-01AC641D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456" y="0"/>
            <a:ext cx="5930142" cy="43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6CC4D-1E7B-4096-8DA0-B08D5E734DF8}"/>
              </a:ext>
            </a:extLst>
          </p:cNvPr>
          <p:cNvSpPr txBox="1"/>
          <p:nvPr/>
        </p:nvSpPr>
        <p:spPr>
          <a:xfrm>
            <a:off x="347591" y="1454881"/>
            <a:ext cx="1149681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2475AD-677D-4352-81E8-4E8C679C2BCC}"/>
              </a:ext>
            </a:extLst>
          </p:cNvPr>
          <p:cNvSpPr txBox="1"/>
          <p:nvPr/>
        </p:nvSpPr>
        <p:spPr>
          <a:xfrm>
            <a:off x="393434" y="2705153"/>
            <a:ext cx="1101782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7B8E2C-3519-47E2-AD30-E58968E33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41" y="4114800"/>
            <a:ext cx="2702214" cy="21332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22AA8E-0ACE-406F-955E-5188E9610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887" y="4097115"/>
            <a:ext cx="2781461" cy="2018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DA82E4-4D91-41F9-8413-01AC641DC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654" y="3985404"/>
            <a:ext cx="2918114" cy="21306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559" y="3970414"/>
            <a:ext cx="2781461" cy="20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7" y="-15748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667000" y="152401"/>
            <a:ext cx="6858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13FE2-C7A6-4F56-A6CE-B4132D14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83260"/>
            <a:ext cx="5257238" cy="2795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78D60B-0E77-4DBD-92CD-DFAE5AFEE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478952"/>
            <a:ext cx="5257238" cy="2882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AE3EB5-A240-40A9-9E90-B8D039650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797542"/>
            <a:ext cx="4724400" cy="53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667000" y="152401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067FE-0AA6-454F-8112-C82ABD464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9" y="1177108"/>
            <a:ext cx="5858591" cy="4291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D23619-591C-4474-B8E2-AD221AB6F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90599"/>
            <a:ext cx="5257800" cy="44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183</Words>
  <Application>Microsoft Office PowerPoint</Application>
  <PresentationFormat>Widescreen</PresentationFormat>
  <Paragraphs>18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1_Office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Luyện tập </vt:lpstr>
      <vt:lpstr>Luyện tập 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HP</cp:lastModifiedBy>
  <cp:revision>64</cp:revision>
  <dcterms:created xsi:type="dcterms:W3CDTF">2006-08-16T00:00:00Z</dcterms:created>
  <dcterms:modified xsi:type="dcterms:W3CDTF">2021-09-28T14:47:53Z</dcterms:modified>
</cp:coreProperties>
</file>