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08" r:id="rId2"/>
    <p:sldId id="304" r:id="rId3"/>
    <p:sldId id="270" r:id="rId4"/>
    <p:sldId id="260" r:id="rId5"/>
    <p:sldId id="287" r:id="rId6"/>
    <p:sldId id="288" r:id="rId7"/>
    <p:sldId id="289" r:id="rId8"/>
    <p:sldId id="290" r:id="rId9"/>
    <p:sldId id="291" r:id="rId10"/>
    <p:sldId id="292" r:id="rId11"/>
    <p:sldId id="294" r:id="rId12"/>
    <p:sldId id="297" r:id="rId13"/>
    <p:sldId id="301" r:id="rId14"/>
    <p:sldId id="303" r:id="rId15"/>
    <p:sldId id="295" r:id="rId16"/>
    <p:sldId id="305" r:id="rId17"/>
    <p:sldId id="306" r:id="rId18"/>
    <p:sldId id="307"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70" d="100"/>
          <a:sy n="70" d="100"/>
        </p:scale>
        <p:origin x="592"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46E908-6233-46C9-B94D-608BCF8E95C9}"/>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BE9290-2230-4578-B9DE-94D90BE3C620}"/>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3252F4-0CF3-4D03-953B-C41171392739}"/>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2DE305-DCBE-4C53-9553-1696CF73FB0C}"/>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16F913-49C0-4339-8605-9A262A0FF633}"/>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16E9B4-3CB3-4EFA-9D34-AE1F8294B95E}"/>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6" name="Footer Placeholder 5">
            <a:extLst>
              <a:ext uri="{FF2B5EF4-FFF2-40B4-BE49-F238E27FC236}">
                <a16:creationId xmlns:a16="http://schemas.microsoft.com/office/drawing/2014/main" xmlns=""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6CFEDB9-A09E-4418-96E8-3C655CA29533}"/>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8" name="Footer Placeholder 7">
            <a:extLst>
              <a:ext uri="{FF2B5EF4-FFF2-40B4-BE49-F238E27FC236}">
                <a16:creationId xmlns:a16="http://schemas.microsoft.com/office/drawing/2014/main" xmlns=""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85CD51-EC0C-4A79-9ACC-ADC2756451E0}"/>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4" name="Footer Placeholder 3">
            <a:extLst>
              <a:ext uri="{FF2B5EF4-FFF2-40B4-BE49-F238E27FC236}">
                <a16:creationId xmlns:a16="http://schemas.microsoft.com/office/drawing/2014/main" xmlns=""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632B4B-9C1B-49A5-BC88-B363127ADFE1}"/>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3" name="Footer Placeholder 2">
            <a:extLst>
              <a:ext uri="{FF2B5EF4-FFF2-40B4-BE49-F238E27FC236}">
                <a16:creationId xmlns:a16="http://schemas.microsoft.com/office/drawing/2014/main" xmlns=""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0375A3-948C-40A3-BF5D-B77BD87AD760}"/>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6" name="Footer Placeholder 5">
            <a:extLst>
              <a:ext uri="{FF2B5EF4-FFF2-40B4-BE49-F238E27FC236}">
                <a16:creationId xmlns:a16="http://schemas.microsoft.com/office/drawing/2014/main" xmlns=""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28A56C-C0FA-4BC4-8A1C-472F41C69C00}"/>
              </a:ext>
            </a:extLst>
          </p:cNvPr>
          <p:cNvSpPr>
            <a:spLocks noGrp="1"/>
          </p:cNvSpPr>
          <p:nvPr>
            <p:ph type="dt" sz="half" idx="10"/>
          </p:nvPr>
        </p:nvSpPr>
        <p:spPr/>
        <p:txBody>
          <a:bodyPr/>
          <a:lstStyle/>
          <a:p>
            <a:fld id="{843F45EB-AAE6-4246-A269-64056B3C0F8A}" type="datetimeFigureOut">
              <a:rPr lang="en-US" smtClean="0"/>
              <a:t>9/2/2022</a:t>
            </a:fld>
            <a:endParaRPr lang="en-US"/>
          </a:p>
        </p:txBody>
      </p:sp>
      <p:sp>
        <p:nvSpPr>
          <p:cNvPr id="6" name="Footer Placeholder 5">
            <a:extLst>
              <a:ext uri="{FF2B5EF4-FFF2-40B4-BE49-F238E27FC236}">
                <a16:creationId xmlns:a16="http://schemas.microsoft.com/office/drawing/2014/main" xmlns=""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9/2/2022</a:t>
            </a:fld>
            <a:endParaRPr lang="en-US"/>
          </a:p>
        </p:txBody>
      </p:sp>
      <p:sp>
        <p:nvSpPr>
          <p:cNvPr id="5" name="Footer Placeholder 4">
            <a:extLst>
              <a:ext uri="{FF2B5EF4-FFF2-40B4-BE49-F238E27FC236}">
                <a16:creationId xmlns:a16="http://schemas.microsoft.com/office/drawing/2014/main" xmlns=""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1.em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audio" Target="../media/audio6.wav"/><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7.png"/><Relationship Id="rId4" Type="http://schemas.openxmlformats.org/officeDocument/2006/relationships/notesSlide" Target="../notesSlides/notesSlide15.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0863" cy="1090863"/>
          </a:xfrm>
          <a:prstGeom prst="rect">
            <a:avLst/>
          </a:prstGeom>
        </p:spPr>
      </p:pic>
      <p:sp>
        <p:nvSpPr>
          <p:cNvPr id="6" name="TextBox 5"/>
          <p:cNvSpPr txBox="1"/>
          <p:nvPr/>
        </p:nvSpPr>
        <p:spPr>
          <a:xfrm>
            <a:off x="1" y="-1"/>
            <a:ext cx="12192000" cy="523220"/>
          </a:xfrm>
          <a:prstGeom prst="rect">
            <a:avLst/>
          </a:prstGeom>
          <a:noFill/>
        </p:spPr>
        <p:txBody>
          <a:bodyPr wrap="square" rtlCol="0">
            <a:spAutoFit/>
          </a:bodyPr>
          <a:lstStyle/>
          <a:p>
            <a:pPr algn="ctr"/>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2823394" y="762254"/>
            <a:ext cx="6012598"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1</a:t>
            </a:r>
          </a:p>
        </p:txBody>
      </p:sp>
      <p:sp>
        <p:nvSpPr>
          <p:cNvPr id="8" name="TextBox 7"/>
          <p:cNvSpPr txBox="1"/>
          <p:nvPr/>
        </p:nvSpPr>
        <p:spPr>
          <a:xfrm>
            <a:off x="795921" y="2076979"/>
            <a:ext cx="10067544" cy="3520194"/>
          </a:xfrm>
          <a:prstGeom prst="rect">
            <a:avLst/>
          </a:prstGeom>
          <a:noFill/>
        </p:spPr>
        <p:txBody>
          <a:bodyPr wrap="square" rtlCol="0">
            <a:spAutoFit/>
          </a:bodyPr>
          <a:lstStyle/>
          <a:p>
            <a:pPr algn="ctr">
              <a:lnSpc>
                <a:spcPct val="150000"/>
              </a:lnSpc>
            </a:pP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lnSpc>
                <a:spcPct val="150000"/>
              </a:lnSpc>
            </a:pP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smtClean="0">
                <a:solidFill>
                  <a:srgbClr val="FF0000"/>
                </a:solidFill>
                <a:latin typeface=".VnMemorandum" panose="020B7200000000000000" pitchFamily="34" charset="0"/>
                <a:ea typeface="Zilla Slab" pitchFamily="2" charset="0"/>
              </a:rPr>
              <a:t>2: </a:t>
            </a:r>
            <a:r>
              <a:rPr lang="en-US" sz="4050" b="1" dirty="0" err="1" smtClean="0">
                <a:solidFill>
                  <a:srgbClr val="FF0000"/>
                </a:solidFill>
                <a:latin typeface=".VnMemorandum" panose="020B7200000000000000" pitchFamily="34" charset="0"/>
                <a:ea typeface="Zilla Slab" pitchFamily="2" charset="0"/>
              </a:rPr>
              <a:t>Luyện</a:t>
            </a:r>
            <a:r>
              <a:rPr lang="en-US" sz="4050" b="1" dirty="0" smtClean="0">
                <a:solidFill>
                  <a:srgbClr val="FF0000"/>
                </a:solidFill>
                <a:latin typeface=".VnMemorandum" panose="020B7200000000000000" pitchFamily="34" charset="0"/>
                <a:ea typeface="Zilla Slab" pitchFamily="2" charset="0"/>
              </a:rPr>
              <a:t> </a:t>
            </a:r>
            <a:r>
              <a:rPr lang="en-US" sz="4050" b="1" dirty="0" err="1" smtClean="0">
                <a:solidFill>
                  <a:srgbClr val="FF0000"/>
                </a:solidFill>
                <a:latin typeface=".VnMemorandum" panose="020B7200000000000000" pitchFamily="34" charset="0"/>
                <a:ea typeface="Zilla Slab" pitchFamily="2" charset="0"/>
              </a:rPr>
              <a:t>tập</a:t>
            </a:r>
            <a:r>
              <a:rPr lang="en-US" sz="4050" b="1" dirty="0" smtClean="0">
                <a:solidFill>
                  <a:srgbClr val="FF0000"/>
                </a:solidFill>
                <a:latin typeface=".VnMemorandum" panose="020B7200000000000000" pitchFamily="34" charset="0"/>
                <a:ea typeface="Zilla Slab" pitchFamily="2" charset="0"/>
              </a:rPr>
              <a:t> 2</a:t>
            </a:r>
          </a:p>
          <a:p>
            <a:pPr algn="ctr">
              <a:lnSpc>
                <a:spcPct val="150000"/>
              </a:lnSpc>
            </a:pPr>
            <a:r>
              <a:rPr lang="en-US" sz="4050" b="1" dirty="0" err="1" smtClean="0">
                <a:solidFill>
                  <a:srgbClr val="FF0000"/>
                </a:solidFill>
                <a:latin typeface=".VnMemorandum" panose="020B7200000000000000" pitchFamily="34" charset="0"/>
                <a:ea typeface="Zilla Slab" pitchFamily="2" charset="0"/>
              </a:rPr>
              <a:t>Viết</a:t>
            </a:r>
            <a:r>
              <a:rPr lang="en-US" sz="4050" b="1" dirty="0" smtClean="0">
                <a:solidFill>
                  <a:srgbClr val="FF0000"/>
                </a:solidFill>
                <a:latin typeface=".VnMemorandum" panose="020B7200000000000000" pitchFamily="34" charset="0"/>
                <a:ea typeface="Zilla Slab" pitchFamily="2" charset="0"/>
              </a:rPr>
              <a:t> tin </a:t>
            </a:r>
            <a:r>
              <a:rPr lang="en-US" sz="4050" b="1" dirty="0" err="1" smtClean="0">
                <a:solidFill>
                  <a:srgbClr val="FF0000"/>
                </a:solidFill>
                <a:latin typeface=".VnMemorandum" panose="020B7200000000000000" pitchFamily="34" charset="0"/>
                <a:ea typeface="Zilla Slab" pitchFamily="2" charset="0"/>
              </a:rPr>
              <a:t>nhắn</a:t>
            </a:r>
            <a:endParaRPr lang="en-US" sz="4050" b="1" dirty="0">
              <a:solidFill>
                <a:srgbClr val="FF0000"/>
              </a:solidFill>
              <a:latin typeface=".VnMemorandum" panose="020B7200000000000000" pitchFamily="34" charset="0"/>
              <a:ea typeface="Zilla Slab" pitchFamily="2" charset="0"/>
            </a:endParaRPr>
          </a:p>
          <a:p>
            <a:r>
              <a:rPr lang="en-US" sz="4050" b="1" dirty="0">
                <a:latin typeface="Zilla Slab" pitchFamily="2" charset="0"/>
                <a:ea typeface="Zilla Slab" pitchFamily="2" charset="0"/>
              </a:rPr>
              <a:t>           </a:t>
            </a:r>
            <a:endParaRPr lang="vi-VN" sz="4050" b="1" dirty="0">
              <a:solidFill>
                <a:schemeClr val="accent5">
                  <a:lumMod val="50000"/>
                </a:schemeClr>
              </a:solidFill>
              <a:ea typeface="Zilla Slab" pitchFamily="2" charset="0"/>
            </a:endParaRPr>
          </a:p>
        </p:txBody>
      </p:sp>
    </p:spTree>
    <p:extLst>
      <p:ext uri="{BB962C8B-B14F-4D97-AF65-F5344CB8AC3E}">
        <p14:creationId xmlns:p14="http://schemas.microsoft.com/office/powerpoint/2010/main" val="2017359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xmlns=""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xmlns=""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xmlns=""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xmlns=""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xmlns=""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xmlns=""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xmlns=""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xmlns=""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xmlns=""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xmlns=""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xmlns=""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xmlns="" id="{3CFD1AA6-FB4C-4DE4-96EF-8A42680D9A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xmlns=""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xmlns=""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xmlns="" id="{85A16DF7-147F-43D9-9E38-F6C94F474B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xmlns=""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xmlns=""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xmlns="" id="{263DAEF1-9BFA-4B32-8CD8-3A2BA934932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xmlns=""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xmlns="" id="{DABBACE4-638B-426D-B430-F158DD224EC1}"/>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4524315"/>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xmlns=""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xmlns=""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xmlns=""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xmlns=""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xmlns=""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xmlns=""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xmlns=""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xmlns=""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xmlns=""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xmlns=""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xmlns=""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xmlns=""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xmlns=""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xmlns=""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xmlns=""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xmlns=""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xmlns=""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xmlns=""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xmlns=""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xmlns=""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xmlns=""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xmlns=""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xmlns=""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xmlns=""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xmlns=""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xmlns=""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xmlns=""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xmlns=""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xmlns=""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xmlns=""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xmlns=""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xmlns=""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xmlns=""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xmlns=""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xmlns=""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xmlns="" id="{69FB6F81-1B11-43A5-AD65-56FC0D5AE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xmlns=""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xmlns=""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xmlns=""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xmlns="" id="{69FB6F81-1B11-43A5-AD65-56FC0D5AE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xmlns=""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xmlns=""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xmlns="" id="{EADFFC34-2FE2-417A-A198-1D99527352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xmlns=""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xmlns=""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xmlns=""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xmlns=""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xmlns=""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xmlns=""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426</Words>
  <Application>Microsoft Office PowerPoint</Application>
  <PresentationFormat>Widescreen</PresentationFormat>
  <Paragraphs>69</Paragraphs>
  <Slides>19</Slides>
  <Notes>15</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.VnMemorandum</vt:lpstr>
      <vt:lpstr>Arial</vt:lpstr>
      <vt:lpstr>Arial-Rounded</vt:lpstr>
      <vt:lpstr>Calibri</vt:lpstr>
      <vt:lpstr>Calibri Light</vt:lpstr>
      <vt:lpstr>Coiny</vt:lpstr>
      <vt:lpstr>LNTH-Kids  Chinese Font 1</vt:lpstr>
      <vt:lpstr>SVN-Redressed</vt:lpstr>
      <vt:lpstr>Times New Roman</vt:lpstr>
      <vt:lpstr>UVN Van Chuong Nang</vt:lpstr>
      <vt:lpstr>Zilla Slab</vt:lpstr>
      <vt:lpstr>印品黑体</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30</cp:revision>
  <dcterms:created xsi:type="dcterms:W3CDTF">2022-05-22T07:45:41Z</dcterms:created>
  <dcterms:modified xsi:type="dcterms:W3CDTF">2022-09-02T00:30:46Z</dcterms:modified>
</cp:coreProperties>
</file>