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7773" r:id="rId2"/>
    <p:sldId id="7762" r:id="rId3"/>
    <p:sldId id="7764" r:id="rId4"/>
    <p:sldId id="835" r:id="rId5"/>
    <p:sldId id="7770" r:id="rId6"/>
    <p:sldId id="7771" r:id="rId7"/>
    <p:sldId id="7747" r:id="rId8"/>
    <p:sldId id="7734" r:id="rId9"/>
    <p:sldId id="7763" r:id="rId10"/>
    <p:sldId id="7748" r:id="rId11"/>
    <p:sldId id="7749" r:id="rId12"/>
    <p:sldId id="7766" r:id="rId13"/>
    <p:sldId id="7768" r:id="rId14"/>
    <p:sldId id="7767" r:id="rId15"/>
    <p:sldId id="7769" r:id="rId16"/>
    <p:sldId id="77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43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1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83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4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22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758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1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6311"/>
            <a:ext cx="12192001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0" y="-36310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083" y="215507"/>
            <a:ext cx="12175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904634" y="1030288"/>
            <a:ext cx="46629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87692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LUYỆN  TẬP: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VẬT, HOẠT ĐỘNG, CÂU NÊU HOẠT ĐỘNG.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xmlns="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41690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xmlns="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xmlns="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VBT 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xmlns="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xmlns="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xmlns="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xmlns="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kern="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xmlns="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xmlns="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xmlns="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xmlns="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xmlns="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xmlns="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xmlns="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74EBFAC-E876-4B17-8670-58B7FA6A976D}"/>
              </a:ext>
            </a:extLst>
          </p:cNvPr>
          <p:cNvSpPr txBox="1"/>
          <p:nvPr/>
        </p:nvSpPr>
        <p:spPr>
          <a:xfrm>
            <a:off x="3428023" y="1584702"/>
            <a:ext cx="4705205" cy="223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Chép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lại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nối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16" y="157398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B7B0B3-2914-4A5B-9729-6A46691004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9407" y="-169090"/>
            <a:ext cx="4118268" cy="1554480"/>
          </a:xfrm>
          <a:prstGeom prst="rect">
            <a:avLst/>
          </a:prstGeom>
        </p:spPr>
      </p:pic>
      <p:pic>
        <p:nvPicPr>
          <p:cNvPr id="6" name="Picture 5" descr="A group of red mushrooms&#10;&#10;Description automatically generated with medium confidence">
            <a:extLst>
              <a:ext uri="{FF2B5EF4-FFF2-40B4-BE49-F238E27FC236}">
                <a16:creationId xmlns:a16="http://schemas.microsoft.com/office/drawing/2014/main" xmlns="" id="{16FEA443-62BA-40DB-905F-42209B8E5BA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70" y="3869272"/>
            <a:ext cx="3657607" cy="300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7F147E-3FB1-4427-8A17-68A21BD707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224" y="1963956"/>
            <a:ext cx="9571550" cy="22922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EDFE6C-FF18-4536-A271-2447A2FF09AB}"/>
              </a:ext>
            </a:extLst>
          </p:cNvPr>
          <p:cNvSpPr txBox="1"/>
          <p:nvPr/>
        </p:nvSpPr>
        <p:spPr>
          <a:xfrm>
            <a:off x="4997344" y="1338363"/>
            <a:ext cx="307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–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467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xmlns="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Coiny" panose="02000903060500060000" pitchFamily="2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Coiny" panose="02000903060500060000" pitchFamily="2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xmlns="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4736" y="1935056"/>
            <a:ext cx="7227276" cy="251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9966" y="2428249"/>
            <a:ext cx="539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794FF2AA-0804-4CAF-803C-E14F764E7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843072"/>
              </p:ext>
            </p:extLst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xmlns="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xmlns="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xmlns="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xmlns="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xmlns="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xmlns="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xmlns="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7" t="30997" r="19872" b="28889"/>
          <a:stretch>
            <a:fillRect/>
          </a:stretch>
        </p:blipFill>
        <p:spPr bwMode="auto">
          <a:xfrm>
            <a:off x="7526526" y="1970381"/>
            <a:ext cx="4284856" cy="35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36" grpId="0" animBg="1"/>
      <p:bldP spid="36" grpId="1" animBg="1"/>
      <p:bldP spid="39" grpId="0" animBg="1"/>
      <p:bldP spid="39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xmlns="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FE8E21-A61E-4E20-B651-F109E3DAA6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609" y="2160985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9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xmlns="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xmlns="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xmlns="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xmlns="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xmlns="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346</Words>
  <Application>Microsoft Office PowerPoint</Application>
  <PresentationFormat>Widescreen</PresentationFormat>
  <Paragraphs>66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Arial-Rounded</vt:lpstr>
      <vt:lpstr>Calibri</vt:lpstr>
      <vt:lpstr>Coiny</vt:lpstr>
      <vt:lpstr>LNTH-Kids  Chinese Font 1</vt:lpstr>
      <vt:lpstr>Times New Roman</vt:lpstr>
      <vt:lpstr>UVN Van Chuong Nang</vt:lpstr>
      <vt:lpstr>等线</vt:lpstr>
      <vt:lpstr>等线 Light</vt:lpstr>
      <vt:lpstr>Office 主题​​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Microsoft account</cp:lastModifiedBy>
  <cp:revision>47</cp:revision>
  <dcterms:created xsi:type="dcterms:W3CDTF">2022-05-21T09:20:50Z</dcterms:created>
  <dcterms:modified xsi:type="dcterms:W3CDTF">2022-09-02T00:12:53Z</dcterms:modified>
</cp:coreProperties>
</file>