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1" r:id="rId6"/>
  </p:sldMasterIdLst>
  <p:notesMasterIdLst>
    <p:notesMasterId r:id="rId43"/>
  </p:notesMasterIdLst>
  <p:sldIdLst>
    <p:sldId id="327" r:id="rId7"/>
    <p:sldId id="289" r:id="rId8"/>
    <p:sldId id="297" r:id="rId9"/>
    <p:sldId id="298" r:id="rId10"/>
    <p:sldId id="271" r:id="rId11"/>
    <p:sldId id="300" r:id="rId12"/>
    <p:sldId id="301" r:id="rId13"/>
    <p:sldId id="302" r:id="rId14"/>
    <p:sldId id="304" r:id="rId15"/>
    <p:sldId id="351" r:id="rId16"/>
    <p:sldId id="291" r:id="rId17"/>
    <p:sldId id="269" r:id="rId18"/>
    <p:sldId id="306" r:id="rId19"/>
    <p:sldId id="352" r:id="rId20"/>
    <p:sldId id="353" r:id="rId21"/>
    <p:sldId id="307" r:id="rId22"/>
    <p:sldId id="308" r:id="rId23"/>
    <p:sldId id="256" r:id="rId24"/>
    <p:sldId id="344" r:id="rId25"/>
    <p:sldId id="345" r:id="rId26"/>
    <p:sldId id="346" r:id="rId27"/>
    <p:sldId id="347" r:id="rId28"/>
    <p:sldId id="350" r:id="rId29"/>
    <p:sldId id="348" r:id="rId30"/>
    <p:sldId id="354" r:id="rId31"/>
    <p:sldId id="349" r:id="rId32"/>
    <p:sldId id="259" r:id="rId33"/>
    <p:sldId id="309" r:id="rId34"/>
    <p:sldId id="324" r:id="rId35"/>
    <p:sldId id="311" r:id="rId36"/>
    <p:sldId id="326" r:id="rId37"/>
    <p:sldId id="355" r:id="rId38"/>
    <p:sldId id="312" r:id="rId39"/>
    <p:sldId id="328" r:id="rId40"/>
    <p:sldId id="329" r:id="rId41"/>
    <p:sldId id="29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3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8BB0-1B0F-4CAC-B236-FA34A1F9C989}"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5C81-D502-4AAB-91B4-25E2774561DF}" type="slidenum">
              <a:rPr lang="en-US" smtClean="0"/>
              <a:t>‹#›</a:t>
            </a:fld>
            <a:endParaRPr lang="en-US"/>
          </a:p>
        </p:txBody>
      </p:sp>
    </p:spTree>
    <p:extLst>
      <p:ext uri="{BB962C8B-B14F-4D97-AF65-F5344CB8AC3E}">
        <p14:creationId xmlns:p14="http://schemas.microsoft.com/office/powerpoint/2010/main" val="16521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2280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4001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12111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2098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số</a:t>
            </a:r>
            <a:r>
              <a:rPr lang="en-US" dirty="0"/>
              <a:t> 1,2,3,4 </a:t>
            </a:r>
            <a:r>
              <a:rPr lang="en-US" dirty="0" err="1"/>
              <a:t>để</a:t>
            </a:r>
            <a:r>
              <a:rPr lang="en-US" dirty="0"/>
              <a:t> ra </a:t>
            </a:r>
            <a:r>
              <a:rPr lang="en-US" dirty="0" err="1"/>
              <a:t>câu</a:t>
            </a:r>
            <a:r>
              <a:rPr lang="en-US" dirty="0"/>
              <a:t> </a:t>
            </a:r>
            <a:r>
              <a:rPr lang="en-US" dirty="0" err="1"/>
              <a:t>hỏi</a:t>
            </a:r>
            <a:r>
              <a:rPr lang="en-US" dirty="0"/>
              <a:t>, Hs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lại</a:t>
            </a:r>
            <a:r>
              <a:rPr lang="en-US" dirty="0"/>
              <a:t>.</a:t>
            </a:r>
          </a:p>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mặt</a:t>
            </a:r>
            <a:r>
              <a:rPr lang="en-US" dirty="0"/>
              <a:t> </a:t>
            </a:r>
            <a:r>
              <a:rPr lang="en-US" dirty="0" err="1"/>
              <a:t>bạn</a:t>
            </a:r>
            <a:r>
              <a:rPr lang="en-US" dirty="0"/>
              <a:t> </a:t>
            </a:r>
            <a:r>
              <a:rPr lang="en-US" dirty="0" err="1"/>
              <a:t>nhỏ</a:t>
            </a:r>
            <a:r>
              <a:rPr lang="en-US" dirty="0"/>
              <a:t> </a:t>
            </a:r>
            <a:r>
              <a:rPr lang="en-US" dirty="0" err="1"/>
              <a:t>tương</a:t>
            </a:r>
            <a:r>
              <a:rPr lang="en-US" dirty="0"/>
              <a:t> </a:t>
            </a:r>
            <a:r>
              <a:rPr lang="en-US" dirty="0" err="1"/>
              <a:t>ứng</a:t>
            </a:r>
            <a:r>
              <a:rPr lang="en-US" dirty="0"/>
              <a:t> </a:t>
            </a:r>
            <a:r>
              <a:rPr lang="en-US" dirty="0" err="1"/>
              <a:t>với</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bạn</a:t>
            </a:r>
            <a:r>
              <a:rPr lang="en-US" dirty="0"/>
              <a:t> </a:t>
            </a:r>
            <a:r>
              <a:rPr lang="en-US" dirty="0" err="1"/>
              <a:t>đó</a:t>
            </a:r>
            <a:r>
              <a:rPr lang="en-US" dirty="0"/>
              <a:t> </a:t>
            </a:r>
            <a:r>
              <a:rPr lang="en-US" dirty="0" err="1"/>
              <a:t>đeo</a:t>
            </a:r>
            <a:r>
              <a:rPr lang="en-US" dirty="0"/>
              <a:t> </a:t>
            </a:r>
            <a:r>
              <a:rPr lang="en-US" dirty="0" err="1"/>
              <a:t>khẩu</a:t>
            </a:r>
            <a:r>
              <a:rPr lang="en-US" dirty="0"/>
              <a:t> </a:t>
            </a:r>
            <a:r>
              <a:rPr lang="en-US" dirty="0" err="1"/>
              <a:t>trang</a:t>
            </a:r>
            <a:endParaRPr lang="en-US" dirty="0"/>
          </a:p>
          <a:p>
            <a:pPr marL="171450" indent="-171450">
              <a:buFont typeface="Arial" panose="020B0604020202020204" pitchFamily="34" charset="0"/>
              <a:buChar char="•"/>
            </a:pP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FC320-7226-4903-A156-3D029448F0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884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486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83207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2749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858eee2c94_9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858eee2c94_9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0861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858eee2c94_9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858eee2c94_9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228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51314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181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7924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108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895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9221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3379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7786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27004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667738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5358960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29297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550153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33651587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7846575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2869914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142780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916806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340990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623301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0" y="4230370"/>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386205" y="4227830"/>
            <a:ext cx="1501775" cy="2624455"/>
          </a:xfrm>
          <a:prstGeom prst="rect">
            <a:avLst/>
          </a:prstGeom>
        </p:spPr>
      </p:pic>
    </p:spTree>
    <p:extLst>
      <p:ext uri="{BB962C8B-B14F-4D97-AF65-F5344CB8AC3E}">
        <p14:creationId xmlns:p14="http://schemas.microsoft.com/office/powerpoint/2010/main" val="4571363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5310849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2844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52975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31880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585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2413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00242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0645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3097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028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58379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2820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8159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99659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4929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345C74-7AF3-4CA8-976F-E110CC5A071A}"/>
              </a:ext>
            </a:extLst>
          </p:cNvPr>
          <p:cNvSpPr>
            <a:spLocks noGrp="1"/>
          </p:cNvSpPr>
          <p:nvPr>
            <p:ph type="dt" sz="half" idx="10"/>
          </p:nvPr>
        </p:nvSpPr>
        <p:spPr/>
        <p:txBody>
          <a:bodyPr/>
          <a:lstStyle/>
          <a:p>
            <a:fld id="{86A24088-B0E7-4590-8691-F99230761135}" type="datetimeFigureOut">
              <a:rPr lang="en-US" smtClean="0"/>
              <a:t>9/30/2022</a:t>
            </a:fld>
            <a:endParaRPr lang="en-US"/>
          </a:p>
        </p:txBody>
      </p:sp>
      <p:sp>
        <p:nvSpPr>
          <p:cNvPr id="5" name="Footer Placeholder 4">
            <a:extLst>
              <a:ext uri="{FF2B5EF4-FFF2-40B4-BE49-F238E27FC236}">
                <a16:creationId xmlns:a16="http://schemas.microsoft.com/office/drawing/2014/main" xmlns="" id="{724D5974-E81B-4FCB-BAC7-E1AEC1D7E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BBEA6A-71F0-4073-A897-3CDF9E475A1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807793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t>9/30/2022</a:t>
            </a:fld>
            <a:endParaRPr lang="en-US"/>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48209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E04AD-419F-4501-B616-B56013997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3FBCF6-78FC-47B1-A873-AA73FACF4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7AE637-26D1-45C1-84A3-F3CCC43A373A}"/>
              </a:ext>
            </a:extLst>
          </p:cNvPr>
          <p:cNvSpPr>
            <a:spLocks noGrp="1"/>
          </p:cNvSpPr>
          <p:nvPr>
            <p:ph type="dt" sz="half" idx="10"/>
          </p:nvPr>
        </p:nvSpPr>
        <p:spPr/>
        <p:txBody>
          <a:bodyPr/>
          <a:lstStyle/>
          <a:p>
            <a:fld id="{86A24088-B0E7-4590-8691-F99230761135}" type="datetimeFigureOut">
              <a:rPr lang="en-US" smtClean="0"/>
              <a:t>9/30/2022</a:t>
            </a:fld>
            <a:endParaRPr lang="en-US"/>
          </a:p>
        </p:txBody>
      </p:sp>
      <p:sp>
        <p:nvSpPr>
          <p:cNvPr id="5" name="Footer Placeholder 4">
            <a:extLst>
              <a:ext uri="{FF2B5EF4-FFF2-40B4-BE49-F238E27FC236}">
                <a16:creationId xmlns:a16="http://schemas.microsoft.com/office/drawing/2014/main" xmlns="" id="{B3EC823D-592D-4406-9066-690F6F344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968B85E-F3A4-4D2C-971C-1B46C398E01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201626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C55933-CB36-4B2A-AFCA-B36E74318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F35279-1F3F-4713-91E1-2EE19C361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FD7854-050B-4E97-9718-3FC152889C63}"/>
              </a:ext>
            </a:extLst>
          </p:cNvPr>
          <p:cNvSpPr>
            <a:spLocks noGrp="1"/>
          </p:cNvSpPr>
          <p:nvPr>
            <p:ph type="dt" sz="half" idx="10"/>
          </p:nvPr>
        </p:nvSpPr>
        <p:spPr/>
        <p:txBody>
          <a:bodyPr/>
          <a:lstStyle/>
          <a:p>
            <a:fld id="{86A24088-B0E7-4590-8691-F99230761135}" type="datetimeFigureOut">
              <a:rPr lang="en-US" smtClean="0"/>
              <a:t>9/30/2022</a:t>
            </a:fld>
            <a:endParaRPr lang="en-US"/>
          </a:p>
        </p:txBody>
      </p:sp>
      <p:sp>
        <p:nvSpPr>
          <p:cNvPr id="6" name="Footer Placeholder 5">
            <a:extLst>
              <a:ext uri="{FF2B5EF4-FFF2-40B4-BE49-F238E27FC236}">
                <a16:creationId xmlns:a16="http://schemas.microsoft.com/office/drawing/2014/main" xmlns="" id="{BD93ACA3-70BA-4F08-B78A-08E6ADB5E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5EE5965-4DFC-46A6-9915-CFDABBB094C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811767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2BA01-640E-454E-8E40-EB5C67FBC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FE60700-5EEB-48B8-BF0A-A0EAE4531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4C1BBE6-B0C0-4319-80D8-E869CCDB9E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26C811E-E986-4557-A88E-642FF825E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91182A-966F-4C55-9C5C-26DCFF1F7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DCEC5BF-8F1C-4F31-AA06-A54543E1AF73}"/>
              </a:ext>
            </a:extLst>
          </p:cNvPr>
          <p:cNvSpPr>
            <a:spLocks noGrp="1"/>
          </p:cNvSpPr>
          <p:nvPr>
            <p:ph type="dt" sz="half" idx="10"/>
          </p:nvPr>
        </p:nvSpPr>
        <p:spPr/>
        <p:txBody>
          <a:bodyPr/>
          <a:lstStyle/>
          <a:p>
            <a:fld id="{86A24088-B0E7-4590-8691-F99230761135}" type="datetimeFigureOut">
              <a:rPr lang="en-US" smtClean="0"/>
              <a:t>9/30/2022</a:t>
            </a:fld>
            <a:endParaRPr lang="en-US"/>
          </a:p>
        </p:txBody>
      </p:sp>
      <p:sp>
        <p:nvSpPr>
          <p:cNvPr id="8" name="Footer Placeholder 7">
            <a:extLst>
              <a:ext uri="{FF2B5EF4-FFF2-40B4-BE49-F238E27FC236}">
                <a16:creationId xmlns:a16="http://schemas.microsoft.com/office/drawing/2014/main" xmlns="" id="{A2775AFC-D1B0-4ACC-966C-69EF122ADF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9D432B1-1F59-4CB1-9099-3CED5A170CC9}"/>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556370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E51B27-7BDC-40B5-98A5-339EB554D0BB}"/>
              </a:ext>
            </a:extLst>
          </p:cNvPr>
          <p:cNvSpPr>
            <a:spLocks noGrp="1"/>
          </p:cNvSpPr>
          <p:nvPr>
            <p:ph type="dt" sz="half" idx="10"/>
          </p:nvPr>
        </p:nvSpPr>
        <p:spPr/>
        <p:txBody>
          <a:bodyPr/>
          <a:lstStyle/>
          <a:p>
            <a:fld id="{86A24088-B0E7-4590-8691-F99230761135}" type="datetimeFigureOut">
              <a:rPr lang="en-US" smtClean="0"/>
              <a:t>9/30/2022</a:t>
            </a:fld>
            <a:endParaRPr lang="en-US"/>
          </a:p>
        </p:txBody>
      </p:sp>
      <p:sp>
        <p:nvSpPr>
          <p:cNvPr id="4" name="Footer Placeholder 3">
            <a:extLst>
              <a:ext uri="{FF2B5EF4-FFF2-40B4-BE49-F238E27FC236}">
                <a16:creationId xmlns:a16="http://schemas.microsoft.com/office/drawing/2014/main" xmlns="" id="{7DCBBDAC-281F-458A-99AE-708AB6DDD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661B311-6D42-4E85-8006-CC452856C9C4}"/>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09316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69086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58C4BB7-DA49-4807-B294-06C536D95526}"/>
              </a:ext>
            </a:extLst>
          </p:cNvPr>
          <p:cNvSpPr>
            <a:spLocks noGrp="1"/>
          </p:cNvSpPr>
          <p:nvPr>
            <p:ph type="dt" sz="half" idx="10"/>
          </p:nvPr>
        </p:nvSpPr>
        <p:spPr/>
        <p:txBody>
          <a:bodyPr/>
          <a:lstStyle/>
          <a:p>
            <a:fld id="{86A24088-B0E7-4590-8691-F99230761135}" type="datetimeFigureOut">
              <a:rPr lang="en-US" smtClean="0"/>
              <a:t>9/30/2022</a:t>
            </a:fld>
            <a:endParaRPr lang="en-US"/>
          </a:p>
        </p:txBody>
      </p:sp>
      <p:sp>
        <p:nvSpPr>
          <p:cNvPr id="3" name="Footer Placeholder 2">
            <a:extLst>
              <a:ext uri="{FF2B5EF4-FFF2-40B4-BE49-F238E27FC236}">
                <a16:creationId xmlns:a16="http://schemas.microsoft.com/office/drawing/2014/main" xmlns="" id="{6ACF8137-0AF4-4D74-96F4-B782E9803F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A94D8D5-BFEC-4C22-B3BE-EEF099C9621E}"/>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558847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DDC796-E9C8-4378-B65D-70FE6B1F8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67E0026-0451-41FF-BFB0-493E22ED7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7C6E902-15ED-4AB1-A8E8-077CE1A11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E50A46-2380-4365-8650-CB329E3DA09B}"/>
              </a:ext>
            </a:extLst>
          </p:cNvPr>
          <p:cNvSpPr>
            <a:spLocks noGrp="1"/>
          </p:cNvSpPr>
          <p:nvPr>
            <p:ph type="dt" sz="half" idx="10"/>
          </p:nvPr>
        </p:nvSpPr>
        <p:spPr/>
        <p:txBody>
          <a:bodyPr/>
          <a:lstStyle/>
          <a:p>
            <a:fld id="{86A24088-B0E7-4590-8691-F99230761135}" type="datetimeFigureOut">
              <a:rPr lang="en-US" smtClean="0"/>
              <a:t>9/30/2022</a:t>
            </a:fld>
            <a:endParaRPr lang="en-US"/>
          </a:p>
        </p:txBody>
      </p:sp>
      <p:sp>
        <p:nvSpPr>
          <p:cNvPr id="6" name="Footer Placeholder 5">
            <a:extLst>
              <a:ext uri="{FF2B5EF4-FFF2-40B4-BE49-F238E27FC236}">
                <a16:creationId xmlns:a16="http://schemas.microsoft.com/office/drawing/2014/main" xmlns="" id="{EB499D4D-F6AB-4A3C-8E4C-C03D87383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00630A3-99BF-4421-ABAD-F56523B0B873}"/>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684161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74291-35CE-46F7-A141-088D9AAE7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1806512-0D0E-4151-AB8E-B7D824EE1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ABA26BD-8B2F-4F83-92EB-FDBB7FBDF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CD20613-C09E-4976-90D1-ED4936E360F4}"/>
              </a:ext>
            </a:extLst>
          </p:cNvPr>
          <p:cNvSpPr>
            <a:spLocks noGrp="1"/>
          </p:cNvSpPr>
          <p:nvPr>
            <p:ph type="dt" sz="half" idx="10"/>
          </p:nvPr>
        </p:nvSpPr>
        <p:spPr/>
        <p:txBody>
          <a:bodyPr/>
          <a:lstStyle/>
          <a:p>
            <a:fld id="{86A24088-B0E7-4590-8691-F99230761135}" type="datetimeFigureOut">
              <a:rPr lang="en-US" smtClean="0"/>
              <a:t>9/30/2022</a:t>
            </a:fld>
            <a:endParaRPr lang="en-US"/>
          </a:p>
        </p:txBody>
      </p:sp>
      <p:sp>
        <p:nvSpPr>
          <p:cNvPr id="6" name="Footer Placeholder 5">
            <a:extLst>
              <a:ext uri="{FF2B5EF4-FFF2-40B4-BE49-F238E27FC236}">
                <a16:creationId xmlns:a16="http://schemas.microsoft.com/office/drawing/2014/main" xmlns="" id="{C2D63A6A-4C85-4D1C-9009-E5D996DF0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A7CD7D9-9E6C-44B3-8A95-0BBD308521FD}"/>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952462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18F82-7554-4F3F-8812-B4268137DF3B}"/>
              </a:ext>
            </a:extLst>
          </p:cNvPr>
          <p:cNvSpPr>
            <a:spLocks noGrp="1"/>
          </p:cNvSpPr>
          <p:nvPr>
            <p:ph type="dt" sz="half" idx="10"/>
          </p:nvPr>
        </p:nvSpPr>
        <p:spPr/>
        <p:txBody>
          <a:bodyPr/>
          <a:lstStyle/>
          <a:p>
            <a:fld id="{86A24088-B0E7-4590-8691-F99230761135}" type="datetimeFigureOut">
              <a:rPr lang="en-US" smtClean="0"/>
              <a:t>9/30/2022</a:t>
            </a:fld>
            <a:endParaRPr lang="en-US"/>
          </a:p>
        </p:txBody>
      </p:sp>
      <p:sp>
        <p:nvSpPr>
          <p:cNvPr id="5" name="Footer Placeholder 4">
            <a:extLst>
              <a:ext uri="{FF2B5EF4-FFF2-40B4-BE49-F238E27FC236}">
                <a16:creationId xmlns:a16="http://schemas.microsoft.com/office/drawing/2014/main" xmlns="" id="{31DA424E-7215-4280-8D0C-399179688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C3AEC3-5E54-4B5A-964F-FFDDE19AC5E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09696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EBFDD7-08ED-49FA-A643-F1DB769958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48876FE-4610-4F12-9FF1-34003D0B0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B487D3-4E3D-45BB-B39D-D25A133A5368}"/>
              </a:ext>
            </a:extLst>
          </p:cNvPr>
          <p:cNvSpPr>
            <a:spLocks noGrp="1"/>
          </p:cNvSpPr>
          <p:nvPr>
            <p:ph type="dt" sz="half" idx="10"/>
          </p:nvPr>
        </p:nvSpPr>
        <p:spPr/>
        <p:txBody>
          <a:bodyPr/>
          <a:lstStyle/>
          <a:p>
            <a:fld id="{86A24088-B0E7-4590-8691-F99230761135}" type="datetimeFigureOut">
              <a:rPr lang="en-US" smtClean="0"/>
              <a:t>9/30/2022</a:t>
            </a:fld>
            <a:endParaRPr lang="en-US"/>
          </a:p>
        </p:txBody>
      </p:sp>
      <p:sp>
        <p:nvSpPr>
          <p:cNvPr id="5" name="Footer Placeholder 4">
            <a:extLst>
              <a:ext uri="{FF2B5EF4-FFF2-40B4-BE49-F238E27FC236}">
                <a16:creationId xmlns:a16="http://schemas.microsoft.com/office/drawing/2014/main" xmlns="" id="{AB811244-B4C5-4F29-A673-AB061BBD8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D76A616-FDAA-4558-8A32-1D50A43F248F}"/>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107121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2022/9/30</a:t>
            </a:fld>
            <a:endParaRPr lang="zh-CN" altLang="en-US"/>
          </a:p>
        </p:txBody>
      </p:sp>
      <p:sp>
        <p:nvSpPr>
          <p:cNvPr id="5" name="页脚占位符 4">
            <a:extLst>
              <a:ext uri="{FF2B5EF4-FFF2-40B4-BE49-F238E27FC236}">
                <a16:creationId xmlns:a16="http://schemas.microsoft.com/office/drawing/2014/main" xmlns=""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1249621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2022/9/30</a:t>
            </a:fld>
            <a:endParaRPr lang="zh-CN" altLang="en-US"/>
          </a:p>
        </p:txBody>
      </p:sp>
      <p:sp>
        <p:nvSpPr>
          <p:cNvPr id="5" name="页脚占位符 4">
            <a:extLst>
              <a:ext uri="{FF2B5EF4-FFF2-40B4-BE49-F238E27FC236}">
                <a16:creationId xmlns:a16="http://schemas.microsoft.com/office/drawing/2014/main" xmlns=""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3377769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2022/9/30</a:t>
            </a:fld>
            <a:endParaRPr lang="zh-CN" altLang="en-US"/>
          </a:p>
        </p:txBody>
      </p:sp>
      <p:sp>
        <p:nvSpPr>
          <p:cNvPr id="5" name="页脚占位符 4">
            <a:extLst>
              <a:ext uri="{FF2B5EF4-FFF2-40B4-BE49-F238E27FC236}">
                <a16:creationId xmlns:a16="http://schemas.microsoft.com/office/drawing/2014/main" xmlns=""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24566058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xmlns=""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2022/9/30</a:t>
            </a:fld>
            <a:endParaRPr lang="zh-CN" altLang="en-US"/>
          </a:p>
        </p:txBody>
      </p:sp>
      <p:sp>
        <p:nvSpPr>
          <p:cNvPr id="6" name="页脚占位符 4">
            <a:extLst>
              <a:ext uri="{FF2B5EF4-FFF2-40B4-BE49-F238E27FC236}">
                <a16:creationId xmlns:a16="http://schemas.microsoft.com/office/drawing/2014/main" xmlns=""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2684307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xmlns=""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2022/9/30</a:t>
            </a:fld>
            <a:endParaRPr lang="zh-CN" altLang="en-US"/>
          </a:p>
        </p:txBody>
      </p:sp>
      <p:sp>
        <p:nvSpPr>
          <p:cNvPr id="8" name="页脚占位符 4">
            <a:extLst>
              <a:ext uri="{FF2B5EF4-FFF2-40B4-BE49-F238E27FC236}">
                <a16:creationId xmlns:a16="http://schemas.microsoft.com/office/drawing/2014/main" xmlns=""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xmlns=""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124774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050136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xmlns=""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2022/9/30</a:t>
            </a:fld>
            <a:endParaRPr lang="zh-CN" altLang="en-US"/>
          </a:p>
        </p:txBody>
      </p:sp>
      <p:sp>
        <p:nvSpPr>
          <p:cNvPr id="4" name="页脚占位符 4">
            <a:extLst>
              <a:ext uri="{FF2B5EF4-FFF2-40B4-BE49-F238E27FC236}">
                <a16:creationId xmlns:a16="http://schemas.microsoft.com/office/drawing/2014/main" xmlns=""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xmlns=""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14400140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2022/9/30</a:t>
            </a:fld>
            <a:endParaRPr lang="zh-CN" altLang="en-US"/>
          </a:p>
        </p:txBody>
      </p:sp>
      <p:sp>
        <p:nvSpPr>
          <p:cNvPr id="3" name="页脚占位符 4">
            <a:extLst>
              <a:ext uri="{FF2B5EF4-FFF2-40B4-BE49-F238E27FC236}">
                <a16:creationId xmlns:a16="http://schemas.microsoft.com/office/drawing/2014/main" xmlns=""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xmlns=""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217915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2022/9/30</a:t>
            </a:fld>
            <a:endParaRPr lang="zh-CN" altLang="en-US"/>
          </a:p>
        </p:txBody>
      </p:sp>
      <p:sp>
        <p:nvSpPr>
          <p:cNvPr id="6" name="页脚占位符 4">
            <a:extLst>
              <a:ext uri="{FF2B5EF4-FFF2-40B4-BE49-F238E27FC236}">
                <a16:creationId xmlns:a16="http://schemas.microsoft.com/office/drawing/2014/main" xmlns=""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39886795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2022/9/30</a:t>
            </a:fld>
            <a:endParaRPr lang="zh-CN" altLang="en-US"/>
          </a:p>
        </p:txBody>
      </p:sp>
      <p:sp>
        <p:nvSpPr>
          <p:cNvPr id="6" name="页脚占位符 4">
            <a:extLst>
              <a:ext uri="{FF2B5EF4-FFF2-40B4-BE49-F238E27FC236}">
                <a16:creationId xmlns:a16="http://schemas.microsoft.com/office/drawing/2014/main" xmlns=""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1010611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2022/9/30</a:t>
            </a:fld>
            <a:endParaRPr lang="zh-CN" altLang="en-US"/>
          </a:p>
        </p:txBody>
      </p:sp>
      <p:sp>
        <p:nvSpPr>
          <p:cNvPr id="5" name="页脚占位符 4">
            <a:extLst>
              <a:ext uri="{FF2B5EF4-FFF2-40B4-BE49-F238E27FC236}">
                <a16:creationId xmlns:a16="http://schemas.microsoft.com/office/drawing/2014/main" xmlns=""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3238556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2022/9/30</a:t>
            </a:fld>
            <a:endParaRPr lang="zh-CN" altLang="en-US"/>
          </a:p>
        </p:txBody>
      </p:sp>
      <p:sp>
        <p:nvSpPr>
          <p:cNvPr id="5" name="页脚占位符 4">
            <a:extLst>
              <a:ext uri="{FF2B5EF4-FFF2-40B4-BE49-F238E27FC236}">
                <a16:creationId xmlns:a16="http://schemas.microsoft.com/office/drawing/2014/main" xmlns=""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2486688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214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rgbClr val="434343"/>
                </a:solidFill>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24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3"/>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58404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4206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2291800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72324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230285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4219451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8.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FB3135E7-E49D-4A45-96A3-17E1939DEA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3227" y="385117"/>
            <a:ext cx="1285578" cy="1285578"/>
          </a:xfrm>
          <a:prstGeom prst="rect">
            <a:avLst/>
          </a:prstGeom>
        </p:spPr>
      </p:pic>
    </p:spTree>
    <p:extLst>
      <p:ext uri="{BB962C8B-B14F-4D97-AF65-F5344CB8AC3E}">
        <p14:creationId xmlns:p14="http://schemas.microsoft.com/office/powerpoint/2010/main" val="2442868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9461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2022/9/30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4514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DD87E8-A12F-4C4A-A993-729F0864D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CBBF7BE-39F7-4287-A177-83D5238ED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E6CF74-A109-4CA7-8C68-E536AD624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24088-B0E7-4590-8691-F99230761135}" type="datetimeFigureOut">
              <a:rPr lang="en-US" smtClean="0"/>
              <a:t>9/30/2022</a:t>
            </a:fld>
            <a:endParaRPr lang="en-US"/>
          </a:p>
        </p:txBody>
      </p:sp>
      <p:sp>
        <p:nvSpPr>
          <p:cNvPr id="5" name="Footer Placeholder 4">
            <a:extLst>
              <a:ext uri="{FF2B5EF4-FFF2-40B4-BE49-F238E27FC236}">
                <a16:creationId xmlns:a16="http://schemas.microsoft.com/office/drawing/2014/main" xmlns="" id="{3296D7C6-E2A4-4088-A83E-9314F9315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51980FF-68DC-4E61-A8EC-09876249A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D87F5-9F2B-4078-A444-1C5EB07815AC}"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xmlns="" id="{70BCDE62-7E22-4FDE-B0E7-D917AA95FE7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427" y="261292"/>
            <a:ext cx="1533228" cy="1533228"/>
          </a:xfrm>
          <a:prstGeom prst="rect">
            <a:avLst/>
          </a:prstGeom>
        </p:spPr>
      </p:pic>
    </p:spTree>
    <p:extLst>
      <p:ext uri="{BB962C8B-B14F-4D97-AF65-F5344CB8AC3E}">
        <p14:creationId xmlns:p14="http://schemas.microsoft.com/office/powerpoint/2010/main" val="31244524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xmlns="" id="{43ADE7E9-756F-8FC9-7B64-6605490444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xmlns=""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EB84795-945F-0B16-0866-82A5B0B71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等线" panose="020F0502020204030204"/>
              </a:defRPr>
            </a:lvl1pPr>
          </a:lstStyle>
          <a:p>
            <a:pPr>
              <a:defRPr/>
            </a:pPr>
            <a:fld id="{CD12DF8C-DA79-4643-A9FD-01856BFF44CC}" type="datetimeFigureOut">
              <a:rPr lang="zh-CN" altLang="en-US"/>
              <a:pPr>
                <a:defRPr/>
              </a:pPr>
              <a:t>2022/9/30</a:t>
            </a:fld>
            <a:endParaRPr lang="zh-CN" altLang="en-US"/>
          </a:p>
        </p:txBody>
      </p:sp>
      <p:sp>
        <p:nvSpPr>
          <p:cNvPr id="5" name="页脚占位符 4">
            <a:extLst>
              <a:ext uri="{FF2B5EF4-FFF2-40B4-BE49-F238E27FC236}">
                <a16:creationId xmlns:a16="http://schemas.microsoft.com/office/drawing/2014/main" xmlns="" id="{6B05C8E7-3D54-806D-C9F8-B85F0AC06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xmlns="" id="{240C0BA8-743B-3C62-5D6D-576C1836BE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41927342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5pPr>
      <a:lvl6pPr marL="4572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6pPr>
      <a:lvl7pPr marL="9144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7pPr>
      <a:lvl8pPr marL="13716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8pPr>
      <a:lvl9pPr marL="18288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pic>
        <p:nvPicPr>
          <p:cNvPr id="3" name="Picture 2">
            <a:extLst>
              <a:ext uri="{FF2B5EF4-FFF2-40B4-BE49-F238E27FC236}">
                <a16:creationId xmlns:a16="http://schemas.microsoft.com/office/drawing/2014/main" xmlns="" id="{C416B511-1D84-4558-8B51-5795B5358AF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66875" y="184381"/>
            <a:ext cx="1352252" cy="1352252"/>
          </a:xfrm>
          <a:prstGeom prst="rect">
            <a:avLst/>
          </a:prstGeom>
        </p:spPr>
      </p:pic>
    </p:spTree>
    <p:extLst>
      <p:ext uri="{BB962C8B-B14F-4D97-AF65-F5344CB8AC3E}">
        <p14:creationId xmlns:p14="http://schemas.microsoft.com/office/powerpoint/2010/main" val="1617728855"/>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Layout" Target="../slideLayouts/slideLayout34.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wdp"/><Relationship Id="rId18" Type="http://schemas.openxmlformats.org/officeDocument/2006/relationships/slide" Target="slide23.xml"/><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slide" Target="slide22.xml"/><Relationship Id="rId2" Type="http://schemas.openxmlformats.org/officeDocument/2006/relationships/notesSlide" Target="../notesSlides/notesSlide14.xml"/><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slide" Target="slide21.xml"/><Relationship Id="rId5" Type="http://schemas.openxmlformats.org/officeDocument/2006/relationships/image" Target="../media/image32.png"/><Relationship Id="rId15" Type="http://schemas.openxmlformats.org/officeDocument/2006/relationships/slide" Target="slide24.xml"/><Relationship Id="rId10" Type="http://schemas.openxmlformats.org/officeDocument/2006/relationships/slide" Target="slide20.xml"/><Relationship Id="rId19" Type="http://schemas.openxmlformats.org/officeDocument/2006/relationships/image" Target="../media/image39.png"/><Relationship Id="rId4" Type="http://schemas.openxmlformats.org/officeDocument/2006/relationships/image" Target="../media/image31.png"/><Relationship Id="rId9" Type="http://schemas.openxmlformats.org/officeDocument/2006/relationships/slide" Target="slide19.xml"/><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1.png"/><Relationship Id="rId1" Type="http://schemas.openxmlformats.org/officeDocument/2006/relationships/slideLayout" Target="../slideLayouts/slideLayout35.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slide" Target="slide18.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58.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8.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58.xml"/><Relationship Id="rId5" Type="http://schemas.openxmlformats.org/officeDocument/2006/relationships/image" Target="../media/image49.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58.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58.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58.xml"/><Relationship Id="rId6" Type="http://schemas.openxmlformats.org/officeDocument/2006/relationships/image" Target="../media/image49.png"/><Relationship Id="rId5" Type="http://schemas.openxmlformats.org/officeDocument/2006/relationships/image" Target="../media/image50.pn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58.xml"/><Relationship Id="rId5" Type="http://schemas.openxmlformats.org/officeDocument/2006/relationships/image" Target="../media/image58.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xmlns=""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xmlns=""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B420826-F15B-987F-30D0-49A867416834}"/>
              </a:ext>
            </a:extLst>
          </p:cNvPr>
          <p:cNvSpPr txBox="1"/>
          <p:nvPr/>
        </p:nvSpPr>
        <p:spPr>
          <a:xfrm>
            <a:off x="3022600" y="14288"/>
            <a:ext cx="8615363" cy="66675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3733"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xmlns="" id="{B618510B-F213-4B03-AB01-7D7FBDF140DA}"/>
              </a:ext>
            </a:extLst>
          </p:cNvPr>
          <p:cNvSpPr txBox="1"/>
          <p:nvPr/>
        </p:nvSpPr>
        <p:spPr>
          <a:xfrm>
            <a:off x="3763963" y="1016000"/>
            <a:ext cx="4664075" cy="923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5</a:t>
            </a:r>
          </a:p>
        </p:txBody>
      </p:sp>
      <p:sp>
        <p:nvSpPr>
          <p:cNvPr id="41990" name="TextBox 7">
            <a:extLst>
              <a:ext uri="{FF2B5EF4-FFF2-40B4-BE49-F238E27FC236}">
                <a16:creationId xmlns:a16="http://schemas.microsoft.com/office/drawing/2014/main" xmlns="" id="{2478F3B8-589F-0718-9DB0-032D57A29532}"/>
              </a:ext>
            </a:extLst>
          </p:cNvPr>
          <p:cNvSpPr txBox="1">
            <a:spLocks noChangeArrowheads="1"/>
          </p:cNvSpPr>
          <p:nvPr/>
        </p:nvSpPr>
        <p:spPr bwMode="auto">
          <a:xfrm>
            <a:off x="944563" y="1970088"/>
            <a:ext cx="100679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aa-ET"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aa-ET"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aa-ET"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aa-ET"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aa-ET" sz="54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Bài</a:t>
            </a:r>
            <a:r>
              <a:rPr kumimoji="0" lang="en-US" altLang="aa-ET" sz="54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aa-ET" sz="5400" b="1" i="0" u="none" strike="noStrike" kern="1200" cap="none" spc="0" normalizeH="0" baseline="0" noProof="0" dirty="0">
                <a:ln>
                  <a:noFill/>
                </a:ln>
                <a:solidFill>
                  <a:srgbClr val="000000"/>
                </a:solidFill>
                <a:effectLst/>
                <a:uLnTx/>
                <a:uFillTx/>
                <a:latin typeface="Zilla Slab"/>
                <a:ea typeface="Zilla Slab"/>
                <a:cs typeface="Times New Roman" panose="02020603050405020304" pitchFamily="18"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Đọc</a:t>
            </a: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Con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đường</a:t>
            </a: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đến</a:t>
            </a: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trường</a:t>
            </a:r>
            <a:endPar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Viết</a:t>
            </a: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Ôn</a:t>
            </a: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chữ</a:t>
            </a: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hoa</a:t>
            </a: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aa-ET" sz="5400" b="1" i="0" u="none" strike="noStrike" kern="1200" cap="none" spc="0" normalizeH="0" baseline="0" noProof="0" dirty="0">
                <a:ln>
                  <a:noFill/>
                </a:ln>
                <a:solidFill>
                  <a:srgbClr val="1F4E79"/>
                </a:solidFill>
                <a:effectLst/>
                <a:uLnTx/>
                <a:uFillTx/>
                <a:latin typeface="HP001 4 hàng" panose="020B0603050302020204" pitchFamily="34" charset="0"/>
                <a:ea typeface="Zilla Slab"/>
                <a:cs typeface="Arial" panose="020B0604020202020204" pitchFamily="34" charset="0"/>
              </a:rPr>
              <a:t>D, Đ</a:t>
            </a:r>
            <a:endParaRPr kumimoji="0" lang="vi-VN" altLang="aa-ET" sz="5400" b="1" i="0" u="none" strike="noStrike" kern="1200" cap="none" spc="0" normalizeH="0" baseline="0" noProof="0" dirty="0">
              <a:ln>
                <a:noFill/>
              </a:ln>
              <a:solidFill>
                <a:srgbClr val="1F4E79"/>
              </a:solidFill>
              <a:effectLst/>
              <a:uLnTx/>
              <a:uFillTx/>
              <a:latin typeface="HP001 4 hàng" panose="020B0603050302020204" pitchFamily="34" charset="0"/>
              <a:ea typeface="Zilla Slab"/>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3"/>
            <a:ext cx="2801258" cy="629993"/>
            <a:chOff x="2834082" y="693067"/>
            <a:chExt cx="5067738" cy="629993"/>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723326" y="739118"/>
              <a:ext cx="4178494"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39941"/>
            <a:ext cx="10810360" cy="57554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a:t>
            </a: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é</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a:t>
            </a:r>
            <a:r>
              <a:rPr kumimoji="0" lang="en-US" sz="23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Ấy là do nhiều hôm mưa rét, cô thường </a:t>
            </a:r>
            <a:r>
              <a:rPr kumimoji="0" lang="en-US" sz="23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3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đưa</a:t>
            </a: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a:t>
            </a: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56864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4" name="图片 3" descr="66"/>
          <p:cNvPicPr>
            <a:picLocks noChangeAspect="1"/>
          </p:cNvPicPr>
          <p:nvPr/>
        </p:nvPicPr>
        <p:blipFill>
          <a:blip r:embed="rId4"/>
          <a:srcRect t="25626" r="64581" b="45628"/>
          <a:stretch>
            <a:fillRect/>
          </a:stretch>
        </p:blipFill>
        <p:spPr>
          <a:xfrm>
            <a:off x="0" y="600710"/>
            <a:ext cx="3562350" cy="1626235"/>
          </a:xfrm>
          <a:prstGeom prst="rect">
            <a:avLst/>
          </a:prstGeom>
        </p:spPr>
      </p:pic>
      <p:pic>
        <p:nvPicPr>
          <p:cNvPr id="3" name="Picture 2">
            <a:extLst>
              <a:ext uri="{FF2B5EF4-FFF2-40B4-BE49-F238E27FC236}">
                <a16:creationId xmlns:a16="http://schemas.microsoft.com/office/drawing/2014/main" xmlns="" id="{2ED76523-4F62-4D3A-BA19-C59358977C7C}"/>
              </a:ext>
            </a:extLst>
          </p:cNvPr>
          <p:cNvPicPr>
            <a:picLocks noChangeAspect="1"/>
          </p:cNvPicPr>
          <p:nvPr/>
        </p:nvPicPr>
        <p:blipFill>
          <a:blip r:embed="rId5"/>
          <a:stretch>
            <a:fillRect/>
          </a:stretch>
        </p:blipFill>
        <p:spPr>
          <a:xfrm>
            <a:off x="1263945" y="1757714"/>
            <a:ext cx="783403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5E04C36-C004-46B8-8901-1BC88BB02D64}"/>
              </a:ext>
            </a:extLst>
          </p:cNvPr>
          <p:cNvGrpSpPr/>
          <p:nvPr/>
        </p:nvGrpSpPr>
        <p:grpSpPr>
          <a:xfrm>
            <a:off x="3067050" y="1666475"/>
            <a:ext cx="6289356" cy="3525049"/>
            <a:chOff x="6199020" y="1914474"/>
            <a:chExt cx="4938444" cy="2767892"/>
          </a:xfrm>
        </p:grpSpPr>
        <p:pic>
          <p:nvPicPr>
            <p:cNvPr id="5" name="Picture 4">
              <a:extLst>
                <a:ext uri="{FF2B5EF4-FFF2-40B4-BE49-F238E27FC236}">
                  <a16:creationId xmlns:a16="http://schemas.microsoft.com/office/drawing/2014/main" xmlns="" id="{1258CA2F-C4C2-4F2C-82B8-E6F9502840EB}"/>
                </a:ext>
              </a:extLst>
            </p:cNvPr>
            <p:cNvPicPr>
              <a:picLocks noChangeAspect="1"/>
            </p:cNvPicPr>
            <p:nvPr/>
          </p:nvPicPr>
          <p:blipFill>
            <a:blip r:embed="rId3"/>
            <a:stretch>
              <a:fillRect/>
            </a:stretch>
          </p:blipFill>
          <p:spPr>
            <a:xfrm rot="175581">
              <a:off x="6199020" y="1914474"/>
              <a:ext cx="4938444" cy="2767892"/>
            </a:xfrm>
            <a:prstGeom prst="rect">
              <a:avLst/>
            </a:prstGeom>
          </p:spPr>
        </p:pic>
        <p:sp>
          <p:nvSpPr>
            <p:cNvPr id="6" name="TextBox 5">
              <a:extLst>
                <a:ext uri="{FF2B5EF4-FFF2-40B4-BE49-F238E27FC236}">
                  <a16:creationId xmlns:a16="http://schemas.microsoft.com/office/drawing/2014/main" xmlns="" id="{700A1C7A-F8F9-4CA0-B912-33B8952AC7B0}"/>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92;p2">
            <a:extLst>
              <a:ext uri="{FF2B5EF4-FFF2-40B4-BE49-F238E27FC236}">
                <a16:creationId xmlns:a16="http://schemas.microsoft.com/office/drawing/2014/main" xmlns="" id="{87A76EF7-6490-4F01-A8F6-8041AACF5E48}"/>
              </a:ext>
            </a:extLst>
          </p:cNvPr>
          <p:cNvPicPr preferRelativeResize="0"/>
          <p:nvPr/>
        </p:nvPicPr>
        <p:blipFill rotWithShape="1">
          <a:blip r:embed="rId3">
            <a:alphaModFix/>
          </a:blip>
          <a:srcRect/>
          <a:stretch/>
        </p:blipFill>
        <p:spPr>
          <a:xfrm>
            <a:off x="216681" y="4321834"/>
            <a:ext cx="1372645" cy="2418469"/>
          </a:xfrm>
          <a:prstGeom prst="rect">
            <a:avLst/>
          </a:prstGeom>
          <a:noFill/>
          <a:ln>
            <a:noFill/>
          </a:ln>
        </p:spPr>
      </p:pic>
      <p:pic>
        <p:nvPicPr>
          <p:cNvPr id="10" name="Google Shape;95;p2">
            <a:extLst>
              <a:ext uri="{FF2B5EF4-FFF2-40B4-BE49-F238E27FC236}">
                <a16:creationId xmlns:a16="http://schemas.microsoft.com/office/drawing/2014/main" xmlns="" id="{CD05640A-FD99-4113-A5B3-12909FD5915B}"/>
              </a:ext>
            </a:extLst>
          </p:cNvPr>
          <p:cNvPicPr preferRelativeResize="0"/>
          <p:nvPr/>
        </p:nvPicPr>
        <p:blipFill rotWithShape="1">
          <a:blip r:embed="rId4">
            <a:alphaModFix/>
          </a:blip>
          <a:srcRect/>
          <a:stretch/>
        </p:blipFill>
        <p:spPr>
          <a:xfrm>
            <a:off x="298483" y="155867"/>
            <a:ext cx="1733333" cy="1191816"/>
          </a:xfrm>
          <a:prstGeom prst="rect">
            <a:avLst/>
          </a:prstGeom>
          <a:noFill/>
          <a:ln>
            <a:noFill/>
          </a:ln>
        </p:spPr>
      </p:pic>
      <p:sp>
        <p:nvSpPr>
          <p:cNvPr id="11" name="TextBox 10">
            <a:extLst>
              <a:ext uri="{FF2B5EF4-FFF2-40B4-BE49-F238E27FC236}">
                <a16:creationId xmlns:a16="http://schemas.microsoft.com/office/drawing/2014/main" xmlns="" id="{22352384-B514-4616-8CAD-C8509D42D70B}"/>
              </a:ext>
            </a:extLst>
          </p:cNvPr>
          <p:cNvSpPr txBox="1"/>
          <p:nvPr/>
        </p:nvSpPr>
        <p:spPr>
          <a:xfrm>
            <a:off x="1589326" y="2008362"/>
            <a:ext cx="6259798" cy="1055608"/>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Vắt vẻo: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vị trí trên cao nhưng không có chỗ tựa vững chắc.</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 name="Group 11">
            <a:extLst>
              <a:ext uri="{FF2B5EF4-FFF2-40B4-BE49-F238E27FC236}">
                <a16:creationId xmlns:a16="http://schemas.microsoft.com/office/drawing/2014/main" xmlns="" id="{A04E85EF-8667-43C1-8A03-E5AE691DE64C}"/>
              </a:ext>
            </a:extLst>
          </p:cNvPr>
          <p:cNvGrpSpPr/>
          <p:nvPr/>
        </p:nvGrpSpPr>
        <p:grpSpPr>
          <a:xfrm>
            <a:off x="4915308" y="603913"/>
            <a:ext cx="2933816" cy="747902"/>
            <a:chOff x="7783121" y="104148"/>
            <a:chExt cx="3911755" cy="997202"/>
          </a:xfrm>
        </p:grpSpPr>
        <p:sp>
          <p:nvSpPr>
            <p:cNvPr id="13" name="Rectangle: Rounded Corners 43">
              <a:extLst>
                <a:ext uri="{FF2B5EF4-FFF2-40B4-BE49-F238E27FC236}">
                  <a16:creationId xmlns:a16="http://schemas.microsoft.com/office/drawing/2014/main" xmlns="" id="{126FD189-170A-461E-A5F7-4987C9AACFBA}"/>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kern="0">
                <a:solidFill>
                  <a:prstClr val="white"/>
                </a:solidFill>
                <a:cs typeface="Arial"/>
                <a:sym typeface="Arial"/>
              </a:endParaRPr>
            </a:p>
          </p:txBody>
        </p:sp>
        <p:sp>
          <p:nvSpPr>
            <p:cNvPr id="14" name="Rectangle 13">
              <a:extLst>
                <a:ext uri="{FF2B5EF4-FFF2-40B4-BE49-F238E27FC236}">
                  <a16:creationId xmlns:a16="http://schemas.microsoft.com/office/drawing/2014/main" xmlns="" id="{9F38BE8A-D287-451A-B3C1-C99F58275615}"/>
                </a:ext>
              </a:extLst>
            </p:cNvPr>
            <p:cNvSpPr/>
            <p:nvPr/>
          </p:nvSpPr>
          <p:spPr>
            <a:xfrm>
              <a:off x="7783121" y="157503"/>
              <a:ext cx="3911755" cy="943847"/>
            </a:xfrm>
            <a:prstGeom prst="rect">
              <a:avLst/>
            </a:prstGeom>
          </p:spPr>
          <p:txBody>
            <a:bodyPr wrap="none">
              <a:spAutoFit/>
            </a:bodyPr>
            <a:lstStyle/>
            <a:p>
              <a:pPr algn="ctr">
                <a:buClr>
                  <a:srgbClr val="000000"/>
                </a:buClr>
                <a:buFont typeface="Arial"/>
                <a:buNone/>
                <a:defRPr/>
              </a:pP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Giải</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nghĩa</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từ</a:t>
              </a:r>
              <a:endParaRPr lang="zh-CN" altLang="en-US"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endParaRPr>
            </a:p>
          </p:txBody>
        </p:sp>
      </p:grpSp>
      <p:sp>
        <p:nvSpPr>
          <p:cNvPr id="15" name="TextBox 14">
            <a:extLst>
              <a:ext uri="{FF2B5EF4-FFF2-40B4-BE49-F238E27FC236}">
                <a16:creationId xmlns:a16="http://schemas.microsoft.com/office/drawing/2014/main" xmlns="" id="{7AF9F15E-F0CB-47E4-8739-251EE373DE4E}"/>
              </a:ext>
            </a:extLst>
          </p:cNvPr>
          <p:cNvSpPr txBox="1"/>
          <p:nvPr/>
        </p:nvSpPr>
        <p:spPr>
          <a:xfrm>
            <a:off x="3706556" y="3794030"/>
            <a:ext cx="6569166" cy="105560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Lúp xúp: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liền nhau, thấp và sàn sàn như nhau</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82644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ppt_x</p:attrName>
                                        </p:attrNameLst>
                                      </p:cBhvr>
                                      <p:tavLst>
                                        <p:tav tm="0">
                                          <p:val>
                                            <p:strVal val="#ppt_x-1"/>
                                          </p:val>
                                        </p:tav>
                                        <p:tav tm="100000">
                                          <p:val>
                                            <p:strVal val="#ppt_x"/>
                                          </p:val>
                                        </p:tav>
                                      </p:tavLst>
                                    </p:anim>
                                  </p:childTnLst>
                                </p:cTn>
                              </p:par>
                              <p:par>
                                <p:cTn id="14" presetID="42"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8F14EDD-46D1-4D4E-CE37-D64395F2796D}"/>
              </a:ext>
            </a:extLst>
          </p:cNvPr>
          <p:cNvPicPr>
            <a:picLocks noChangeAspect="1"/>
          </p:cNvPicPr>
          <p:nvPr/>
        </p:nvPicPr>
        <p:blipFill>
          <a:blip r:embed="rId2"/>
          <a:stretch>
            <a:fillRect/>
          </a:stretch>
        </p:blipFill>
        <p:spPr>
          <a:xfrm>
            <a:off x="3154017" y="363452"/>
            <a:ext cx="6109251" cy="4581939"/>
          </a:xfrm>
          <a:prstGeom prst="rect">
            <a:avLst/>
          </a:prstGeom>
        </p:spPr>
      </p:pic>
      <p:sp>
        <p:nvSpPr>
          <p:cNvPr id="3" name="TextBox 2">
            <a:extLst>
              <a:ext uri="{FF2B5EF4-FFF2-40B4-BE49-F238E27FC236}">
                <a16:creationId xmlns:a16="http://schemas.microsoft.com/office/drawing/2014/main" xmlns="" id="{6C580CA2-5666-0E24-F923-F0D84D47C320}"/>
              </a:ext>
            </a:extLst>
          </p:cNvPr>
          <p:cNvSpPr txBox="1"/>
          <p:nvPr/>
        </p:nvSpPr>
        <p:spPr>
          <a:xfrm>
            <a:off x="2349149" y="5173897"/>
            <a:ext cx="7921286" cy="1055608"/>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buClr>
                <a:srgbClr val="000000"/>
              </a:buClr>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leo</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mọng</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75844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926F5BD-E002-9884-81A3-6A38AEDC6891}"/>
              </a:ext>
            </a:extLst>
          </p:cNvPr>
          <p:cNvPicPr>
            <a:picLocks noChangeAspect="1"/>
          </p:cNvPicPr>
          <p:nvPr/>
        </p:nvPicPr>
        <p:blipFill>
          <a:blip r:embed="rId2"/>
          <a:stretch>
            <a:fillRect/>
          </a:stretch>
        </p:blipFill>
        <p:spPr>
          <a:xfrm>
            <a:off x="7562849" y="616226"/>
            <a:ext cx="4219161" cy="5625548"/>
          </a:xfrm>
          <a:prstGeom prst="rect">
            <a:avLst/>
          </a:prstGeom>
        </p:spPr>
      </p:pic>
      <p:sp>
        <p:nvSpPr>
          <p:cNvPr id="3" name="TextBox 2">
            <a:extLst>
              <a:ext uri="{FF2B5EF4-FFF2-40B4-BE49-F238E27FC236}">
                <a16:creationId xmlns:a16="http://schemas.microsoft.com/office/drawing/2014/main" xmlns="" id="{55DDBFB7-80FF-27DD-B161-A43E12D8F486}"/>
              </a:ext>
            </a:extLst>
          </p:cNvPr>
          <p:cNvSpPr txBox="1"/>
          <p:nvPr/>
        </p:nvSpPr>
        <p:spPr>
          <a:xfrm>
            <a:off x="302893" y="5295556"/>
            <a:ext cx="7153702" cy="1055608"/>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Vầu: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cùng họ với tre, thân to, mình mỏng, thân rắn, thường dùng làm nhà</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 name="Picture 3">
            <a:extLst>
              <a:ext uri="{FF2B5EF4-FFF2-40B4-BE49-F238E27FC236}">
                <a16:creationId xmlns:a16="http://schemas.microsoft.com/office/drawing/2014/main" xmlns="" id="{4A67B4C5-8403-533C-31B6-2F6E926A8451}"/>
              </a:ext>
            </a:extLst>
          </p:cNvPr>
          <p:cNvPicPr>
            <a:picLocks noChangeAspect="1"/>
          </p:cNvPicPr>
          <p:nvPr/>
        </p:nvPicPr>
        <p:blipFill>
          <a:blip r:embed="rId3"/>
          <a:stretch>
            <a:fillRect/>
          </a:stretch>
        </p:blipFill>
        <p:spPr>
          <a:xfrm>
            <a:off x="746264" y="616226"/>
            <a:ext cx="6604077" cy="4408092"/>
          </a:xfrm>
          <a:prstGeom prst="rect">
            <a:avLst/>
          </a:prstGeom>
        </p:spPr>
      </p:pic>
    </p:spTree>
    <p:extLst>
      <p:ext uri="{BB962C8B-B14F-4D97-AF65-F5344CB8AC3E}">
        <p14:creationId xmlns:p14="http://schemas.microsoft.com/office/powerpoint/2010/main" val="123210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xmlns="" id="{33028319-2FD9-43FB-A111-185214858AF8}"/>
              </a:ext>
            </a:extLst>
          </p:cNvPr>
          <p:cNvSpPr/>
          <p:nvPr/>
        </p:nvSpPr>
        <p:spPr>
          <a:xfrm>
            <a:off x="1525723" y="3401041"/>
            <a:ext cx="10517262" cy="7211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10517262"/>
                      <a:gd name="connsiteY0" fmla="*/ 120191 h 721134"/>
                      <a:gd name="connsiteX1" fmla="*/ 120191 w 10517262"/>
                      <a:gd name="connsiteY1" fmla="*/ 0 h 721134"/>
                      <a:gd name="connsiteX2" fmla="*/ 382822 w 10517262"/>
                      <a:gd name="connsiteY2" fmla="*/ 0 h 721134"/>
                      <a:gd name="connsiteX3" fmla="*/ 850991 w 10517262"/>
                      <a:gd name="connsiteY3" fmla="*/ 0 h 721134"/>
                      <a:gd name="connsiteX4" fmla="*/ 1216392 w 10517262"/>
                      <a:gd name="connsiteY4" fmla="*/ 0 h 721134"/>
                      <a:gd name="connsiteX5" fmla="*/ 1684561 w 10517262"/>
                      <a:gd name="connsiteY5" fmla="*/ 0 h 721134"/>
                      <a:gd name="connsiteX6" fmla="*/ 2049961 w 10517262"/>
                      <a:gd name="connsiteY6" fmla="*/ 0 h 721134"/>
                      <a:gd name="connsiteX7" fmla="*/ 2620898 w 10517262"/>
                      <a:gd name="connsiteY7" fmla="*/ 0 h 721134"/>
                      <a:gd name="connsiteX8" fmla="*/ 2986299 w 10517262"/>
                      <a:gd name="connsiteY8" fmla="*/ 0 h 721134"/>
                      <a:gd name="connsiteX9" fmla="*/ 3454468 w 10517262"/>
                      <a:gd name="connsiteY9" fmla="*/ 0 h 721134"/>
                      <a:gd name="connsiteX10" fmla="*/ 4025405 w 10517262"/>
                      <a:gd name="connsiteY10" fmla="*/ 0 h 721134"/>
                      <a:gd name="connsiteX11" fmla="*/ 4596343 w 10517262"/>
                      <a:gd name="connsiteY11" fmla="*/ 0 h 721134"/>
                      <a:gd name="connsiteX12" fmla="*/ 5372819 w 10517262"/>
                      <a:gd name="connsiteY12" fmla="*/ 0 h 721134"/>
                      <a:gd name="connsiteX13" fmla="*/ 6046525 w 10517262"/>
                      <a:gd name="connsiteY13" fmla="*/ 0 h 721134"/>
                      <a:gd name="connsiteX14" fmla="*/ 6309157 w 10517262"/>
                      <a:gd name="connsiteY14" fmla="*/ 0 h 721134"/>
                      <a:gd name="connsiteX15" fmla="*/ 7085632 w 10517262"/>
                      <a:gd name="connsiteY15" fmla="*/ 0 h 721134"/>
                      <a:gd name="connsiteX16" fmla="*/ 7862107 w 10517262"/>
                      <a:gd name="connsiteY16" fmla="*/ 0 h 721134"/>
                      <a:gd name="connsiteX17" fmla="*/ 8227507 w 10517262"/>
                      <a:gd name="connsiteY17" fmla="*/ 0 h 721134"/>
                      <a:gd name="connsiteX18" fmla="*/ 9003983 w 10517262"/>
                      <a:gd name="connsiteY18" fmla="*/ 0 h 721134"/>
                      <a:gd name="connsiteX19" fmla="*/ 9574921 w 10517262"/>
                      <a:gd name="connsiteY19" fmla="*/ 0 h 721134"/>
                      <a:gd name="connsiteX20" fmla="*/ 9837552 w 10517262"/>
                      <a:gd name="connsiteY20" fmla="*/ 0 h 721134"/>
                      <a:gd name="connsiteX21" fmla="*/ 10397071 w 10517262"/>
                      <a:gd name="connsiteY21" fmla="*/ 0 h 721134"/>
                      <a:gd name="connsiteX22" fmla="*/ 10517262 w 10517262"/>
                      <a:gd name="connsiteY22" fmla="*/ 120191 h 721134"/>
                      <a:gd name="connsiteX23" fmla="*/ 10517262 w 10517262"/>
                      <a:gd name="connsiteY23" fmla="*/ 600943 h 721134"/>
                      <a:gd name="connsiteX24" fmla="*/ 10397071 w 10517262"/>
                      <a:gd name="connsiteY24" fmla="*/ 721134 h 721134"/>
                      <a:gd name="connsiteX25" fmla="*/ 9723364 w 10517262"/>
                      <a:gd name="connsiteY25" fmla="*/ 721134 h 721134"/>
                      <a:gd name="connsiteX26" fmla="*/ 9460733 w 10517262"/>
                      <a:gd name="connsiteY26" fmla="*/ 721134 h 721134"/>
                      <a:gd name="connsiteX27" fmla="*/ 9198102 w 10517262"/>
                      <a:gd name="connsiteY27" fmla="*/ 721134 h 721134"/>
                      <a:gd name="connsiteX28" fmla="*/ 8832701 w 10517262"/>
                      <a:gd name="connsiteY28" fmla="*/ 721134 h 721134"/>
                      <a:gd name="connsiteX29" fmla="*/ 8467301 w 10517262"/>
                      <a:gd name="connsiteY29" fmla="*/ 721134 h 721134"/>
                      <a:gd name="connsiteX30" fmla="*/ 8101901 w 10517262"/>
                      <a:gd name="connsiteY30" fmla="*/ 721134 h 721134"/>
                      <a:gd name="connsiteX31" fmla="*/ 7325426 w 10517262"/>
                      <a:gd name="connsiteY31" fmla="*/ 721134 h 721134"/>
                      <a:gd name="connsiteX32" fmla="*/ 6651719 w 10517262"/>
                      <a:gd name="connsiteY32" fmla="*/ 721134 h 721134"/>
                      <a:gd name="connsiteX33" fmla="*/ 6183550 w 10517262"/>
                      <a:gd name="connsiteY33" fmla="*/ 721134 h 721134"/>
                      <a:gd name="connsiteX34" fmla="*/ 5715381 w 10517262"/>
                      <a:gd name="connsiteY34" fmla="*/ 721134 h 721134"/>
                      <a:gd name="connsiteX35" fmla="*/ 5452750 w 10517262"/>
                      <a:gd name="connsiteY35" fmla="*/ 721134 h 721134"/>
                      <a:gd name="connsiteX36" fmla="*/ 4779043 w 10517262"/>
                      <a:gd name="connsiteY36" fmla="*/ 721134 h 721134"/>
                      <a:gd name="connsiteX37" fmla="*/ 4105337 w 10517262"/>
                      <a:gd name="connsiteY37" fmla="*/ 721134 h 721134"/>
                      <a:gd name="connsiteX38" fmla="*/ 3431630 w 10517262"/>
                      <a:gd name="connsiteY38" fmla="*/ 721134 h 721134"/>
                      <a:gd name="connsiteX39" fmla="*/ 2757924 w 10517262"/>
                      <a:gd name="connsiteY39" fmla="*/ 721134 h 721134"/>
                      <a:gd name="connsiteX40" fmla="*/ 2084217 w 10517262"/>
                      <a:gd name="connsiteY40" fmla="*/ 721134 h 721134"/>
                      <a:gd name="connsiteX41" fmla="*/ 1307742 w 10517262"/>
                      <a:gd name="connsiteY41" fmla="*/ 721134 h 721134"/>
                      <a:gd name="connsiteX42" fmla="*/ 634035 w 10517262"/>
                      <a:gd name="connsiteY42" fmla="*/ 721134 h 721134"/>
                      <a:gd name="connsiteX43" fmla="*/ 120191 w 10517262"/>
                      <a:gd name="connsiteY43" fmla="*/ 721134 h 721134"/>
                      <a:gd name="connsiteX44" fmla="*/ 0 w 10517262"/>
                      <a:gd name="connsiteY44" fmla="*/ 600943 h 721134"/>
                      <a:gd name="connsiteX45" fmla="*/ 0 w 10517262"/>
                      <a:gd name="connsiteY45" fmla="*/ 120191 h 72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17262" h="721134" fill="none" extrusionOk="0">
                        <a:moveTo>
                          <a:pt x="0" y="120191"/>
                        </a:moveTo>
                        <a:cubicBezTo>
                          <a:pt x="9903" y="49108"/>
                          <a:pt x="54741" y="5072"/>
                          <a:pt x="120191" y="0"/>
                        </a:cubicBezTo>
                        <a:cubicBezTo>
                          <a:pt x="229554" y="-7132"/>
                          <a:pt x="276771" y="26835"/>
                          <a:pt x="382822" y="0"/>
                        </a:cubicBezTo>
                        <a:cubicBezTo>
                          <a:pt x="488873" y="-26835"/>
                          <a:pt x="751500" y="57"/>
                          <a:pt x="850991" y="0"/>
                        </a:cubicBezTo>
                        <a:cubicBezTo>
                          <a:pt x="950482" y="-57"/>
                          <a:pt x="1062641" y="28272"/>
                          <a:pt x="1216392" y="0"/>
                        </a:cubicBezTo>
                        <a:cubicBezTo>
                          <a:pt x="1370143" y="-28272"/>
                          <a:pt x="1477974" y="31207"/>
                          <a:pt x="1684561" y="0"/>
                        </a:cubicBezTo>
                        <a:cubicBezTo>
                          <a:pt x="1891148" y="-31207"/>
                          <a:pt x="1936493" y="34716"/>
                          <a:pt x="2049961" y="0"/>
                        </a:cubicBezTo>
                        <a:cubicBezTo>
                          <a:pt x="2163429" y="-34716"/>
                          <a:pt x="2394129" y="28409"/>
                          <a:pt x="2620898" y="0"/>
                        </a:cubicBezTo>
                        <a:cubicBezTo>
                          <a:pt x="2847667" y="-28409"/>
                          <a:pt x="2901817" y="25931"/>
                          <a:pt x="2986299" y="0"/>
                        </a:cubicBezTo>
                        <a:cubicBezTo>
                          <a:pt x="3070781" y="-25931"/>
                          <a:pt x="3250304" y="12834"/>
                          <a:pt x="3454468" y="0"/>
                        </a:cubicBezTo>
                        <a:cubicBezTo>
                          <a:pt x="3658632" y="-12834"/>
                          <a:pt x="3849219" y="46276"/>
                          <a:pt x="4025405" y="0"/>
                        </a:cubicBezTo>
                        <a:cubicBezTo>
                          <a:pt x="4201591" y="-46276"/>
                          <a:pt x="4402393" y="47716"/>
                          <a:pt x="4596343" y="0"/>
                        </a:cubicBezTo>
                        <a:cubicBezTo>
                          <a:pt x="4790293" y="-47716"/>
                          <a:pt x="5121786" y="30881"/>
                          <a:pt x="5372819" y="0"/>
                        </a:cubicBezTo>
                        <a:cubicBezTo>
                          <a:pt x="5623852" y="-30881"/>
                          <a:pt x="5726966" y="2116"/>
                          <a:pt x="6046525" y="0"/>
                        </a:cubicBezTo>
                        <a:cubicBezTo>
                          <a:pt x="6366084" y="-2116"/>
                          <a:pt x="6229608" y="29210"/>
                          <a:pt x="6309157" y="0"/>
                        </a:cubicBezTo>
                        <a:cubicBezTo>
                          <a:pt x="6388706" y="-29210"/>
                          <a:pt x="6747466" y="57420"/>
                          <a:pt x="7085632" y="0"/>
                        </a:cubicBezTo>
                        <a:cubicBezTo>
                          <a:pt x="7423799" y="-57420"/>
                          <a:pt x="7506338" y="63683"/>
                          <a:pt x="7862107" y="0"/>
                        </a:cubicBezTo>
                        <a:cubicBezTo>
                          <a:pt x="8217876" y="-63683"/>
                          <a:pt x="8101343" y="41119"/>
                          <a:pt x="8227507" y="0"/>
                        </a:cubicBezTo>
                        <a:cubicBezTo>
                          <a:pt x="8353671" y="-41119"/>
                          <a:pt x="8792756" y="5009"/>
                          <a:pt x="9003983" y="0"/>
                        </a:cubicBezTo>
                        <a:cubicBezTo>
                          <a:pt x="9215210" y="-5009"/>
                          <a:pt x="9344578" y="37165"/>
                          <a:pt x="9574921" y="0"/>
                        </a:cubicBezTo>
                        <a:cubicBezTo>
                          <a:pt x="9805264" y="-37165"/>
                          <a:pt x="9733790" y="27058"/>
                          <a:pt x="9837552" y="0"/>
                        </a:cubicBezTo>
                        <a:cubicBezTo>
                          <a:pt x="9941314" y="-27058"/>
                          <a:pt x="10250518" y="34654"/>
                          <a:pt x="10397071" y="0"/>
                        </a:cubicBezTo>
                        <a:cubicBezTo>
                          <a:pt x="10448409" y="7897"/>
                          <a:pt x="10515757" y="46785"/>
                          <a:pt x="10517262" y="120191"/>
                        </a:cubicBezTo>
                        <a:cubicBezTo>
                          <a:pt x="10541215" y="305903"/>
                          <a:pt x="10478458" y="468382"/>
                          <a:pt x="10517262" y="600943"/>
                        </a:cubicBezTo>
                        <a:cubicBezTo>
                          <a:pt x="10525408" y="666942"/>
                          <a:pt x="10468938" y="716486"/>
                          <a:pt x="10397071" y="721134"/>
                        </a:cubicBezTo>
                        <a:cubicBezTo>
                          <a:pt x="10221712" y="794237"/>
                          <a:pt x="9910257" y="694654"/>
                          <a:pt x="9723364" y="721134"/>
                        </a:cubicBezTo>
                        <a:cubicBezTo>
                          <a:pt x="9536471" y="747614"/>
                          <a:pt x="9554189" y="697902"/>
                          <a:pt x="9460733" y="721134"/>
                        </a:cubicBezTo>
                        <a:cubicBezTo>
                          <a:pt x="9367277" y="744366"/>
                          <a:pt x="9298827" y="711961"/>
                          <a:pt x="9198102" y="721134"/>
                        </a:cubicBezTo>
                        <a:cubicBezTo>
                          <a:pt x="9097377" y="730307"/>
                          <a:pt x="8988045" y="701530"/>
                          <a:pt x="8832701" y="721134"/>
                        </a:cubicBezTo>
                        <a:cubicBezTo>
                          <a:pt x="8677357" y="740738"/>
                          <a:pt x="8552165" y="704314"/>
                          <a:pt x="8467301" y="721134"/>
                        </a:cubicBezTo>
                        <a:cubicBezTo>
                          <a:pt x="8382437" y="737954"/>
                          <a:pt x="8222766" y="704120"/>
                          <a:pt x="8101901" y="721134"/>
                        </a:cubicBezTo>
                        <a:cubicBezTo>
                          <a:pt x="7981036" y="738148"/>
                          <a:pt x="7505480" y="642978"/>
                          <a:pt x="7325426" y="721134"/>
                        </a:cubicBezTo>
                        <a:cubicBezTo>
                          <a:pt x="7145373" y="799290"/>
                          <a:pt x="6844938" y="698703"/>
                          <a:pt x="6651719" y="721134"/>
                        </a:cubicBezTo>
                        <a:cubicBezTo>
                          <a:pt x="6458500" y="743565"/>
                          <a:pt x="6395608" y="666590"/>
                          <a:pt x="6183550" y="721134"/>
                        </a:cubicBezTo>
                        <a:cubicBezTo>
                          <a:pt x="5971492" y="775678"/>
                          <a:pt x="5889804" y="719976"/>
                          <a:pt x="5715381" y="721134"/>
                        </a:cubicBezTo>
                        <a:cubicBezTo>
                          <a:pt x="5540958" y="722292"/>
                          <a:pt x="5525206" y="712644"/>
                          <a:pt x="5452750" y="721134"/>
                        </a:cubicBezTo>
                        <a:cubicBezTo>
                          <a:pt x="5380294" y="729624"/>
                          <a:pt x="5092257" y="716796"/>
                          <a:pt x="4779043" y="721134"/>
                        </a:cubicBezTo>
                        <a:cubicBezTo>
                          <a:pt x="4465829" y="725472"/>
                          <a:pt x="4363413" y="673648"/>
                          <a:pt x="4105337" y="721134"/>
                        </a:cubicBezTo>
                        <a:cubicBezTo>
                          <a:pt x="3847261" y="768620"/>
                          <a:pt x="3675789" y="668680"/>
                          <a:pt x="3431630" y="721134"/>
                        </a:cubicBezTo>
                        <a:cubicBezTo>
                          <a:pt x="3187471" y="773588"/>
                          <a:pt x="3066065" y="668069"/>
                          <a:pt x="2757924" y="721134"/>
                        </a:cubicBezTo>
                        <a:cubicBezTo>
                          <a:pt x="2449783" y="774199"/>
                          <a:pt x="2407692" y="710027"/>
                          <a:pt x="2084217" y="721134"/>
                        </a:cubicBezTo>
                        <a:cubicBezTo>
                          <a:pt x="1760742" y="732241"/>
                          <a:pt x="1610520" y="681136"/>
                          <a:pt x="1307742" y="721134"/>
                        </a:cubicBezTo>
                        <a:cubicBezTo>
                          <a:pt x="1004965" y="761132"/>
                          <a:pt x="949502" y="650580"/>
                          <a:pt x="634035" y="721134"/>
                        </a:cubicBezTo>
                        <a:cubicBezTo>
                          <a:pt x="318568" y="791688"/>
                          <a:pt x="334221" y="666276"/>
                          <a:pt x="120191" y="721134"/>
                        </a:cubicBezTo>
                        <a:cubicBezTo>
                          <a:pt x="50189" y="724987"/>
                          <a:pt x="-16539" y="669835"/>
                          <a:pt x="0" y="600943"/>
                        </a:cubicBezTo>
                        <a:cubicBezTo>
                          <a:pt x="-47363" y="409073"/>
                          <a:pt x="32311" y="256378"/>
                          <a:pt x="0" y="120191"/>
                        </a:cubicBezTo>
                        <a:close/>
                      </a:path>
                      <a:path w="10517262" h="721134" stroke="0" extrusionOk="0">
                        <a:moveTo>
                          <a:pt x="0" y="120191"/>
                        </a:moveTo>
                        <a:cubicBezTo>
                          <a:pt x="-13475" y="49830"/>
                          <a:pt x="66501" y="9661"/>
                          <a:pt x="120191" y="0"/>
                        </a:cubicBezTo>
                        <a:cubicBezTo>
                          <a:pt x="390947" y="-54414"/>
                          <a:pt x="499383" y="25218"/>
                          <a:pt x="793898" y="0"/>
                        </a:cubicBezTo>
                        <a:cubicBezTo>
                          <a:pt x="1088413" y="-25218"/>
                          <a:pt x="1160948" y="65711"/>
                          <a:pt x="1467604" y="0"/>
                        </a:cubicBezTo>
                        <a:cubicBezTo>
                          <a:pt x="1774260" y="-65711"/>
                          <a:pt x="1943280" y="3938"/>
                          <a:pt x="2141311" y="0"/>
                        </a:cubicBezTo>
                        <a:cubicBezTo>
                          <a:pt x="2339342" y="-3938"/>
                          <a:pt x="2596182" y="34827"/>
                          <a:pt x="2917786" y="0"/>
                        </a:cubicBezTo>
                        <a:cubicBezTo>
                          <a:pt x="3239391" y="-34827"/>
                          <a:pt x="3149455" y="8421"/>
                          <a:pt x="3283186" y="0"/>
                        </a:cubicBezTo>
                        <a:cubicBezTo>
                          <a:pt x="3416917" y="-8421"/>
                          <a:pt x="3626856" y="31378"/>
                          <a:pt x="3854124" y="0"/>
                        </a:cubicBezTo>
                        <a:cubicBezTo>
                          <a:pt x="4081392" y="-31378"/>
                          <a:pt x="4105836" y="15136"/>
                          <a:pt x="4322293" y="0"/>
                        </a:cubicBezTo>
                        <a:cubicBezTo>
                          <a:pt x="4538750" y="-15136"/>
                          <a:pt x="4613861" y="30834"/>
                          <a:pt x="4687693" y="0"/>
                        </a:cubicBezTo>
                        <a:cubicBezTo>
                          <a:pt x="4761525" y="-30834"/>
                          <a:pt x="5163006" y="63271"/>
                          <a:pt x="5361400" y="0"/>
                        </a:cubicBezTo>
                        <a:cubicBezTo>
                          <a:pt x="5559794" y="-63271"/>
                          <a:pt x="5551022" y="27405"/>
                          <a:pt x="5624031" y="0"/>
                        </a:cubicBezTo>
                        <a:cubicBezTo>
                          <a:pt x="5697040" y="-27405"/>
                          <a:pt x="5796261" y="3453"/>
                          <a:pt x="5886663" y="0"/>
                        </a:cubicBezTo>
                        <a:cubicBezTo>
                          <a:pt x="5977065" y="-3453"/>
                          <a:pt x="6297121" y="52908"/>
                          <a:pt x="6560369" y="0"/>
                        </a:cubicBezTo>
                        <a:cubicBezTo>
                          <a:pt x="6823617" y="-52908"/>
                          <a:pt x="6802412" y="31359"/>
                          <a:pt x="6925769" y="0"/>
                        </a:cubicBezTo>
                        <a:cubicBezTo>
                          <a:pt x="7049126" y="-31359"/>
                          <a:pt x="7112012" y="12114"/>
                          <a:pt x="7291169" y="0"/>
                        </a:cubicBezTo>
                        <a:cubicBezTo>
                          <a:pt x="7470326" y="-12114"/>
                          <a:pt x="7762430" y="31018"/>
                          <a:pt x="8067645" y="0"/>
                        </a:cubicBezTo>
                        <a:cubicBezTo>
                          <a:pt x="8372860" y="-31018"/>
                          <a:pt x="8627246" y="29679"/>
                          <a:pt x="8844120" y="0"/>
                        </a:cubicBezTo>
                        <a:cubicBezTo>
                          <a:pt x="9060995" y="-29679"/>
                          <a:pt x="9109531" y="7136"/>
                          <a:pt x="9312289" y="0"/>
                        </a:cubicBezTo>
                        <a:cubicBezTo>
                          <a:pt x="9515047" y="-7136"/>
                          <a:pt x="9976294" y="111711"/>
                          <a:pt x="10397071" y="0"/>
                        </a:cubicBezTo>
                        <a:cubicBezTo>
                          <a:pt x="10475237" y="-6011"/>
                          <a:pt x="10516495" y="41403"/>
                          <a:pt x="10517262" y="120191"/>
                        </a:cubicBezTo>
                        <a:cubicBezTo>
                          <a:pt x="10541637" y="347477"/>
                          <a:pt x="10493978" y="491064"/>
                          <a:pt x="10517262" y="600943"/>
                        </a:cubicBezTo>
                        <a:cubicBezTo>
                          <a:pt x="10508091" y="682008"/>
                          <a:pt x="10465322" y="723456"/>
                          <a:pt x="10397071" y="721134"/>
                        </a:cubicBezTo>
                        <a:cubicBezTo>
                          <a:pt x="10068571" y="768779"/>
                          <a:pt x="9873148" y="652022"/>
                          <a:pt x="9723364" y="721134"/>
                        </a:cubicBezTo>
                        <a:cubicBezTo>
                          <a:pt x="9573580" y="790246"/>
                          <a:pt x="9523454" y="702465"/>
                          <a:pt x="9460733" y="721134"/>
                        </a:cubicBezTo>
                        <a:cubicBezTo>
                          <a:pt x="9398012" y="739803"/>
                          <a:pt x="9266362" y="703998"/>
                          <a:pt x="9095333" y="721134"/>
                        </a:cubicBezTo>
                        <a:cubicBezTo>
                          <a:pt x="8924304" y="738270"/>
                          <a:pt x="8927527" y="694018"/>
                          <a:pt x="8832701" y="721134"/>
                        </a:cubicBezTo>
                        <a:cubicBezTo>
                          <a:pt x="8737875" y="748250"/>
                          <a:pt x="8595102" y="693107"/>
                          <a:pt x="8467301" y="721134"/>
                        </a:cubicBezTo>
                        <a:cubicBezTo>
                          <a:pt x="8339500" y="749161"/>
                          <a:pt x="8010248" y="647593"/>
                          <a:pt x="7793595" y="721134"/>
                        </a:cubicBezTo>
                        <a:cubicBezTo>
                          <a:pt x="7576942" y="794675"/>
                          <a:pt x="7505439" y="704676"/>
                          <a:pt x="7428195" y="721134"/>
                        </a:cubicBezTo>
                        <a:cubicBezTo>
                          <a:pt x="7350951" y="737592"/>
                          <a:pt x="7080045" y="669944"/>
                          <a:pt x="6857257" y="721134"/>
                        </a:cubicBezTo>
                        <a:cubicBezTo>
                          <a:pt x="6634469" y="772324"/>
                          <a:pt x="6620116" y="701726"/>
                          <a:pt x="6389088" y="721134"/>
                        </a:cubicBezTo>
                        <a:cubicBezTo>
                          <a:pt x="6158060" y="740542"/>
                          <a:pt x="6132751" y="707001"/>
                          <a:pt x="6023688" y="721134"/>
                        </a:cubicBezTo>
                        <a:cubicBezTo>
                          <a:pt x="5914625" y="735267"/>
                          <a:pt x="5464008" y="636792"/>
                          <a:pt x="5247212" y="721134"/>
                        </a:cubicBezTo>
                        <a:cubicBezTo>
                          <a:pt x="5030416" y="805476"/>
                          <a:pt x="5050916" y="680253"/>
                          <a:pt x="4881812" y="721134"/>
                        </a:cubicBezTo>
                        <a:cubicBezTo>
                          <a:pt x="4712708" y="762015"/>
                          <a:pt x="4500276" y="671933"/>
                          <a:pt x="4208105" y="721134"/>
                        </a:cubicBezTo>
                        <a:cubicBezTo>
                          <a:pt x="3915934" y="770335"/>
                          <a:pt x="3997296" y="714324"/>
                          <a:pt x="3842705" y="721134"/>
                        </a:cubicBezTo>
                        <a:cubicBezTo>
                          <a:pt x="3688114" y="727944"/>
                          <a:pt x="3653786" y="711267"/>
                          <a:pt x="3477305" y="721134"/>
                        </a:cubicBezTo>
                        <a:cubicBezTo>
                          <a:pt x="3300824" y="731001"/>
                          <a:pt x="3043883" y="680137"/>
                          <a:pt x="2700830" y="721134"/>
                        </a:cubicBezTo>
                        <a:cubicBezTo>
                          <a:pt x="2357778" y="762131"/>
                          <a:pt x="2292877" y="708383"/>
                          <a:pt x="2027123" y="721134"/>
                        </a:cubicBezTo>
                        <a:cubicBezTo>
                          <a:pt x="1761369" y="733885"/>
                          <a:pt x="1818189" y="718983"/>
                          <a:pt x="1764492" y="721134"/>
                        </a:cubicBezTo>
                        <a:cubicBezTo>
                          <a:pt x="1710795" y="723285"/>
                          <a:pt x="1406853" y="706204"/>
                          <a:pt x="1296323" y="721134"/>
                        </a:cubicBezTo>
                        <a:cubicBezTo>
                          <a:pt x="1185793" y="736064"/>
                          <a:pt x="853497" y="693733"/>
                          <a:pt x="622616" y="721134"/>
                        </a:cubicBezTo>
                        <a:cubicBezTo>
                          <a:pt x="391735" y="748535"/>
                          <a:pt x="335549" y="714243"/>
                          <a:pt x="120191" y="721134"/>
                        </a:cubicBezTo>
                        <a:cubicBezTo>
                          <a:pt x="65787" y="731495"/>
                          <a:pt x="24" y="649340"/>
                          <a:pt x="0" y="600943"/>
                        </a:cubicBezTo>
                        <a:cubicBezTo>
                          <a:pt x="-17740" y="409217"/>
                          <a:pt x="48129" y="349018"/>
                          <a:pt x="0" y="120191"/>
                        </a:cubicBezTo>
                        <a:close/>
                      </a:path>
                    </a:pathLst>
                  </a:cu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xmlns="" id="{CA9D9C5C-3220-49A6-9A8B-7F244943B1B2}"/>
              </a:ext>
            </a:extLst>
          </p:cNvPr>
          <p:cNvSpPr/>
          <p:nvPr/>
        </p:nvSpPr>
        <p:spPr>
          <a:xfrm>
            <a:off x="1471959" y="2265643"/>
            <a:ext cx="10571026" cy="721134"/>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custGeom>
                    <a:avLst/>
                    <a:gdLst>
                      <a:gd name="connsiteX0" fmla="*/ 0 w 10571026"/>
                      <a:gd name="connsiteY0" fmla="*/ 120191 h 721134"/>
                      <a:gd name="connsiteX1" fmla="*/ 120191 w 10571026"/>
                      <a:gd name="connsiteY1" fmla="*/ 0 h 721134"/>
                      <a:gd name="connsiteX2" fmla="*/ 384196 w 10571026"/>
                      <a:gd name="connsiteY2" fmla="*/ 0 h 721134"/>
                      <a:gd name="connsiteX3" fmla="*/ 854815 w 10571026"/>
                      <a:gd name="connsiteY3" fmla="*/ 0 h 721134"/>
                      <a:gd name="connsiteX4" fmla="*/ 1222126 w 10571026"/>
                      <a:gd name="connsiteY4" fmla="*/ 0 h 721134"/>
                      <a:gd name="connsiteX5" fmla="*/ 1692745 w 10571026"/>
                      <a:gd name="connsiteY5" fmla="*/ 0 h 721134"/>
                      <a:gd name="connsiteX6" fmla="*/ 2060056 w 10571026"/>
                      <a:gd name="connsiteY6" fmla="*/ 0 h 721134"/>
                      <a:gd name="connsiteX7" fmla="*/ 2633981 w 10571026"/>
                      <a:gd name="connsiteY7" fmla="*/ 0 h 721134"/>
                      <a:gd name="connsiteX8" fmla="*/ 3001293 w 10571026"/>
                      <a:gd name="connsiteY8" fmla="*/ 0 h 721134"/>
                      <a:gd name="connsiteX9" fmla="*/ 3471911 w 10571026"/>
                      <a:gd name="connsiteY9" fmla="*/ 0 h 721134"/>
                      <a:gd name="connsiteX10" fmla="*/ 4045836 w 10571026"/>
                      <a:gd name="connsiteY10" fmla="*/ 0 h 721134"/>
                      <a:gd name="connsiteX11" fmla="*/ 4619760 w 10571026"/>
                      <a:gd name="connsiteY11" fmla="*/ 0 h 721134"/>
                      <a:gd name="connsiteX12" fmla="*/ 5400298 w 10571026"/>
                      <a:gd name="connsiteY12" fmla="*/ 0 h 721134"/>
                      <a:gd name="connsiteX13" fmla="*/ 6077529 w 10571026"/>
                      <a:gd name="connsiteY13" fmla="*/ 0 h 721134"/>
                      <a:gd name="connsiteX14" fmla="*/ 6341534 w 10571026"/>
                      <a:gd name="connsiteY14" fmla="*/ 0 h 721134"/>
                      <a:gd name="connsiteX15" fmla="*/ 7122072 w 10571026"/>
                      <a:gd name="connsiteY15" fmla="*/ 0 h 721134"/>
                      <a:gd name="connsiteX16" fmla="*/ 7902609 w 10571026"/>
                      <a:gd name="connsiteY16" fmla="*/ 0 h 721134"/>
                      <a:gd name="connsiteX17" fmla="*/ 8269921 w 10571026"/>
                      <a:gd name="connsiteY17" fmla="*/ 0 h 721134"/>
                      <a:gd name="connsiteX18" fmla="*/ 9050459 w 10571026"/>
                      <a:gd name="connsiteY18" fmla="*/ 0 h 721134"/>
                      <a:gd name="connsiteX19" fmla="*/ 9624383 w 10571026"/>
                      <a:gd name="connsiteY19" fmla="*/ 0 h 721134"/>
                      <a:gd name="connsiteX20" fmla="*/ 9888389 w 10571026"/>
                      <a:gd name="connsiteY20" fmla="*/ 0 h 721134"/>
                      <a:gd name="connsiteX21" fmla="*/ 10450835 w 10571026"/>
                      <a:gd name="connsiteY21" fmla="*/ 0 h 721134"/>
                      <a:gd name="connsiteX22" fmla="*/ 10571026 w 10571026"/>
                      <a:gd name="connsiteY22" fmla="*/ 120191 h 721134"/>
                      <a:gd name="connsiteX23" fmla="*/ 10571026 w 10571026"/>
                      <a:gd name="connsiteY23" fmla="*/ 600943 h 721134"/>
                      <a:gd name="connsiteX24" fmla="*/ 10450835 w 10571026"/>
                      <a:gd name="connsiteY24" fmla="*/ 721134 h 721134"/>
                      <a:gd name="connsiteX25" fmla="*/ 9773604 w 10571026"/>
                      <a:gd name="connsiteY25" fmla="*/ 721134 h 721134"/>
                      <a:gd name="connsiteX26" fmla="*/ 9509599 w 10571026"/>
                      <a:gd name="connsiteY26" fmla="*/ 721134 h 721134"/>
                      <a:gd name="connsiteX27" fmla="*/ 9245593 w 10571026"/>
                      <a:gd name="connsiteY27" fmla="*/ 721134 h 721134"/>
                      <a:gd name="connsiteX28" fmla="*/ 8878281 w 10571026"/>
                      <a:gd name="connsiteY28" fmla="*/ 721134 h 721134"/>
                      <a:gd name="connsiteX29" fmla="*/ 8510970 w 10571026"/>
                      <a:gd name="connsiteY29" fmla="*/ 721134 h 721134"/>
                      <a:gd name="connsiteX30" fmla="*/ 8143658 w 10571026"/>
                      <a:gd name="connsiteY30" fmla="*/ 721134 h 721134"/>
                      <a:gd name="connsiteX31" fmla="*/ 7363120 w 10571026"/>
                      <a:gd name="connsiteY31" fmla="*/ 721134 h 721134"/>
                      <a:gd name="connsiteX32" fmla="*/ 6685889 w 10571026"/>
                      <a:gd name="connsiteY32" fmla="*/ 721134 h 721134"/>
                      <a:gd name="connsiteX33" fmla="*/ 6215271 w 10571026"/>
                      <a:gd name="connsiteY33" fmla="*/ 721134 h 721134"/>
                      <a:gd name="connsiteX34" fmla="*/ 5744653 w 10571026"/>
                      <a:gd name="connsiteY34" fmla="*/ 721134 h 721134"/>
                      <a:gd name="connsiteX35" fmla="*/ 5480647 w 10571026"/>
                      <a:gd name="connsiteY35" fmla="*/ 721134 h 721134"/>
                      <a:gd name="connsiteX36" fmla="*/ 4803416 w 10571026"/>
                      <a:gd name="connsiteY36" fmla="*/ 721134 h 721134"/>
                      <a:gd name="connsiteX37" fmla="*/ 4126185 w 10571026"/>
                      <a:gd name="connsiteY37" fmla="*/ 721134 h 721134"/>
                      <a:gd name="connsiteX38" fmla="*/ 3448954 w 10571026"/>
                      <a:gd name="connsiteY38" fmla="*/ 721134 h 721134"/>
                      <a:gd name="connsiteX39" fmla="*/ 2771723 w 10571026"/>
                      <a:gd name="connsiteY39" fmla="*/ 721134 h 721134"/>
                      <a:gd name="connsiteX40" fmla="*/ 2094492 w 10571026"/>
                      <a:gd name="connsiteY40" fmla="*/ 721134 h 721134"/>
                      <a:gd name="connsiteX41" fmla="*/ 1313954 w 10571026"/>
                      <a:gd name="connsiteY41" fmla="*/ 721134 h 721134"/>
                      <a:gd name="connsiteX42" fmla="*/ 636723 w 10571026"/>
                      <a:gd name="connsiteY42" fmla="*/ 721134 h 721134"/>
                      <a:gd name="connsiteX43" fmla="*/ 120191 w 10571026"/>
                      <a:gd name="connsiteY43" fmla="*/ 721134 h 721134"/>
                      <a:gd name="connsiteX44" fmla="*/ 0 w 10571026"/>
                      <a:gd name="connsiteY44" fmla="*/ 600943 h 721134"/>
                      <a:gd name="connsiteX45" fmla="*/ 0 w 10571026"/>
                      <a:gd name="connsiteY45" fmla="*/ 120191 h 72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21134" fill="none" extrusionOk="0">
                        <a:moveTo>
                          <a:pt x="0" y="120191"/>
                        </a:moveTo>
                        <a:cubicBezTo>
                          <a:pt x="9903" y="49108"/>
                          <a:pt x="54741" y="5072"/>
                          <a:pt x="120191" y="0"/>
                        </a:cubicBezTo>
                        <a:cubicBezTo>
                          <a:pt x="245816" y="-1727"/>
                          <a:pt x="286912" y="6422"/>
                          <a:pt x="384196" y="0"/>
                        </a:cubicBezTo>
                        <a:cubicBezTo>
                          <a:pt x="481480" y="-6422"/>
                          <a:pt x="675037" y="39854"/>
                          <a:pt x="854815" y="0"/>
                        </a:cubicBezTo>
                        <a:cubicBezTo>
                          <a:pt x="1034593" y="-39854"/>
                          <a:pt x="1060190" y="7881"/>
                          <a:pt x="1222126" y="0"/>
                        </a:cubicBezTo>
                        <a:cubicBezTo>
                          <a:pt x="1384062" y="-7881"/>
                          <a:pt x="1557222" y="31891"/>
                          <a:pt x="1692745" y="0"/>
                        </a:cubicBezTo>
                        <a:cubicBezTo>
                          <a:pt x="1828268" y="-31891"/>
                          <a:pt x="1945270" y="4685"/>
                          <a:pt x="2060056" y="0"/>
                        </a:cubicBezTo>
                        <a:cubicBezTo>
                          <a:pt x="2174842" y="-4685"/>
                          <a:pt x="2508894" y="44841"/>
                          <a:pt x="2633981" y="0"/>
                        </a:cubicBezTo>
                        <a:cubicBezTo>
                          <a:pt x="2759069" y="-44841"/>
                          <a:pt x="2890640" y="29584"/>
                          <a:pt x="3001293" y="0"/>
                        </a:cubicBezTo>
                        <a:cubicBezTo>
                          <a:pt x="3111946" y="-29584"/>
                          <a:pt x="3298580" y="9958"/>
                          <a:pt x="3471911" y="0"/>
                        </a:cubicBezTo>
                        <a:cubicBezTo>
                          <a:pt x="3645242" y="-9958"/>
                          <a:pt x="3885385" y="40568"/>
                          <a:pt x="4045836" y="0"/>
                        </a:cubicBezTo>
                        <a:cubicBezTo>
                          <a:pt x="4206287" y="-40568"/>
                          <a:pt x="4442490" y="43892"/>
                          <a:pt x="4619760" y="0"/>
                        </a:cubicBezTo>
                        <a:cubicBezTo>
                          <a:pt x="4797030" y="-43892"/>
                          <a:pt x="5099114" y="39920"/>
                          <a:pt x="5400298" y="0"/>
                        </a:cubicBezTo>
                        <a:cubicBezTo>
                          <a:pt x="5701482" y="-39920"/>
                          <a:pt x="5786433" y="35433"/>
                          <a:pt x="6077529" y="0"/>
                        </a:cubicBezTo>
                        <a:cubicBezTo>
                          <a:pt x="6368625" y="-35433"/>
                          <a:pt x="6225524" y="23007"/>
                          <a:pt x="6341534" y="0"/>
                        </a:cubicBezTo>
                        <a:cubicBezTo>
                          <a:pt x="6457545" y="-23007"/>
                          <a:pt x="6800143" y="83875"/>
                          <a:pt x="7122072" y="0"/>
                        </a:cubicBezTo>
                        <a:cubicBezTo>
                          <a:pt x="7444001" y="-83875"/>
                          <a:pt x="7653340" y="64999"/>
                          <a:pt x="7902609" y="0"/>
                        </a:cubicBezTo>
                        <a:cubicBezTo>
                          <a:pt x="8151878" y="-64999"/>
                          <a:pt x="8146521" y="29372"/>
                          <a:pt x="8269921" y="0"/>
                        </a:cubicBezTo>
                        <a:cubicBezTo>
                          <a:pt x="8393321" y="-29372"/>
                          <a:pt x="8858253" y="61180"/>
                          <a:pt x="9050459" y="0"/>
                        </a:cubicBezTo>
                        <a:cubicBezTo>
                          <a:pt x="9242665" y="-61180"/>
                          <a:pt x="9360907" y="10503"/>
                          <a:pt x="9624383" y="0"/>
                        </a:cubicBezTo>
                        <a:cubicBezTo>
                          <a:pt x="9887859" y="-10503"/>
                          <a:pt x="9798140" y="9308"/>
                          <a:pt x="9888389" y="0"/>
                        </a:cubicBezTo>
                        <a:cubicBezTo>
                          <a:pt x="9978638" y="-9308"/>
                          <a:pt x="10310560" y="339"/>
                          <a:pt x="10450835" y="0"/>
                        </a:cubicBezTo>
                        <a:cubicBezTo>
                          <a:pt x="10502173" y="7897"/>
                          <a:pt x="10569521" y="46785"/>
                          <a:pt x="10571026" y="120191"/>
                        </a:cubicBezTo>
                        <a:cubicBezTo>
                          <a:pt x="10594979" y="305903"/>
                          <a:pt x="10532222" y="468382"/>
                          <a:pt x="10571026" y="600943"/>
                        </a:cubicBezTo>
                        <a:cubicBezTo>
                          <a:pt x="10579172" y="666942"/>
                          <a:pt x="10522702" y="716486"/>
                          <a:pt x="10450835" y="721134"/>
                        </a:cubicBezTo>
                        <a:cubicBezTo>
                          <a:pt x="10275549" y="744403"/>
                          <a:pt x="10076792" y="698751"/>
                          <a:pt x="9773604" y="721134"/>
                        </a:cubicBezTo>
                        <a:cubicBezTo>
                          <a:pt x="9470416" y="743517"/>
                          <a:pt x="9610141" y="713463"/>
                          <a:pt x="9509599" y="721134"/>
                        </a:cubicBezTo>
                        <a:cubicBezTo>
                          <a:pt x="9409058" y="728805"/>
                          <a:pt x="9354973" y="705841"/>
                          <a:pt x="9245593" y="721134"/>
                        </a:cubicBezTo>
                        <a:cubicBezTo>
                          <a:pt x="9136213" y="736427"/>
                          <a:pt x="8965994" y="712729"/>
                          <a:pt x="8878281" y="721134"/>
                        </a:cubicBezTo>
                        <a:cubicBezTo>
                          <a:pt x="8790568" y="729539"/>
                          <a:pt x="8650076" y="682720"/>
                          <a:pt x="8510970" y="721134"/>
                        </a:cubicBezTo>
                        <a:cubicBezTo>
                          <a:pt x="8371864" y="759548"/>
                          <a:pt x="8248141" y="691193"/>
                          <a:pt x="8143658" y="721134"/>
                        </a:cubicBezTo>
                        <a:cubicBezTo>
                          <a:pt x="8039175" y="751075"/>
                          <a:pt x="7724533" y="680059"/>
                          <a:pt x="7363120" y="721134"/>
                        </a:cubicBezTo>
                        <a:cubicBezTo>
                          <a:pt x="7001707" y="762209"/>
                          <a:pt x="6981824" y="667828"/>
                          <a:pt x="6685889" y="721134"/>
                        </a:cubicBezTo>
                        <a:cubicBezTo>
                          <a:pt x="6389954" y="774440"/>
                          <a:pt x="6359368" y="691754"/>
                          <a:pt x="6215271" y="721134"/>
                        </a:cubicBezTo>
                        <a:cubicBezTo>
                          <a:pt x="6071174" y="750514"/>
                          <a:pt x="5861726" y="719728"/>
                          <a:pt x="5744653" y="721134"/>
                        </a:cubicBezTo>
                        <a:cubicBezTo>
                          <a:pt x="5627580" y="722540"/>
                          <a:pt x="5583463" y="690724"/>
                          <a:pt x="5480647" y="721134"/>
                        </a:cubicBezTo>
                        <a:cubicBezTo>
                          <a:pt x="5377831" y="751544"/>
                          <a:pt x="5102275" y="657953"/>
                          <a:pt x="4803416" y="721134"/>
                        </a:cubicBezTo>
                        <a:cubicBezTo>
                          <a:pt x="4504557" y="784315"/>
                          <a:pt x="4402819" y="719585"/>
                          <a:pt x="4126185" y="721134"/>
                        </a:cubicBezTo>
                        <a:cubicBezTo>
                          <a:pt x="3849551" y="722683"/>
                          <a:pt x="3700706" y="667704"/>
                          <a:pt x="3448954" y="721134"/>
                        </a:cubicBezTo>
                        <a:cubicBezTo>
                          <a:pt x="3197202" y="774564"/>
                          <a:pt x="2977601" y="709366"/>
                          <a:pt x="2771723" y="721134"/>
                        </a:cubicBezTo>
                        <a:cubicBezTo>
                          <a:pt x="2565845" y="732902"/>
                          <a:pt x="2231316" y="672611"/>
                          <a:pt x="2094492" y="721134"/>
                        </a:cubicBezTo>
                        <a:cubicBezTo>
                          <a:pt x="1957668" y="769657"/>
                          <a:pt x="1605337" y="652539"/>
                          <a:pt x="1313954" y="721134"/>
                        </a:cubicBezTo>
                        <a:cubicBezTo>
                          <a:pt x="1022571" y="789729"/>
                          <a:pt x="957221" y="709361"/>
                          <a:pt x="636723" y="721134"/>
                        </a:cubicBezTo>
                        <a:cubicBezTo>
                          <a:pt x="316225" y="732907"/>
                          <a:pt x="254080" y="664503"/>
                          <a:pt x="120191" y="721134"/>
                        </a:cubicBezTo>
                        <a:cubicBezTo>
                          <a:pt x="50189" y="724987"/>
                          <a:pt x="-16539" y="669835"/>
                          <a:pt x="0" y="600943"/>
                        </a:cubicBezTo>
                        <a:cubicBezTo>
                          <a:pt x="-47363" y="409073"/>
                          <a:pt x="32311" y="256378"/>
                          <a:pt x="0" y="120191"/>
                        </a:cubicBezTo>
                        <a:close/>
                      </a:path>
                      <a:path w="10571026" h="721134" stroke="0" extrusionOk="0">
                        <a:moveTo>
                          <a:pt x="0" y="120191"/>
                        </a:moveTo>
                        <a:cubicBezTo>
                          <a:pt x="-13475" y="49830"/>
                          <a:pt x="66501" y="9661"/>
                          <a:pt x="120191" y="0"/>
                        </a:cubicBezTo>
                        <a:cubicBezTo>
                          <a:pt x="308975" y="-73615"/>
                          <a:pt x="564197" y="17295"/>
                          <a:pt x="797422" y="0"/>
                        </a:cubicBezTo>
                        <a:cubicBezTo>
                          <a:pt x="1030647" y="-17295"/>
                          <a:pt x="1335550" y="40514"/>
                          <a:pt x="1474653" y="0"/>
                        </a:cubicBezTo>
                        <a:cubicBezTo>
                          <a:pt x="1613756" y="-40514"/>
                          <a:pt x="1904658" y="47906"/>
                          <a:pt x="2151884" y="0"/>
                        </a:cubicBezTo>
                        <a:cubicBezTo>
                          <a:pt x="2399110" y="-47906"/>
                          <a:pt x="2648193" y="73042"/>
                          <a:pt x="2932422" y="0"/>
                        </a:cubicBezTo>
                        <a:cubicBezTo>
                          <a:pt x="3216651" y="-73042"/>
                          <a:pt x="3162925" y="20514"/>
                          <a:pt x="3299734" y="0"/>
                        </a:cubicBezTo>
                        <a:cubicBezTo>
                          <a:pt x="3436543" y="-20514"/>
                          <a:pt x="3723337" y="35457"/>
                          <a:pt x="3873658" y="0"/>
                        </a:cubicBezTo>
                        <a:cubicBezTo>
                          <a:pt x="4023979" y="-35457"/>
                          <a:pt x="4243713" y="454"/>
                          <a:pt x="4344277" y="0"/>
                        </a:cubicBezTo>
                        <a:cubicBezTo>
                          <a:pt x="4444841" y="-454"/>
                          <a:pt x="4559436" y="16115"/>
                          <a:pt x="4711588" y="0"/>
                        </a:cubicBezTo>
                        <a:cubicBezTo>
                          <a:pt x="4863740" y="-16115"/>
                          <a:pt x="5251459" y="29662"/>
                          <a:pt x="5388819" y="0"/>
                        </a:cubicBezTo>
                        <a:cubicBezTo>
                          <a:pt x="5526179" y="-29662"/>
                          <a:pt x="5556940" y="29816"/>
                          <a:pt x="5652825" y="0"/>
                        </a:cubicBezTo>
                        <a:cubicBezTo>
                          <a:pt x="5748710" y="-29816"/>
                          <a:pt x="5790321" y="21397"/>
                          <a:pt x="5916830" y="0"/>
                        </a:cubicBezTo>
                        <a:cubicBezTo>
                          <a:pt x="6043339" y="-21397"/>
                          <a:pt x="6406824" y="71916"/>
                          <a:pt x="6594061" y="0"/>
                        </a:cubicBezTo>
                        <a:cubicBezTo>
                          <a:pt x="6781298" y="-71916"/>
                          <a:pt x="6790653" y="36596"/>
                          <a:pt x="6961373" y="0"/>
                        </a:cubicBezTo>
                        <a:cubicBezTo>
                          <a:pt x="7132093" y="-36596"/>
                          <a:pt x="7179263" y="3266"/>
                          <a:pt x="7328685" y="0"/>
                        </a:cubicBezTo>
                        <a:cubicBezTo>
                          <a:pt x="7478107" y="-3266"/>
                          <a:pt x="7866364" y="5587"/>
                          <a:pt x="8109222" y="0"/>
                        </a:cubicBezTo>
                        <a:cubicBezTo>
                          <a:pt x="8352080" y="-5587"/>
                          <a:pt x="8693462" y="67962"/>
                          <a:pt x="8889760" y="0"/>
                        </a:cubicBezTo>
                        <a:cubicBezTo>
                          <a:pt x="9086058" y="-67962"/>
                          <a:pt x="9165227" y="35117"/>
                          <a:pt x="9360378" y="0"/>
                        </a:cubicBezTo>
                        <a:cubicBezTo>
                          <a:pt x="9555529" y="-35117"/>
                          <a:pt x="9973415" y="45581"/>
                          <a:pt x="10450835" y="0"/>
                        </a:cubicBezTo>
                        <a:cubicBezTo>
                          <a:pt x="10529001" y="-6011"/>
                          <a:pt x="10570259" y="41403"/>
                          <a:pt x="10571026" y="120191"/>
                        </a:cubicBezTo>
                        <a:cubicBezTo>
                          <a:pt x="10595401" y="347477"/>
                          <a:pt x="10547742" y="491064"/>
                          <a:pt x="10571026" y="600943"/>
                        </a:cubicBezTo>
                        <a:cubicBezTo>
                          <a:pt x="10561855" y="682008"/>
                          <a:pt x="10519086" y="723456"/>
                          <a:pt x="10450835" y="721134"/>
                        </a:cubicBezTo>
                        <a:cubicBezTo>
                          <a:pt x="10121163" y="774354"/>
                          <a:pt x="10016589" y="694488"/>
                          <a:pt x="9773604" y="721134"/>
                        </a:cubicBezTo>
                        <a:cubicBezTo>
                          <a:pt x="9530619" y="747780"/>
                          <a:pt x="9623590" y="694029"/>
                          <a:pt x="9509599" y="721134"/>
                        </a:cubicBezTo>
                        <a:cubicBezTo>
                          <a:pt x="9395609" y="748239"/>
                          <a:pt x="9316747" y="714008"/>
                          <a:pt x="9142287" y="721134"/>
                        </a:cubicBezTo>
                        <a:cubicBezTo>
                          <a:pt x="8967827" y="728260"/>
                          <a:pt x="8983687" y="704797"/>
                          <a:pt x="8878281" y="721134"/>
                        </a:cubicBezTo>
                        <a:cubicBezTo>
                          <a:pt x="8772875" y="737471"/>
                          <a:pt x="8629015" y="721107"/>
                          <a:pt x="8510970" y="721134"/>
                        </a:cubicBezTo>
                        <a:cubicBezTo>
                          <a:pt x="8392925" y="721161"/>
                          <a:pt x="8131688" y="706737"/>
                          <a:pt x="7833739" y="721134"/>
                        </a:cubicBezTo>
                        <a:cubicBezTo>
                          <a:pt x="7535790" y="735531"/>
                          <a:pt x="7565240" y="677592"/>
                          <a:pt x="7466427" y="721134"/>
                        </a:cubicBezTo>
                        <a:cubicBezTo>
                          <a:pt x="7367614" y="764676"/>
                          <a:pt x="7171089" y="720185"/>
                          <a:pt x="6892502" y="721134"/>
                        </a:cubicBezTo>
                        <a:cubicBezTo>
                          <a:pt x="6613916" y="722083"/>
                          <a:pt x="6542511" y="687507"/>
                          <a:pt x="6421884" y="721134"/>
                        </a:cubicBezTo>
                        <a:cubicBezTo>
                          <a:pt x="6301257" y="754761"/>
                          <a:pt x="6194488" y="679340"/>
                          <a:pt x="6054572" y="721134"/>
                        </a:cubicBezTo>
                        <a:cubicBezTo>
                          <a:pt x="5914656" y="762928"/>
                          <a:pt x="5564099" y="637818"/>
                          <a:pt x="5274035" y="721134"/>
                        </a:cubicBezTo>
                        <a:cubicBezTo>
                          <a:pt x="4983971" y="804450"/>
                          <a:pt x="5042161" y="684871"/>
                          <a:pt x="4906723" y="721134"/>
                        </a:cubicBezTo>
                        <a:cubicBezTo>
                          <a:pt x="4771285" y="757397"/>
                          <a:pt x="4533883" y="664669"/>
                          <a:pt x="4229492" y="721134"/>
                        </a:cubicBezTo>
                        <a:cubicBezTo>
                          <a:pt x="3925101" y="777599"/>
                          <a:pt x="4020081" y="705796"/>
                          <a:pt x="3862180" y="721134"/>
                        </a:cubicBezTo>
                        <a:cubicBezTo>
                          <a:pt x="3704279" y="736472"/>
                          <a:pt x="3615367" y="698256"/>
                          <a:pt x="3494868" y="721134"/>
                        </a:cubicBezTo>
                        <a:cubicBezTo>
                          <a:pt x="3374369" y="744012"/>
                          <a:pt x="3016936" y="649527"/>
                          <a:pt x="2714330" y="721134"/>
                        </a:cubicBezTo>
                        <a:cubicBezTo>
                          <a:pt x="2411724" y="792741"/>
                          <a:pt x="2194220" y="657123"/>
                          <a:pt x="2037099" y="721134"/>
                        </a:cubicBezTo>
                        <a:cubicBezTo>
                          <a:pt x="1879978" y="785145"/>
                          <a:pt x="1844648" y="700328"/>
                          <a:pt x="1773094" y="721134"/>
                        </a:cubicBezTo>
                        <a:cubicBezTo>
                          <a:pt x="1701540" y="741940"/>
                          <a:pt x="1468737" y="715823"/>
                          <a:pt x="1302476" y="721134"/>
                        </a:cubicBezTo>
                        <a:cubicBezTo>
                          <a:pt x="1136215" y="726445"/>
                          <a:pt x="950124" y="671668"/>
                          <a:pt x="625245" y="721134"/>
                        </a:cubicBezTo>
                        <a:cubicBezTo>
                          <a:pt x="300366" y="770600"/>
                          <a:pt x="326115" y="669772"/>
                          <a:pt x="120191" y="721134"/>
                        </a:cubicBezTo>
                        <a:cubicBezTo>
                          <a:pt x="65787" y="731495"/>
                          <a:pt x="24" y="649340"/>
                          <a:pt x="0" y="600943"/>
                        </a:cubicBezTo>
                        <a:cubicBezTo>
                          <a:pt x="-17740" y="409217"/>
                          <a:pt x="48129" y="349018"/>
                          <a:pt x="0" y="120191"/>
                        </a:cubicBezTo>
                        <a:close/>
                      </a:path>
                    </a:pathLst>
                  </a:cu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xmlns="" id="{22A40FBB-3555-4CAB-8CAF-5C76726C58A0}"/>
              </a:ext>
            </a:extLst>
          </p:cNvPr>
          <p:cNvSpPr/>
          <p:nvPr/>
        </p:nvSpPr>
        <p:spPr>
          <a:xfrm>
            <a:off x="1525724" y="1396228"/>
            <a:ext cx="10571026" cy="640950"/>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custGeom>
                    <a:avLst/>
                    <a:gdLst>
                      <a:gd name="connsiteX0" fmla="*/ 0 w 10571026"/>
                      <a:gd name="connsiteY0" fmla="*/ 106827 h 640950"/>
                      <a:gd name="connsiteX1" fmla="*/ 106827 w 10571026"/>
                      <a:gd name="connsiteY1" fmla="*/ 0 h 640950"/>
                      <a:gd name="connsiteX2" fmla="*/ 371515 w 10571026"/>
                      <a:gd name="connsiteY2" fmla="*/ 0 h 640950"/>
                      <a:gd name="connsiteX3" fmla="*/ 843351 w 10571026"/>
                      <a:gd name="connsiteY3" fmla="*/ 0 h 640950"/>
                      <a:gd name="connsiteX4" fmla="*/ 1211613 w 10571026"/>
                      <a:gd name="connsiteY4" fmla="*/ 0 h 640950"/>
                      <a:gd name="connsiteX5" fmla="*/ 1683449 w 10571026"/>
                      <a:gd name="connsiteY5" fmla="*/ 0 h 640950"/>
                      <a:gd name="connsiteX6" fmla="*/ 2051711 w 10571026"/>
                      <a:gd name="connsiteY6" fmla="*/ 0 h 640950"/>
                      <a:gd name="connsiteX7" fmla="*/ 2627121 w 10571026"/>
                      <a:gd name="connsiteY7" fmla="*/ 0 h 640950"/>
                      <a:gd name="connsiteX8" fmla="*/ 2995383 w 10571026"/>
                      <a:gd name="connsiteY8" fmla="*/ 0 h 640950"/>
                      <a:gd name="connsiteX9" fmla="*/ 3467219 w 10571026"/>
                      <a:gd name="connsiteY9" fmla="*/ 0 h 640950"/>
                      <a:gd name="connsiteX10" fmla="*/ 4042628 w 10571026"/>
                      <a:gd name="connsiteY10" fmla="*/ 0 h 640950"/>
                      <a:gd name="connsiteX11" fmla="*/ 4618038 w 10571026"/>
                      <a:gd name="connsiteY11" fmla="*/ 0 h 640950"/>
                      <a:gd name="connsiteX12" fmla="*/ 5400595 w 10571026"/>
                      <a:gd name="connsiteY12" fmla="*/ 0 h 640950"/>
                      <a:gd name="connsiteX13" fmla="*/ 6079578 w 10571026"/>
                      <a:gd name="connsiteY13" fmla="*/ 0 h 640950"/>
                      <a:gd name="connsiteX14" fmla="*/ 6344267 w 10571026"/>
                      <a:gd name="connsiteY14" fmla="*/ 0 h 640950"/>
                      <a:gd name="connsiteX15" fmla="*/ 7126824 w 10571026"/>
                      <a:gd name="connsiteY15" fmla="*/ 0 h 640950"/>
                      <a:gd name="connsiteX16" fmla="*/ 7909381 w 10571026"/>
                      <a:gd name="connsiteY16" fmla="*/ 0 h 640950"/>
                      <a:gd name="connsiteX17" fmla="*/ 8277643 w 10571026"/>
                      <a:gd name="connsiteY17" fmla="*/ 0 h 640950"/>
                      <a:gd name="connsiteX18" fmla="*/ 9060200 w 10571026"/>
                      <a:gd name="connsiteY18" fmla="*/ 0 h 640950"/>
                      <a:gd name="connsiteX19" fmla="*/ 9635609 w 10571026"/>
                      <a:gd name="connsiteY19" fmla="*/ 0 h 640950"/>
                      <a:gd name="connsiteX20" fmla="*/ 9900298 w 10571026"/>
                      <a:gd name="connsiteY20" fmla="*/ 0 h 640950"/>
                      <a:gd name="connsiteX21" fmla="*/ 10464199 w 10571026"/>
                      <a:gd name="connsiteY21" fmla="*/ 0 h 640950"/>
                      <a:gd name="connsiteX22" fmla="*/ 10571026 w 10571026"/>
                      <a:gd name="connsiteY22" fmla="*/ 106827 h 640950"/>
                      <a:gd name="connsiteX23" fmla="*/ 10571026 w 10571026"/>
                      <a:gd name="connsiteY23" fmla="*/ 534123 h 640950"/>
                      <a:gd name="connsiteX24" fmla="*/ 10464199 w 10571026"/>
                      <a:gd name="connsiteY24" fmla="*/ 640950 h 640950"/>
                      <a:gd name="connsiteX25" fmla="*/ 9785216 w 10571026"/>
                      <a:gd name="connsiteY25" fmla="*/ 640950 h 640950"/>
                      <a:gd name="connsiteX26" fmla="*/ 9520527 w 10571026"/>
                      <a:gd name="connsiteY26" fmla="*/ 640950 h 640950"/>
                      <a:gd name="connsiteX27" fmla="*/ 9255839 w 10571026"/>
                      <a:gd name="connsiteY27" fmla="*/ 640950 h 640950"/>
                      <a:gd name="connsiteX28" fmla="*/ 8887577 w 10571026"/>
                      <a:gd name="connsiteY28" fmla="*/ 640950 h 640950"/>
                      <a:gd name="connsiteX29" fmla="*/ 8519315 w 10571026"/>
                      <a:gd name="connsiteY29" fmla="*/ 640950 h 640950"/>
                      <a:gd name="connsiteX30" fmla="*/ 8151053 w 10571026"/>
                      <a:gd name="connsiteY30" fmla="*/ 640950 h 640950"/>
                      <a:gd name="connsiteX31" fmla="*/ 7368496 w 10571026"/>
                      <a:gd name="connsiteY31" fmla="*/ 640950 h 640950"/>
                      <a:gd name="connsiteX32" fmla="*/ 6689512 w 10571026"/>
                      <a:gd name="connsiteY32" fmla="*/ 640950 h 640950"/>
                      <a:gd name="connsiteX33" fmla="*/ 6217676 w 10571026"/>
                      <a:gd name="connsiteY33" fmla="*/ 640950 h 640950"/>
                      <a:gd name="connsiteX34" fmla="*/ 5745841 w 10571026"/>
                      <a:gd name="connsiteY34" fmla="*/ 640950 h 640950"/>
                      <a:gd name="connsiteX35" fmla="*/ 5481152 w 10571026"/>
                      <a:gd name="connsiteY35" fmla="*/ 640950 h 640950"/>
                      <a:gd name="connsiteX36" fmla="*/ 4802169 w 10571026"/>
                      <a:gd name="connsiteY36" fmla="*/ 640950 h 640950"/>
                      <a:gd name="connsiteX37" fmla="*/ 4123186 w 10571026"/>
                      <a:gd name="connsiteY37" fmla="*/ 640950 h 640950"/>
                      <a:gd name="connsiteX38" fmla="*/ 3444202 w 10571026"/>
                      <a:gd name="connsiteY38" fmla="*/ 640950 h 640950"/>
                      <a:gd name="connsiteX39" fmla="*/ 2765219 w 10571026"/>
                      <a:gd name="connsiteY39" fmla="*/ 640950 h 640950"/>
                      <a:gd name="connsiteX40" fmla="*/ 2086236 w 10571026"/>
                      <a:gd name="connsiteY40" fmla="*/ 640950 h 640950"/>
                      <a:gd name="connsiteX41" fmla="*/ 1303679 w 10571026"/>
                      <a:gd name="connsiteY41" fmla="*/ 640950 h 640950"/>
                      <a:gd name="connsiteX42" fmla="*/ 624696 w 10571026"/>
                      <a:gd name="connsiteY42" fmla="*/ 640950 h 640950"/>
                      <a:gd name="connsiteX43" fmla="*/ 106827 w 10571026"/>
                      <a:gd name="connsiteY43" fmla="*/ 640950 h 640950"/>
                      <a:gd name="connsiteX44" fmla="*/ 0 w 10571026"/>
                      <a:gd name="connsiteY44" fmla="*/ 534123 h 640950"/>
                      <a:gd name="connsiteX45" fmla="*/ 0 w 10571026"/>
                      <a:gd name="connsiteY45" fmla="*/ 106827 h 64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640950" fill="none" extrusionOk="0">
                        <a:moveTo>
                          <a:pt x="0" y="106827"/>
                        </a:moveTo>
                        <a:cubicBezTo>
                          <a:pt x="8519" y="43782"/>
                          <a:pt x="48445" y="3362"/>
                          <a:pt x="106827" y="0"/>
                        </a:cubicBezTo>
                        <a:cubicBezTo>
                          <a:pt x="198988" y="-23496"/>
                          <a:pt x="279230" y="16070"/>
                          <a:pt x="371515" y="0"/>
                        </a:cubicBezTo>
                        <a:cubicBezTo>
                          <a:pt x="463800" y="-16070"/>
                          <a:pt x="691103" y="14500"/>
                          <a:pt x="843351" y="0"/>
                        </a:cubicBezTo>
                        <a:cubicBezTo>
                          <a:pt x="995599" y="-14500"/>
                          <a:pt x="1103570" y="30250"/>
                          <a:pt x="1211613" y="0"/>
                        </a:cubicBezTo>
                        <a:cubicBezTo>
                          <a:pt x="1319656" y="-30250"/>
                          <a:pt x="1512281" y="42720"/>
                          <a:pt x="1683449" y="0"/>
                        </a:cubicBezTo>
                        <a:cubicBezTo>
                          <a:pt x="1854617" y="-42720"/>
                          <a:pt x="1947269" y="24918"/>
                          <a:pt x="2051711" y="0"/>
                        </a:cubicBezTo>
                        <a:cubicBezTo>
                          <a:pt x="2156153" y="-24918"/>
                          <a:pt x="2498301" y="48392"/>
                          <a:pt x="2627121" y="0"/>
                        </a:cubicBezTo>
                        <a:cubicBezTo>
                          <a:pt x="2755941" y="-48392"/>
                          <a:pt x="2856554" y="35570"/>
                          <a:pt x="2995383" y="0"/>
                        </a:cubicBezTo>
                        <a:cubicBezTo>
                          <a:pt x="3134212" y="-35570"/>
                          <a:pt x="3296585" y="1597"/>
                          <a:pt x="3467219" y="0"/>
                        </a:cubicBezTo>
                        <a:cubicBezTo>
                          <a:pt x="3637853" y="-1597"/>
                          <a:pt x="3816891" y="30009"/>
                          <a:pt x="4042628" y="0"/>
                        </a:cubicBezTo>
                        <a:cubicBezTo>
                          <a:pt x="4268365" y="-30009"/>
                          <a:pt x="4483930" y="53141"/>
                          <a:pt x="4618038" y="0"/>
                        </a:cubicBezTo>
                        <a:cubicBezTo>
                          <a:pt x="4752146" y="-53141"/>
                          <a:pt x="5064321" y="18360"/>
                          <a:pt x="5400595" y="0"/>
                        </a:cubicBezTo>
                        <a:cubicBezTo>
                          <a:pt x="5736869" y="-18360"/>
                          <a:pt x="5933627" y="69738"/>
                          <a:pt x="6079578" y="0"/>
                        </a:cubicBezTo>
                        <a:cubicBezTo>
                          <a:pt x="6225529" y="-69738"/>
                          <a:pt x="6262526" y="20850"/>
                          <a:pt x="6344267" y="0"/>
                        </a:cubicBezTo>
                        <a:cubicBezTo>
                          <a:pt x="6426008" y="-20850"/>
                          <a:pt x="6946538" y="7557"/>
                          <a:pt x="7126824" y="0"/>
                        </a:cubicBezTo>
                        <a:cubicBezTo>
                          <a:pt x="7307110" y="-7557"/>
                          <a:pt x="7714510" y="45816"/>
                          <a:pt x="7909381" y="0"/>
                        </a:cubicBezTo>
                        <a:cubicBezTo>
                          <a:pt x="8104252" y="-45816"/>
                          <a:pt x="8139479" y="5678"/>
                          <a:pt x="8277643" y="0"/>
                        </a:cubicBezTo>
                        <a:cubicBezTo>
                          <a:pt x="8415807" y="-5678"/>
                          <a:pt x="8706693" y="41282"/>
                          <a:pt x="9060200" y="0"/>
                        </a:cubicBezTo>
                        <a:cubicBezTo>
                          <a:pt x="9413707" y="-41282"/>
                          <a:pt x="9456651" y="20631"/>
                          <a:pt x="9635609" y="0"/>
                        </a:cubicBezTo>
                        <a:cubicBezTo>
                          <a:pt x="9814567" y="-20631"/>
                          <a:pt x="9776924" y="10844"/>
                          <a:pt x="9900298" y="0"/>
                        </a:cubicBezTo>
                        <a:cubicBezTo>
                          <a:pt x="10023672" y="-10844"/>
                          <a:pt x="10185347" y="20930"/>
                          <a:pt x="10464199" y="0"/>
                        </a:cubicBezTo>
                        <a:cubicBezTo>
                          <a:pt x="10521934" y="664"/>
                          <a:pt x="10569616" y="41248"/>
                          <a:pt x="10571026" y="106827"/>
                        </a:cubicBezTo>
                        <a:cubicBezTo>
                          <a:pt x="10585792" y="295474"/>
                          <a:pt x="10553684" y="429650"/>
                          <a:pt x="10571026" y="534123"/>
                        </a:cubicBezTo>
                        <a:cubicBezTo>
                          <a:pt x="10572904" y="593034"/>
                          <a:pt x="10525784" y="638760"/>
                          <a:pt x="10464199" y="640950"/>
                        </a:cubicBezTo>
                        <a:cubicBezTo>
                          <a:pt x="10296618" y="643602"/>
                          <a:pt x="10064326" y="609057"/>
                          <a:pt x="9785216" y="640950"/>
                        </a:cubicBezTo>
                        <a:cubicBezTo>
                          <a:pt x="9506106" y="672843"/>
                          <a:pt x="9633052" y="621411"/>
                          <a:pt x="9520527" y="640950"/>
                        </a:cubicBezTo>
                        <a:cubicBezTo>
                          <a:pt x="9408002" y="660489"/>
                          <a:pt x="9373647" y="614288"/>
                          <a:pt x="9255839" y="640950"/>
                        </a:cubicBezTo>
                        <a:cubicBezTo>
                          <a:pt x="9138031" y="667612"/>
                          <a:pt x="9012210" y="606648"/>
                          <a:pt x="8887577" y="640950"/>
                        </a:cubicBezTo>
                        <a:cubicBezTo>
                          <a:pt x="8762944" y="675252"/>
                          <a:pt x="8642793" y="631228"/>
                          <a:pt x="8519315" y="640950"/>
                        </a:cubicBezTo>
                        <a:cubicBezTo>
                          <a:pt x="8395837" y="650672"/>
                          <a:pt x="8271602" y="605390"/>
                          <a:pt x="8151053" y="640950"/>
                        </a:cubicBezTo>
                        <a:cubicBezTo>
                          <a:pt x="8030504" y="676510"/>
                          <a:pt x="7572232" y="587717"/>
                          <a:pt x="7368496" y="640950"/>
                        </a:cubicBezTo>
                        <a:cubicBezTo>
                          <a:pt x="7164760" y="694183"/>
                          <a:pt x="6937155" y="635979"/>
                          <a:pt x="6689512" y="640950"/>
                        </a:cubicBezTo>
                        <a:cubicBezTo>
                          <a:pt x="6441869" y="645921"/>
                          <a:pt x="6397826" y="603413"/>
                          <a:pt x="6217676" y="640950"/>
                        </a:cubicBezTo>
                        <a:cubicBezTo>
                          <a:pt x="6037526" y="678487"/>
                          <a:pt x="5948526" y="604446"/>
                          <a:pt x="5745841" y="640950"/>
                        </a:cubicBezTo>
                        <a:cubicBezTo>
                          <a:pt x="5543157" y="677454"/>
                          <a:pt x="5549803" y="630615"/>
                          <a:pt x="5481152" y="640950"/>
                        </a:cubicBezTo>
                        <a:cubicBezTo>
                          <a:pt x="5412501" y="651285"/>
                          <a:pt x="4982490" y="617772"/>
                          <a:pt x="4802169" y="640950"/>
                        </a:cubicBezTo>
                        <a:cubicBezTo>
                          <a:pt x="4621848" y="664128"/>
                          <a:pt x="4305918" y="560687"/>
                          <a:pt x="4123186" y="640950"/>
                        </a:cubicBezTo>
                        <a:cubicBezTo>
                          <a:pt x="3940454" y="721213"/>
                          <a:pt x="3767423" y="603188"/>
                          <a:pt x="3444202" y="640950"/>
                        </a:cubicBezTo>
                        <a:cubicBezTo>
                          <a:pt x="3120981" y="678712"/>
                          <a:pt x="3017937" y="638605"/>
                          <a:pt x="2765219" y="640950"/>
                        </a:cubicBezTo>
                        <a:cubicBezTo>
                          <a:pt x="2512501" y="643295"/>
                          <a:pt x="2224766" y="621035"/>
                          <a:pt x="2086236" y="640950"/>
                        </a:cubicBezTo>
                        <a:cubicBezTo>
                          <a:pt x="1947706" y="660865"/>
                          <a:pt x="1485146" y="554235"/>
                          <a:pt x="1303679" y="640950"/>
                        </a:cubicBezTo>
                        <a:cubicBezTo>
                          <a:pt x="1122212" y="727665"/>
                          <a:pt x="958093" y="600319"/>
                          <a:pt x="624696" y="640950"/>
                        </a:cubicBezTo>
                        <a:cubicBezTo>
                          <a:pt x="291299" y="681581"/>
                          <a:pt x="241343" y="602382"/>
                          <a:pt x="106827" y="640950"/>
                        </a:cubicBezTo>
                        <a:cubicBezTo>
                          <a:pt x="38007" y="651399"/>
                          <a:pt x="-6247" y="594071"/>
                          <a:pt x="0" y="534123"/>
                        </a:cubicBezTo>
                        <a:cubicBezTo>
                          <a:pt x="-50500" y="396557"/>
                          <a:pt x="6788" y="229481"/>
                          <a:pt x="0" y="106827"/>
                        </a:cubicBezTo>
                        <a:close/>
                      </a:path>
                      <a:path w="10571026" h="640950" stroke="0" extrusionOk="0">
                        <a:moveTo>
                          <a:pt x="0" y="106827"/>
                        </a:moveTo>
                        <a:cubicBezTo>
                          <a:pt x="-15296" y="43309"/>
                          <a:pt x="55177" y="5595"/>
                          <a:pt x="106827" y="0"/>
                        </a:cubicBezTo>
                        <a:cubicBezTo>
                          <a:pt x="353133" y="-68965"/>
                          <a:pt x="499475" y="40189"/>
                          <a:pt x="785810" y="0"/>
                        </a:cubicBezTo>
                        <a:cubicBezTo>
                          <a:pt x="1072145" y="-40189"/>
                          <a:pt x="1319195" y="57693"/>
                          <a:pt x="1464794" y="0"/>
                        </a:cubicBezTo>
                        <a:cubicBezTo>
                          <a:pt x="1610393" y="-57693"/>
                          <a:pt x="1888472" y="40700"/>
                          <a:pt x="2143777" y="0"/>
                        </a:cubicBezTo>
                        <a:cubicBezTo>
                          <a:pt x="2399082" y="-40700"/>
                          <a:pt x="2549711" y="31317"/>
                          <a:pt x="2926334" y="0"/>
                        </a:cubicBezTo>
                        <a:cubicBezTo>
                          <a:pt x="3302957" y="-31317"/>
                          <a:pt x="3145096" y="28945"/>
                          <a:pt x="3294596" y="0"/>
                        </a:cubicBezTo>
                        <a:cubicBezTo>
                          <a:pt x="3444096" y="-28945"/>
                          <a:pt x="3702137" y="39823"/>
                          <a:pt x="3870005" y="0"/>
                        </a:cubicBezTo>
                        <a:cubicBezTo>
                          <a:pt x="4037873" y="-39823"/>
                          <a:pt x="4212600" y="53345"/>
                          <a:pt x="4341841" y="0"/>
                        </a:cubicBezTo>
                        <a:cubicBezTo>
                          <a:pt x="4471082" y="-53345"/>
                          <a:pt x="4613841" y="11325"/>
                          <a:pt x="4710103" y="0"/>
                        </a:cubicBezTo>
                        <a:cubicBezTo>
                          <a:pt x="4806365" y="-11325"/>
                          <a:pt x="5125470" y="59560"/>
                          <a:pt x="5389087" y="0"/>
                        </a:cubicBezTo>
                        <a:cubicBezTo>
                          <a:pt x="5652704" y="-59560"/>
                          <a:pt x="5526175" y="5758"/>
                          <a:pt x="5653775" y="0"/>
                        </a:cubicBezTo>
                        <a:cubicBezTo>
                          <a:pt x="5781375" y="-5758"/>
                          <a:pt x="5838679" y="23129"/>
                          <a:pt x="5918464" y="0"/>
                        </a:cubicBezTo>
                        <a:cubicBezTo>
                          <a:pt x="5998249" y="-23129"/>
                          <a:pt x="6408853" y="18698"/>
                          <a:pt x="6597447" y="0"/>
                        </a:cubicBezTo>
                        <a:cubicBezTo>
                          <a:pt x="6786041" y="-18698"/>
                          <a:pt x="6793108" y="4100"/>
                          <a:pt x="6965709" y="0"/>
                        </a:cubicBezTo>
                        <a:cubicBezTo>
                          <a:pt x="7138310" y="-4100"/>
                          <a:pt x="7155347" y="15386"/>
                          <a:pt x="7333971" y="0"/>
                        </a:cubicBezTo>
                        <a:cubicBezTo>
                          <a:pt x="7512595" y="-15386"/>
                          <a:pt x="7882713" y="89266"/>
                          <a:pt x="8116528" y="0"/>
                        </a:cubicBezTo>
                        <a:cubicBezTo>
                          <a:pt x="8350343" y="-89266"/>
                          <a:pt x="8603773" y="81003"/>
                          <a:pt x="8899085" y="0"/>
                        </a:cubicBezTo>
                        <a:cubicBezTo>
                          <a:pt x="9194397" y="-81003"/>
                          <a:pt x="9190910" y="43240"/>
                          <a:pt x="9370921" y="0"/>
                        </a:cubicBezTo>
                        <a:cubicBezTo>
                          <a:pt x="9550932" y="-43240"/>
                          <a:pt x="10187012" y="94427"/>
                          <a:pt x="10464199" y="0"/>
                        </a:cubicBezTo>
                        <a:cubicBezTo>
                          <a:pt x="10536001" y="-6529"/>
                          <a:pt x="10570249" y="35252"/>
                          <a:pt x="10571026" y="106827"/>
                        </a:cubicBezTo>
                        <a:cubicBezTo>
                          <a:pt x="10599733" y="257458"/>
                          <a:pt x="10529592" y="386318"/>
                          <a:pt x="10571026" y="534123"/>
                        </a:cubicBezTo>
                        <a:cubicBezTo>
                          <a:pt x="10566952" y="599645"/>
                          <a:pt x="10531410" y="651143"/>
                          <a:pt x="10464199" y="640950"/>
                        </a:cubicBezTo>
                        <a:cubicBezTo>
                          <a:pt x="10242096" y="648687"/>
                          <a:pt x="9970803" y="631723"/>
                          <a:pt x="9785216" y="640950"/>
                        </a:cubicBezTo>
                        <a:cubicBezTo>
                          <a:pt x="9599629" y="650177"/>
                          <a:pt x="9589853" y="634486"/>
                          <a:pt x="9520527" y="640950"/>
                        </a:cubicBezTo>
                        <a:cubicBezTo>
                          <a:pt x="9451201" y="647414"/>
                          <a:pt x="9315182" y="599473"/>
                          <a:pt x="9152265" y="640950"/>
                        </a:cubicBezTo>
                        <a:cubicBezTo>
                          <a:pt x="8989348" y="682427"/>
                          <a:pt x="8998235" y="612144"/>
                          <a:pt x="8887577" y="640950"/>
                        </a:cubicBezTo>
                        <a:cubicBezTo>
                          <a:pt x="8776919" y="669756"/>
                          <a:pt x="8669184" y="605380"/>
                          <a:pt x="8519315" y="640950"/>
                        </a:cubicBezTo>
                        <a:cubicBezTo>
                          <a:pt x="8369446" y="676520"/>
                          <a:pt x="8014050" y="560590"/>
                          <a:pt x="7840331" y="640950"/>
                        </a:cubicBezTo>
                        <a:cubicBezTo>
                          <a:pt x="7666612" y="721310"/>
                          <a:pt x="7628668" y="626071"/>
                          <a:pt x="7472069" y="640950"/>
                        </a:cubicBezTo>
                        <a:cubicBezTo>
                          <a:pt x="7315470" y="655829"/>
                          <a:pt x="7156783" y="586204"/>
                          <a:pt x="6896660" y="640950"/>
                        </a:cubicBezTo>
                        <a:cubicBezTo>
                          <a:pt x="6636537" y="695696"/>
                          <a:pt x="6659499" y="635123"/>
                          <a:pt x="6424824" y="640950"/>
                        </a:cubicBezTo>
                        <a:cubicBezTo>
                          <a:pt x="6190149" y="646777"/>
                          <a:pt x="6143421" y="629789"/>
                          <a:pt x="6056562" y="640950"/>
                        </a:cubicBezTo>
                        <a:cubicBezTo>
                          <a:pt x="5969703" y="652111"/>
                          <a:pt x="5552052" y="603898"/>
                          <a:pt x="5274005" y="640950"/>
                        </a:cubicBezTo>
                        <a:cubicBezTo>
                          <a:pt x="4995958" y="678002"/>
                          <a:pt x="5020486" y="626829"/>
                          <a:pt x="4905743" y="640950"/>
                        </a:cubicBezTo>
                        <a:cubicBezTo>
                          <a:pt x="4791000" y="655071"/>
                          <a:pt x="4527921" y="567148"/>
                          <a:pt x="4226759" y="640950"/>
                        </a:cubicBezTo>
                        <a:cubicBezTo>
                          <a:pt x="3925597" y="714752"/>
                          <a:pt x="3989329" y="628366"/>
                          <a:pt x="3858497" y="640950"/>
                        </a:cubicBezTo>
                        <a:cubicBezTo>
                          <a:pt x="3727665" y="653534"/>
                          <a:pt x="3600603" y="616825"/>
                          <a:pt x="3490235" y="640950"/>
                        </a:cubicBezTo>
                        <a:cubicBezTo>
                          <a:pt x="3379867" y="665075"/>
                          <a:pt x="2947832" y="634474"/>
                          <a:pt x="2707678" y="640950"/>
                        </a:cubicBezTo>
                        <a:cubicBezTo>
                          <a:pt x="2467524" y="647426"/>
                          <a:pt x="2324584" y="567417"/>
                          <a:pt x="2028695" y="640950"/>
                        </a:cubicBezTo>
                        <a:cubicBezTo>
                          <a:pt x="1732806" y="714483"/>
                          <a:pt x="1822074" y="640911"/>
                          <a:pt x="1764007" y="640950"/>
                        </a:cubicBezTo>
                        <a:cubicBezTo>
                          <a:pt x="1705940" y="640989"/>
                          <a:pt x="1421270" y="617424"/>
                          <a:pt x="1292171" y="640950"/>
                        </a:cubicBezTo>
                        <a:cubicBezTo>
                          <a:pt x="1163072" y="664476"/>
                          <a:pt x="935132" y="620724"/>
                          <a:pt x="613187" y="640950"/>
                        </a:cubicBezTo>
                        <a:cubicBezTo>
                          <a:pt x="291242" y="661176"/>
                          <a:pt x="306957" y="600674"/>
                          <a:pt x="106827" y="640950"/>
                        </a:cubicBezTo>
                        <a:cubicBezTo>
                          <a:pt x="51195" y="643863"/>
                          <a:pt x="7" y="588186"/>
                          <a:pt x="0" y="534123"/>
                        </a:cubicBezTo>
                        <a:cubicBezTo>
                          <a:pt x="-40206" y="416189"/>
                          <a:pt x="48020" y="267146"/>
                          <a:pt x="0" y="106827"/>
                        </a:cubicBezTo>
                        <a:close/>
                      </a:path>
                    </a:pathLst>
                  </a:cu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xmlns="" id="{2EEDCD8F-4F94-4CCB-950C-C0EC5E211ED3}"/>
              </a:ext>
            </a:extLst>
          </p:cNvPr>
          <p:cNvSpPr/>
          <p:nvPr/>
        </p:nvSpPr>
        <p:spPr>
          <a:xfrm>
            <a:off x="4469307" y="207524"/>
            <a:ext cx="3139001" cy="707886"/>
          </a:xfrm>
          <a:prstGeom prst="rect">
            <a:avLst/>
          </a:prstGeom>
        </p:spPr>
        <p:txBody>
          <a:bodyPr wrap="none">
            <a:spAutoFit/>
          </a:bodyPr>
          <a:lstStyle/>
          <a:p>
            <a:pPr algn="ctr">
              <a:defRPr/>
            </a:pPr>
            <a:r>
              <a:rPr lang="en-US" altLang="zh-CN" sz="4000" b="1" kern="0" dirty="0" err="1">
                <a:solidFill>
                  <a:srgbClr val="663F0D">
                    <a:lumMod val="50000"/>
                  </a:srgbClr>
                </a:solidFill>
                <a:ea typeface="inpin heiti" charset="-122"/>
                <a:cs typeface="Calibri" panose="020F0502020204030204" pitchFamily="34" charset="0"/>
              </a:rPr>
              <a:t>Cùng</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tìm</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hiểu</a:t>
            </a:r>
            <a:endParaRPr lang="zh-CN" altLang="en-US" sz="4000" b="1" kern="0" dirty="0">
              <a:solidFill>
                <a:srgbClr val="663F0D">
                  <a:lumMod val="50000"/>
                </a:srgbClr>
              </a:solidFill>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xmlns="" id="{DDE5F0D6-21FE-446C-9CDC-403874460AB4}"/>
              </a:ext>
            </a:extLst>
          </p:cNvPr>
          <p:cNvSpPr/>
          <p:nvPr/>
        </p:nvSpPr>
        <p:spPr>
          <a:xfrm>
            <a:off x="1525723" y="1461451"/>
            <a:ext cx="10916647" cy="461665"/>
          </a:xfrm>
          <a:prstGeom prst="rect">
            <a:avLst/>
          </a:prstGeom>
        </p:spPr>
        <p:txBody>
          <a:bodyPr wrap="square">
            <a:spAutoFit/>
          </a:bodyPr>
          <a:lstStyle/>
          <a:p>
            <a:pPr lvl="0"/>
            <a:r>
              <a:rPr lang="vi-VN" sz="2400" dirty="0">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endParaRPr lang="vi-VN" sz="24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CD7FE09D-DE1A-40D6-B9E0-5EBC820BF396}"/>
              </a:ext>
            </a:extLst>
          </p:cNvPr>
          <p:cNvSpPr/>
          <p:nvPr/>
        </p:nvSpPr>
        <p:spPr>
          <a:xfrm>
            <a:off x="1619698" y="2413970"/>
            <a:ext cx="10136529" cy="461665"/>
          </a:xfrm>
          <a:prstGeom prst="rect">
            <a:avLst/>
          </a:prstGeom>
        </p:spPr>
        <p:txBody>
          <a:bodyPr wrap="square">
            <a:spAutoFit/>
          </a:bodyPr>
          <a:lstStyle/>
          <a:p>
            <a:pPr lvl="0"/>
            <a:r>
              <a:rPr lang="vi-VN" sz="2400" dirty="0">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kumimoji="0" lang="en-US" sz="24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E764063C-03BA-4128-8D93-7C39C977F4E9}"/>
              </a:ext>
            </a:extLst>
          </p:cNvPr>
          <p:cNvSpPr/>
          <p:nvPr/>
        </p:nvSpPr>
        <p:spPr>
          <a:xfrm>
            <a:off x="1533884" y="3520565"/>
            <a:ext cx="10770723" cy="461665"/>
          </a:xfrm>
          <a:prstGeom prst="rect">
            <a:avLst/>
          </a:prstGeom>
        </p:spPr>
        <p:txBody>
          <a:bodyPr wrap="square">
            <a:spAutoFit/>
          </a:bodyPr>
          <a:lstStyle/>
          <a:p>
            <a:pPr lvl="0">
              <a:defRPr/>
            </a:pPr>
            <a:r>
              <a:rPr lang="vi-VN" sz="2400" dirty="0">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endParaRPr lang="vi-VN" sz="24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xmlns="" id="{27434D99-1CE6-4843-91BE-45BDF09F57A7}"/>
              </a:ext>
            </a:extLst>
          </p:cNvPr>
          <p:cNvGrpSpPr/>
          <p:nvPr/>
        </p:nvGrpSpPr>
        <p:grpSpPr>
          <a:xfrm>
            <a:off x="1387286" y="4515953"/>
            <a:ext cx="10436246" cy="721134"/>
            <a:chOff x="1526400" y="4536707"/>
            <a:chExt cx="8221971" cy="693635"/>
          </a:xfrm>
        </p:grpSpPr>
        <p:sp>
          <p:nvSpPr>
            <p:cNvPr id="16" name="Rectangle: Rounded Corners 43">
              <a:extLst>
                <a:ext uri="{FF2B5EF4-FFF2-40B4-BE49-F238E27FC236}">
                  <a16:creationId xmlns:a16="http://schemas.microsoft.com/office/drawing/2014/main" xmlns="" id="{3D59C57E-DBEA-45D5-9C96-D16DD2AFC74E}"/>
                </a:ext>
              </a:extLst>
            </p:cNvPr>
            <p:cNvSpPr/>
            <p:nvPr/>
          </p:nvSpPr>
          <p:spPr>
            <a:xfrm>
              <a:off x="1532497" y="4536707"/>
              <a:ext cx="8215874" cy="693635"/>
            </a:xfrm>
            <a:custGeom>
              <a:avLst/>
              <a:gdLst>
                <a:gd name="connsiteX0" fmla="*/ 0 w 10428507"/>
                <a:gd name="connsiteY0" fmla="*/ 146769 h 880597"/>
                <a:gd name="connsiteX1" fmla="*/ 146769 w 10428507"/>
                <a:gd name="connsiteY1" fmla="*/ 0 h 880597"/>
                <a:gd name="connsiteX2" fmla="*/ 540244 w 10428507"/>
                <a:gd name="connsiteY2" fmla="*/ 0 h 880597"/>
                <a:gd name="connsiteX3" fmla="*/ 933720 w 10428507"/>
                <a:gd name="connsiteY3" fmla="*/ 0 h 880597"/>
                <a:gd name="connsiteX4" fmla="*/ 1631244 w 10428507"/>
                <a:gd name="connsiteY4" fmla="*/ 0 h 880597"/>
                <a:gd name="connsiteX5" fmla="*/ 1923369 w 10428507"/>
                <a:gd name="connsiteY5" fmla="*/ 0 h 880597"/>
                <a:gd name="connsiteX6" fmla="*/ 2418194 w 10428507"/>
                <a:gd name="connsiteY6" fmla="*/ 0 h 880597"/>
                <a:gd name="connsiteX7" fmla="*/ 2811670 w 10428507"/>
                <a:gd name="connsiteY7" fmla="*/ 0 h 880597"/>
                <a:gd name="connsiteX8" fmla="*/ 3306495 w 10428507"/>
                <a:gd name="connsiteY8" fmla="*/ 0 h 880597"/>
                <a:gd name="connsiteX9" fmla="*/ 3699970 w 10428507"/>
                <a:gd name="connsiteY9" fmla="*/ 0 h 880597"/>
                <a:gd name="connsiteX10" fmla="*/ 4296145 w 10428507"/>
                <a:gd name="connsiteY10" fmla="*/ 0 h 880597"/>
                <a:gd name="connsiteX11" fmla="*/ 4689620 w 10428507"/>
                <a:gd name="connsiteY11" fmla="*/ 0 h 880597"/>
                <a:gd name="connsiteX12" fmla="*/ 5184445 w 10428507"/>
                <a:gd name="connsiteY12" fmla="*/ 0 h 880597"/>
                <a:gd name="connsiteX13" fmla="*/ 5780619 w 10428507"/>
                <a:gd name="connsiteY13" fmla="*/ 0 h 880597"/>
                <a:gd name="connsiteX14" fmla="*/ 6376794 w 10428507"/>
                <a:gd name="connsiteY14" fmla="*/ 0 h 880597"/>
                <a:gd name="connsiteX15" fmla="*/ 7175668 w 10428507"/>
                <a:gd name="connsiteY15" fmla="*/ 0 h 880597"/>
                <a:gd name="connsiteX16" fmla="*/ 7873192 w 10428507"/>
                <a:gd name="connsiteY16" fmla="*/ 0 h 880597"/>
                <a:gd name="connsiteX17" fmla="*/ 8165318 w 10428507"/>
                <a:gd name="connsiteY17" fmla="*/ 0 h 880597"/>
                <a:gd name="connsiteX18" fmla="*/ 8964192 w 10428507"/>
                <a:gd name="connsiteY18" fmla="*/ 0 h 880597"/>
                <a:gd name="connsiteX19" fmla="*/ 9763066 w 10428507"/>
                <a:gd name="connsiteY19" fmla="*/ 0 h 880597"/>
                <a:gd name="connsiteX20" fmla="*/ 10281738 w 10428507"/>
                <a:gd name="connsiteY20" fmla="*/ 0 h 880597"/>
                <a:gd name="connsiteX21" fmla="*/ 10428507 w 10428507"/>
                <a:gd name="connsiteY21" fmla="*/ 146769 h 880597"/>
                <a:gd name="connsiteX22" fmla="*/ 10428507 w 10428507"/>
                <a:gd name="connsiteY22" fmla="*/ 733828 h 880597"/>
                <a:gd name="connsiteX23" fmla="*/ 10281738 w 10428507"/>
                <a:gd name="connsiteY23" fmla="*/ 880597 h 880597"/>
                <a:gd name="connsiteX24" fmla="*/ 9584214 w 10428507"/>
                <a:gd name="connsiteY24" fmla="*/ 880597 h 880597"/>
                <a:gd name="connsiteX25" fmla="*/ 8785340 w 10428507"/>
                <a:gd name="connsiteY25" fmla="*/ 880597 h 880597"/>
                <a:gd name="connsiteX26" fmla="*/ 8189165 w 10428507"/>
                <a:gd name="connsiteY26" fmla="*/ 880597 h 880597"/>
                <a:gd name="connsiteX27" fmla="*/ 7491641 w 10428507"/>
                <a:gd name="connsiteY27" fmla="*/ 880597 h 880597"/>
                <a:gd name="connsiteX28" fmla="*/ 6996816 w 10428507"/>
                <a:gd name="connsiteY28" fmla="*/ 880597 h 880597"/>
                <a:gd name="connsiteX29" fmla="*/ 6704690 w 10428507"/>
                <a:gd name="connsiteY29" fmla="*/ 880597 h 880597"/>
                <a:gd name="connsiteX30" fmla="*/ 6412565 w 10428507"/>
                <a:gd name="connsiteY30" fmla="*/ 880597 h 880597"/>
                <a:gd name="connsiteX31" fmla="*/ 6019089 w 10428507"/>
                <a:gd name="connsiteY31" fmla="*/ 880597 h 880597"/>
                <a:gd name="connsiteX32" fmla="*/ 5625614 w 10428507"/>
                <a:gd name="connsiteY32" fmla="*/ 880597 h 880597"/>
                <a:gd name="connsiteX33" fmla="*/ 5232139 w 10428507"/>
                <a:gd name="connsiteY33" fmla="*/ 880597 h 880597"/>
                <a:gd name="connsiteX34" fmla="*/ 4433265 w 10428507"/>
                <a:gd name="connsiteY34" fmla="*/ 880597 h 880597"/>
                <a:gd name="connsiteX35" fmla="*/ 3735740 w 10428507"/>
                <a:gd name="connsiteY35" fmla="*/ 880597 h 880597"/>
                <a:gd name="connsiteX36" fmla="*/ 3240915 w 10428507"/>
                <a:gd name="connsiteY36" fmla="*/ 880597 h 880597"/>
                <a:gd name="connsiteX37" fmla="*/ 2746090 w 10428507"/>
                <a:gd name="connsiteY37" fmla="*/ 880597 h 880597"/>
                <a:gd name="connsiteX38" fmla="*/ 2453965 w 10428507"/>
                <a:gd name="connsiteY38" fmla="*/ 880597 h 880597"/>
                <a:gd name="connsiteX39" fmla="*/ 1756441 w 10428507"/>
                <a:gd name="connsiteY39" fmla="*/ 880597 h 880597"/>
                <a:gd name="connsiteX40" fmla="*/ 1058916 w 10428507"/>
                <a:gd name="connsiteY40" fmla="*/ 880597 h 880597"/>
                <a:gd name="connsiteX41" fmla="*/ 146769 w 10428507"/>
                <a:gd name="connsiteY41" fmla="*/ 880597 h 880597"/>
                <a:gd name="connsiteX42" fmla="*/ 0 w 10428507"/>
                <a:gd name="connsiteY42" fmla="*/ 733828 h 880597"/>
                <a:gd name="connsiteX43" fmla="*/ 0 w 10428507"/>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8507" h="880597" fill="none" extrusionOk="0">
                  <a:moveTo>
                    <a:pt x="0" y="146769"/>
                  </a:moveTo>
                  <a:cubicBezTo>
                    <a:pt x="9116" y="73598"/>
                    <a:pt x="65716" y="-3968"/>
                    <a:pt x="146769" y="0"/>
                  </a:cubicBezTo>
                  <a:cubicBezTo>
                    <a:pt x="283022" y="-10548"/>
                    <a:pt x="346139" y="26159"/>
                    <a:pt x="540244" y="0"/>
                  </a:cubicBezTo>
                  <a:cubicBezTo>
                    <a:pt x="734349" y="-26159"/>
                    <a:pt x="817066" y="2925"/>
                    <a:pt x="933720" y="0"/>
                  </a:cubicBezTo>
                  <a:cubicBezTo>
                    <a:pt x="1050374" y="-2925"/>
                    <a:pt x="1342163" y="44549"/>
                    <a:pt x="1631244" y="0"/>
                  </a:cubicBezTo>
                  <a:cubicBezTo>
                    <a:pt x="1920325" y="-44549"/>
                    <a:pt x="1833410" y="17947"/>
                    <a:pt x="1923369" y="0"/>
                  </a:cubicBezTo>
                  <a:cubicBezTo>
                    <a:pt x="2013328" y="-17947"/>
                    <a:pt x="2240147" y="10462"/>
                    <a:pt x="2418194" y="0"/>
                  </a:cubicBezTo>
                  <a:cubicBezTo>
                    <a:pt x="2596241" y="-10462"/>
                    <a:pt x="2715375" y="32230"/>
                    <a:pt x="2811670" y="0"/>
                  </a:cubicBezTo>
                  <a:cubicBezTo>
                    <a:pt x="2907965" y="-32230"/>
                    <a:pt x="3079765" y="36148"/>
                    <a:pt x="3306495" y="0"/>
                  </a:cubicBezTo>
                  <a:cubicBezTo>
                    <a:pt x="3533225" y="-36148"/>
                    <a:pt x="3516381" y="37242"/>
                    <a:pt x="3699970" y="0"/>
                  </a:cubicBezTo>
                  <a:cubicBezTo>
                    <a:pt x="3883559" y="-37242"/>
                    <a:pt x="4115691" y="5028"/>
                    <a:pt x="4296145" y="0"/>
                  </a:cubicBezTo>
                  <a:cubicBezTo>
                    <a:pt x="4476600" y="-5028"/>
                    <a:pt x="4529611" y="32624"/>
                    <a:pt x="4689620" y="0"/>
                  </a:cubicBezTo>
                  <a:cubicBezTo>
                    <a:pt x="4849629" y="-32624"/>
                    <a:pt x="4993080" y="19065"/>
                    <a:pt x="5184445" y="0"/>
                  </a:cubicBezTo>
                  <a:cubicBezTo>
                    <a:pt x="5375810" y="-19065"/>
                    <a:pt x="5652723" y="48222"/>
                    <a:pt x="5780619" y="0"/>
                  </a:cubicBezTo>
                  <a:cubicBezTo>
                    <a:pt x="5908515" y="-48222"/>
                    <a:pt x="6251294" y="47980"/>
                    <a:pt x="6376794" y="0"/>
                  </a:cubicBezTo>
                  <a:cubicBezTo>
                    <a:pt x="6502295" y="-47980"/>
                    <a:pt x="6897183" y="73811"/>
                    <a:pt x="7175668" y="0"/>
                  </a:cubicBezTo>
                  <a:cubicBezTo>
                    <a:pt x="7454153" y="-73811"/>
                    <a:pt x="7606068" y="82113"/>
                    <a:pt x="7873192" y="0"/>
                  </a:cubicBezTo>
                  <a:cubicBezTo>
                    <a:pt x="8140316" y="-82113"/>
                    <a:pt x="8093454" y="20025"/>
                    <a:pt x="8165318" y="0"/>
                  </a:cubicBezTo>
                  <a:cubicBezTo>
                    <a:pt x="8237182" y="-20025"/>
                    <a:pt x="8791322" y="91642"/>
                    <a:pt x="8964192" y="0"/>
                  </a:cubicBezTo>
                  <a:cubicBezTo>
                    <a:pt x="9137062" y="-91642"/>
                    <a:pt x="9550371" y="20634"/>
                    <a:pt x="9763066" y="0"/>
                  </a:cubicBezTo>
                  <a:cubicBezTo>
                    <a:pt x="9975761" y="-20634"/>
                    <a:pt x="10076471" y="1283"/>
                    <a:pt x="10281738" y="0"/>
                  </a:cubicBezTo>
                  <a:cubicBezTo>
                    <a:pt x="10371791" y="-2268"/>
                    <a:pt x="10445640" y="53453"/>
                    <a:pt x="10428507" y="146769"/>
                  </a:cubicBezTo>
                  <a:cubicBezTo>
                    <a:pt x="10431946" y="373311"/>
                    <a:pt x="10374883" y="505338"/>
                    <a:pt x="10428507" y="733828"/>
                  </a:cubicBezTo>
                  <a:cubicBezTo>
                    <a:pt x="10408301" y="818317"/>
                    <a:pt x="10358384" y="897819"/>
                    <a:pt x="10281738" y="880597"/>
                  </a:cubicBezTo>
                  <a:cubicBezTo>
                    <a:pt x="10005880" y="938048"/>
                    <a:pt x="9910135" y="808426"/>
                    <a:pt x="9584214" y="880597"/>
                  </a:cubicBezTo>
                  <a:cubicBezTo>
                    <a:pt x="9258293" y="952768"/>
                    <a:pt x="9020555" y="831621"/>
                    <a:pt x="8785340" y="880597"/>
                  </a:cubicBezTo>
                  <a:cubicBezTo>
                    <a:pt x="8550125" y="929573"/>
                    <a:pt x="8368825" y="817960"/>
                    <a:pt x="8189165" y="880597"/>
                  </a:cubicBezTo>
                  <a:cubicBezTo>
                    <a:pt x="8009505" y="943234"/>
                    <a:pt x="7789914" y="868080"/>
                    <a:pt x="7491641" y="880597"/>
                  </a:cubicBezTo>
                  <a:cubicBezTo>
                    <a:pt x="7193368" y="893114"/>
                    <a:pt x="7163277" y="831410"/>
                    <a:pt x="6996816" y="880597"/>
                  </a:cubicBezTo>
                  <a:cubicBezTo>
                    <a:pt x="6830355" y="929784"/>
                    <a:pt x="6775582" y="869191"/>
                    <a:pt x="6704690" y="880597"/>
                  </a:cubicBezTo>
                  <a:cubicBezTo>
                    <a:pt x="6633798" y="892003"/>
                    <a:pt x="6488555" y="867542"/>
                    <a:pt x="6412565" y="880597"/>
                  </a:cubicBezTo>
                  <a:cubicBezTo>
                    <a:pt x="6336575" y="893652"/>
                    <a:pt x="6161202" y="857926"/>
                    <a:pt x="6019089" y="880597"/>
                  </a:cubicBezTo>
                  <a:cubicBezTo>
                    <a:pt x="5876976" y="903268"/>
                    <a:pt x="5715461" y="837293"/>
                    <a:pt x="5625614" y="880597"/>
                  </a:cubicBezTo>
                  <a:cubicBezTo>
                    <a:pt x="5535767" y="923901"/>
                    <a:pt x="5398766" y="875946"/>
                    <a:pt x="5232139" y="880597"/>
                  </a:cubicBezTo>
                  <a:cubicBezTo>
                    <a:pt x="5065513" y="885248"/>
                    <a:pt x="4676322" y="813227"/>
                    <a:pt x="4433265" y="880597"/>
                  </a:cubicBezTo>
                  <a:cubicBezTo>
                    <a:pt x="4190208" y="947967"/>
                    <a:pt x="3937626" y="826375"/>
                    <a:pt x="3735740" y="880597"/>
                  </a:cubicBezTo>
                  <a:cubicBezTo>
                    <a:pt x="3533854" y="934819"/>
                    <a:pt x="3359297" y="845233"/>
                    <a:pt x="3240915" y="880597"/>
                  </a:cubicBezTo>
                  <a:cubicBezTo>
                    <a:pt x="3122534" y="915961"/>
                    <a:pt x="2868607" y="875755"/>
                    <a:pt x="2746090" y="880597"/>
                  </a:cubicBezTo>
                  <a:cubicBezTo>
                    <a:pt x="2623573" y="885439"/>
                    <a:pt x="2522164" y="872838"/>
                    <a:pt x="2453965" y="880597"/>
                  </a:cubicBezTo>
                  <a:cubicBezTo>
                    <a:pt x="2385767" y="888356"/>
                    <a:pt x="1958669" y="855495"/>
                    <a:pt x="1756441" y="880597"/>
                  </a:cubicBezTo>
                  <a:cubicBezTo>
                    <a:pt x="1554213" y="905699"/>
                    <a:pt x="1334019" y="823808"/>
                    <a:pt x="1058916" y="880597"/>
                  </a:cubicBezTo>
                  <a:cubicBezTo>
                    <a:pt x="783813" y="937386"/>
                    <a:pt x="508599" y="772239"/>
                    <a:pt x="146769" y="880597"/>
                  </a:cubicBezTo>
                  <a:cubicBezTo>
                    <a:pt x="56890" y="867052"/>
                    <a:pt x="18538" y="800526"/>
                    <a:pt x="0" y="733828"/>
                  </a:cubicBezTo>
                  <a:cubicBezTo>
                    <a:pt x="-36979" y="571089"/>
                    <a:pt x="38711" y="277403"/>
                    <a:pt x="0" y="146769"/>
                  </a:cubicBezTo>
                  <a:close/>
                </a:path>
                <a:path w="10428507" h="880597" stroke="0" extrusionOk="0">
                  <a:moveTo>
                    <a:pt x="0" y="146769"/>
                  </a:moveTo>
                  <a:cubicBezTo>
                    <a:pt x="-1893" y="65152"/>
                    <a:pt x="80565" y="11308"/>
                    <a:pt x="146769" y="0"/>
                  </a:cubicBezTo>
                  <a:cubicBezTo>
                    <a:pt x="395867" y="-67757"/>
                    <a:pt x="661368" y="22266"/>
                    <a:pt x="844293" y="0"/>
                  </a:cubicBezTo>
                  <a:cubicBezTo>
                    <a:pt x="1027218" y="-22266"/>
                    <a:pt x="1311608" y="12785"/>
                    <a:pt x="1541818" y="0"/>
                  </a:cubicBezTo>
                  <a:cubicBezTo>
                    <a:pt x="1772028" y="-12785"/>
                    <a:pt x="1971929" y="54900"/>
                    <a:pt x="2239342" y="0"/>
                  </a:cubicBezTo>
                  <a:cubicBezTo>
                    <a:pt x="2506755" y="-54900"/>
                    <a:pt x="2835071" y="3386"/>
                    <a:pt x="3038216" y="0"/>
                  </a:cubicBezTo>
                  <a:cubicBezTo>
                    <a:pt x="3241361" y="-3386"/>
                    <a:pt x="3333875" y="37698"/>
                    <a:pt x="3431691" y="0"/>
                  </a:cubicBezTo>
                  <a:cubicBezTo>
                    <a:pt x="3529508" y="-37698"/>
                    <a:pt x="3792584" y="27210"/>
                    <a:pt x="4027866" y="0"/>
                  </a:cubicBezTo>
                  <a:cubicBezTo>
                    <a:pt x="4263149" y="-27210"/>
                    <a:pt x="4309555" y="5404"/>
                    <a:pt x="4522691" y="0"/>
                  </a:cubicBezTo>
                  <a:cubicBezTo>
                    <a:pt x="4735827" y="-5404"/>
                    <a:pt x="4803184" y="22053"/>
                    <a:pt x="4916166" y="0"/>
                  </a:cubicBezTo>
                  <a:cubicBezTo>
                    <a:pt x="5029149" y="-22053"/>
                    <a:pt x="5359578" y="13583"/>
                    <a:pt x="5613691" y="0"/>
                  </a:cubicBezTo>
                  <a:cubicBezTo>
                    <a:pt x="5867804" y="-13583"/>
                    <a:pt x="5784702" y="12912"/>
                    <a:pt x="5905816" y="0"/>
                  </a:cubicBezTo>
                  <a:cubicBezTo>
                    <a:pt x="6026931" y="-12912"/>
                    <a:pt x="6073628" y="10518"/>
                    <a:pt x="6197942" y="0"/>
                  </a:cubicBezTo>
                  <a:cubicBezTo>
                    <a:pt x="6322256" y="-10518"/>
                    <a:pt x="6682593" y="34317"/>
                    <a:pt x="6895466" y="0"/>
                  </a:cubicBezTo>
                  <a:cubicBezTo>
                    <a:pt x="7108339" y="-34317"/>
                    <a:pt x="7201662" y="17904"/>
                    <a:pt x="7288941" y="0"/>
                  </a:cubicBezTo>
                  <a:cubicBezTo>
                    <a:pt x="7376221" y="-17904"/>
                    <a:pt x="7602060" y="18846"/>
                    <a:pt x="7682417" y="0"/>
                  </a:cubicBezTo>
                  <a:cubicBezTo>
                    <a:pt x="7762774" y="-18846"/>
                    <a:pt x="8161952" y="29260"/>
                    <a:pt x="8481291" y="0"/>
                  </a:cubicBezTo>
                  <a:cubicBezTo>
                    <a:pt x="8800630" y="-29260"/>
                    <a:pt x="8953377" y="50709"/>
                    <a:pt x="9280165" y="0"/>
                  </a:cubicBezTo>
                  <a:cubicBezTo>
                    <a:pt x="9606953" y="-50709"/>
                    <a:pt x="9794284" y="109530"/>
                    <a:pt x="10281738" y="0"/>
                  </a:cubicBezTo>
                  <a:cubicBezTo>
                    <a:pt x="10363755" y="-6763"/>
                    <a:pt x="10431828" y="73575"/>
                    <a:pt x="10428507" y="146769"/>
                  </a:cubicBezTo>
                  <a:cubicBezTo>
                    <a:pt x="10448161" y="387889"/>
                    <a:pt x="10383994" y="450246"/>
                    <a:pt x="10428507" y="733828"/>
                  </a:cubicBezTo>
                  <a:cubicBezTo>
                    <a:pt x="10429271" y="811694"/>
                    <a:pt x="10346675" y="870411"/>
                    <a:pt x="10281738" y="880597"/>
                  </a:cubicBezTo>
                  <a:cubicBezTo>
                    <a:pt x="9983546" y="949382"/>
                    <a:pt x="9870750" y="865771"/>
                    <a:pt x="9584214" y="880597"/>
                  </a:cubicBezTo>
                  <a:cubicBezTo>
                    <a:pt x="9297678" y="895423"/>
                    <a:pt x="9158052" y="820370"/>
                    <a:pt x="8988039" y="880597"/>
                  </a:cubicBezTo>
                  <a:cubicBezTo>
                    <a:pt x="8818026" y="940824"/>
                    <a:pt x="8756332" y="870250"/>
                    <a:pt x="8695913" y="880597"/>
                  </a:cubicBezTo>
                  <a:cubicBezTo>
                    <a:pt x="8635494" y="890944"/>
                    <a:pt x="8424561" y="866590"/>
                    <a:pt x="8302438" y="880597"/>
                  </a:cubicBezTo>
                  <a:cubicBezTo>
                    <a:pt x="8180316" y="894604"/>
                    <a:pt x="8069320" y="863986"/>
                    <a:pt x="8010313" y="880597"/>
                  </a:cubicBezTo>
                  <a:cubicBezTo>
                    <a:pt x="7951306" y="897208"/>
                    <a:pt x="7754813" y="836188"/>
                    <a:pt x="7616837" y="880597"/>
                  </a:cubicBezTo>
                  <a:cubicBezTo>
                    <a:pt x="7478861" y="925006"/>
                    <a:pt x="7127442" y="835704"/>
                    <a:pt x="6919313" y="880597"/>
                  </a:cubicBezTo>
                  <a:cubicBezTo>
                    <a:pt x="6711184" y="925490"/>
                    <a:pt x="6682991" y="858304"/>
                    <a:pt x="6525838" y="880597"/>
                  </a:cubicBezTo>
                  <a:cubicBezTo>
                    <a:pt x="6368685" y="902890"/>
                    <a:pt x="6101216" y="870897"/>
                    <a:pt x="5929663" y="880597"/>
                  </a:cubicBezTo>
                  <a:cubicBezTo>
                    <a:pt x="5758111" y="890297"/>
                    <a:pt x="5583946" y="867933"/>
                    <a:pt x="5434838" y="880597"/>
                  </a:cubicBezTo>
                  <a:cubicBezTo>
                    <a:pt x="5285730" y="893261"/>
                    <a:pt x="5134009" y="870916"/>
                    <a:pt x="5041363" y="880597"/>
                  </a:cubicBezTo>
                  <a:cubicBezTo>
                    <a:pt x="4948717" y="890278"/>
                    <a:pt x="4489842" y="805788"/>
                    <a:pt x="4242489" y="880597"/>
                  </a:cubicBezTo>
                  <a:cubicBezTo>
                    <a:pt x="3995136" y="955406"/>
                    <a:pt x="3957238" y="870679"/>
                    <a:pt x="3849014" y="880597"/>
                  </a:cubicBezTo>
                  <a:cubicBezTo>
                    <a:pt x="3740790" y="890515"/>
                    <a:pt x="3480889" y="808429"/>
                    <a:pt x="3151489" y="880597"/>
                  </a:cubicBezTo>
                  <a:cubicBezTo>
                    <a:pt x="2822089" y="952765"/>
                    <a:pt x="2879025" y="849487"/>
                    <a:pt x="2758014" y="880597"/>
                  </a:cubicBezTo>
                  <a:cubicBezTo>
                    <a:pt x="2637004" y="911707"/>
                    <a:pt x="2529870" y="873820"/>
                    <a:pt x="2364539" y="880597"/>
                  </a:cubicBezTo>
                  <a:cubicBezTo>
                    <a:pt x="2199209" y="887374"/>
                    <a:pt x="1936444" y="821718"/>
                    <a:pt x="1565665" y="880597"/>
                  </a:cubicBezTo>
                  <a:cubicBezTo>
                    <a:pt x="1194886" y="939476"/>
                    <a:pt x="1131495" y="810884"/>
                    <a:pt x="868140" y="880597"/>
                  </a:cubicBezTo>
                  <a:cubicBezTo>
                    <a:pt x="604786" y="950310"/>
                    <a:pt x="331303" y="840482"/>
                    <a:pt x="146769" y="880597"/>
                  </a:cubicBezTo>
                  <a:cubicBezTo>
                    <a:pt x="47223" y="887765"/>
                    <a:pt x="9763" y="835993"/>
                    <a:pt x="0" y="733828"/>
                  </a:cubicBezTo>
                  <a:cubicBezTo>
                    <a:pt x="-36747" y="542334"/>
                    <a:pt x="63626" y="371027"/>
                    <a:pt x="0" y="146769"/>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custGeom>
                      <a:avLst/>
                      <a:gdLst>
                        <a:gd name="connsiteX0" fmla="*/ 0 w 10428507"/>
                        <a:gd name="connsiteY0" fmla="*/ 120191 h 721134"/>
                        <a:gd name="connsiteX1" fmla="*/ 120191 w 10428507"/>
                        <a:gd name="connsiteY1" fmla="*/ 0 h 721134"/>
                        <a:gd name="connsiteX2" fmla="*/ 515730 w 10428507"/>
                        <a:gd name="connsiteY2" fmla="*/ 0 h 721134"/>
                        <a:gd name="connsiteX3" fmla="*/ 911269 w 10428507"/>
                        <a:gd name="connsiteY3" fmla="*/ 0 h 721134"/>
                        <a:gd name="connsiteX4" fmla="*/ 1612452 w 10428507"/>
                        <a:gd name="connsiteY4" fmla="*/ 0 h 721134"/>
                        <a:gd name="connsiteX5" fmla="*/ 1906109 w 10428507"/>
                        <a:gd name="connsiteY5" fmla="*/ 0 h 721134"/>
                        <a:gd name="connsiteX6" fmla="*/ 2403530 w 10428507"/>
                        <a:gd name="connsiteY6" fmla="*/ 0 h 721134"/>
                        <a:gd name="connsiteX7" fmla="*/ 2799069 w 10428507"/>
                        <a:gd name="connsiteY7" fmla="*/ 0 h 721134"/>
                        <a:gd name="connsiteX8" fmla="*/ 3296489 w 10428507"/>
                        <a:gd name="connsiteY8" fmla="*/ 0 h 721134"/>
                        <a:gd name="connsiteX9" fmla="*/ 3692028 w 10428507"/>
                        <a:gd name="connsiteY9" fmla="*/ 0 h 721134"/>
                        <a:gd name="connsiteX10" fmla="*/ 4291329 w 10428507"/>
                        <a:gd name="connsiteY10" fmla="*/ 0 h 721134"/>
                        <a:gd name="connsiteX11" fmla="*/ 4686868 w 10428507"/>
                        <a:gd name="connsiteY11" fmla="*/ 0 h 721134"/>
                        <a:gd name="connsiteX12" fmla="*/ 5184288 w 10428507"/>
                        <a:gd name="connsiteY12" fmla="*/ 0 h 721134"/>
                        <a:gd name="connsiteX13" fmla="*/ 5783590 w 10428507"/>
                        <a:gd name="connsiteY13" fmla="*/ 0 h 721134"/>
                        <a:gd name="connsiteX14" fmla="*/ 6382891 w 10428507"/>
                        <a:gd name="connsiteY14" fmla="*/ 0 h 721134"/>
                        <a:gd name="connsiteX15" fmla="*/ 7185955 w 10428507"/>
                        <a:gd name="connsiteY15" fmla="*/ 0 h 721134"/>
                        <a:gd name="connsiteX16" fmla="*/ 7887138 w 10428507"/>
                        <a:gd name="connsiteY16" fmla="*/ 0 h 721134"/>
                        <a:gd name="connsiteX17" fmla="*/ 8180796 w 10428507"/>
                        <a:gd name="connsiteY17" fmla="*/ 0 h 721134"/>
                        <a:gd name="connsiteX18" fmla="*/ 8983860 w 10428507"/>
                        <a:gd name="connsiteY18" fmla="*/ 0 h 721134"/>
                        <a:gd name="connsiteX19" fmla="*/ 9786924 w 10428507"/>
                        <a:gd name="connsiteY19" fmla="*/ 0 h 721134"/>
                        <a:gd name="connsiteX20" fmla="*/ 10308316 w 10428507"/>
                        <a:gd name="connsiteY20" fmla="*/ 0 h 721134"/>
                        <a:gd name="connsiteX21" fmla="*/ 10428507 w 10428507"/>
                        <a:gd name="connsiteY21" fmla="*/ 120191 h 721134"/>
                        <a:gd name="connsiteX22" fmla="*/ 10428507 w 10428507"/>
                        <a:gd name="connsiteY22" fmla="*/ 600943 h 721134"/>
                        <a:gd name="connsiteX23" fmla="*/ 10308316 w 10428507"/>
                        <a:gd name="connsiteY23" fmla="*/ 721134 h 721134"/>
                        <a:gd name="connsiteX24" fmla="*/ 9607133 w 10428507"/>
                        <a:gd name="connsiteY24" fmla="*/ 721134 h 721134"/>
                        <a:gd name="connsiteX25" fmla="*/ 8804069 w 10428507"/>
                        <a:gd name="connsiteY25" fmla="*/ 721134 h 721134"/>
                        <a:gd name="connsiteX26" fmla="*/ 8204768 w 10428507"/>
                        <a:gd name="connsiteY26" fmla="*/ 721134 h 721134"/>
                        <a:gd name="connsiteX27" fmla="*/ 7503585 w 10428507"/>
                        <a:gd name="connsiteY27" fmla="*/ 721134 h 721134"/>
                        <a:gd name="connsiteX28" fmla="*/ 7006165 w 10428507"/>
                        <a:gd name="connsiteY28" fmla="*/ 721134 h 721134"/>
                        <a:gd name="connsiteX29" fmla="*/ 6712507 w 10428507"/>
                        <a:gd name="connsiteY29" fmla="*/ 721134 h 721134"/>
                        <a:gd name="connsiteX30" fmla="*/ 6418849 w 10428507"/>
                        <a:gd name="connsiteY30" fmla="*/ 721134 h 721134"/>
                        <a:gd name="connsiteX31" fmla="*/ 6023310 w 10428507"/>
                        <a:gd name="connsiteY31" fmla="*/ 721134 h 721134"/>
                        <a:gd name="connsiteX32" fmla="*/ 5627772 w 10428507"/>
                        <a:gd name="connsiteY32" fmla="*/ 721134 h 721134"/>
                        <a:gd name="connsiteX33" fmla="*/ 5232233 w 10428507"/>
                        <a:gd name="connsiteY33" fmla="*/ 721134 h 721134"/>
                        <a:gd name="connsiteX34" fmla="*/ 4429169 w 10428507"/>
                        <a:gd name="connsiteY34" fmla="*/ 721134 h 721134"/>
                        <a:gd name="connsiteX35" fmla="*/ 3727986 w 10428507"/>
                        <a:gd name="connsiteY35" fmla="*/ 721134 h 721134"/>
                        <a:gd name="connsiteX36" fmla="*/ 3230566 w 10428507"/>
                        <a:gd name="connsiteY36" fmla="*/ 721134 h 721134"/>
                        <a:gd name="connsiteX37" fmla="*/ 2733145 w 10428507"/>
                        <a:gd name="connsiteY37" fmla="*/ 721134 h 721134"/>
                        <a:gd name="connsiteX38" fmla="*/ 2439488 w 10428507"/>
                        <a:gd name="connsiteY38" fmla="*/ 721134 h 721134"/>
                        <a:gd name="connsiteX39" fmla="*/ 1738305 w 10428507"/>
                        <a:gd name="connsiteY39" fmla="*/ 721134 h 721134"/>
                        <a:gd name="connsiteX40" fmla="*/ 1037122 w 10428507"/>
                        <a:gd name="connsiteY40" fmla="*/ 721134 h 721134"/>
                        <a:gd name="connsiteX41" fmla="*/ 120191 w 10428507"/>
                        <a:gd name="connsiteY41" fmla="*/ 721134 h 721134"/>
                        <a:gd name="connsiteX42" fmla="*/ 0 w 10428507"/>
                        <a:gd name="connsiteY42" fmla="*/ 600943 h 721134"/>
                        <a:gd name="connsiteX43" fmla="*/ 0 w 10428507"/>
                        <a:gd name="connsiteY43" fmla="*/ 120191 h 72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8507" h="721134" fill="none" extrusionOk="0">
                          <a:moveTo>
                            <a:pt x="0" y="120191"/>
                          </a:moveTo>
                          <a:cubicBezTo>
                            <a:pt x="11976" y="64172"/>
                            <a:pt x="53835" y="-17983"/>
                            <a:pt x="120191" y="0"/>
                          </a:cubicBezTo>
                          <a:cubicBezTo>
                            <a:pt x="263773" y="-4801"/>
                            <a:pt x="387048" y="43969"/>
                            <a:pt x="515730" y="0"/>
                          </a:cubicBezTo>
                          <a:cubicBezTo>
                            <a:pt x="644412" y="-43969"/>
                            <a:pt x="792321" y="31456"/>
                            <a:pt x="911269" y="0"/>
                          </a:cubicBezTo>
                          <a:cubicBezTo>
                            <a:pt x="1030217" y="-31456"/>
                            <a:pt x="1314991" y="81114"/>
                            <a:pt x="1612452" y="0"/>
                          </a:cubicBezTo>
                          <a:cubicBezTo>
                            <a:pt x="1909913" y="-81114"/>
                            <a:pt x="1773031" y="595"/>
                            <a:pt x="1906109" y="0"/>
                          </a:cubicBezTo>
                          <a:cubicBezTo>
                            <a:pt x="2039187" y="-595"/>
                            <a:pt x="2302183" y="9211"/>
                            <a:pt x="2403530" y="0"/>
                          </a:cubicBezTo>
                          <a:cubicBezTo>
                            <a:pt x="2504877" y="-9211"/>
                            <a:pt x="2698644" y="45227"/>
                            <a:pt x="2799069" y="0"/>
                          </a:cubicBezTo>
                          <a:cubicBezTo>
                            <a:pt x="2899494" y="-45227"/>
                            <a:pt x="3085767" y="57666"/>
                            <a:pt x="3296489" y="0"/>
                          </a:cubicBezTo>
                          <a:cubicBezTo>
                            <a:pt x="3507211" y="-57666"/>
                            <a:pt x="3518293" y="21679"/>
                            <a:pt x="3692028" y="0"/>
                          </a:cubicBezTo>
                          <a:cubicBezTo>
                            <a:pt x="3865763" y="-21679"/>
                            <a:pt x="4050137" y="61151"/>
                            <a:pt x="4291329" y="0"/>
                          </a:cubicBezTo>
                          <a:cubicBezTo>
                            <a:pt x="4532521" y="-61151"/>
                            <a:pt x="4592482" y="34428"/>
                            <a:pt x="4686868" y="0"/>
                          </a:cubicBezTo>
                          <a:cubicBezTo>
                            <a:pt x="4781254" y="-34428"/>
                            <a:pt x="5060225" y="5903"/>
                            <a:pt x="5184288" y="0"/>
                          </a:cubicBezTo>
                          <a:cubicBezTo>
                            <a:pt x="5308351" y="-5903"/>
                            <a:pt x="5526626" y="3468"/>
                            <a:pt x="5783590" y="0"/>
                          </a:cubicBezTo>
                          <a:cubicBezTo>
                            <a:pt x="6040554" y="-3468"/>
                            <a:pt x="6185804" y="46807"/>
                            <a:pt x="6382891" y="0"/>
                          </a:cubicBezTo>
                          <a:cubicBezTo>
                            <a:pt x="6579978" y="-46807"/>
                            <a:pt x="6787324" y="54801"/>
                            <a:pt x="7185955" y="0"/>
                          </a:cubicBezTo>
                          <a:cubicBezTo>
                            <a:pt x="7584586" y="-54801"/>
                            <a:pt x="7644126" y="1385"/>
                            <a:pt x="7887138" y="0"/>
                          </a:cubicBezTo>
                          <a:cubicBezTo>
                            <a:pt x="8130150" y="-1385"/>
                            <a:pt x="8106291" y="18251"/>
                            <a:pt x="8180796" y="0"/>
                          </a:cubicBezTo>
                          <a:cubicBezTo>
                            <a:pt x="8255301" y="-18251"/>
                            <a:pt x="8614519" y="93988"/>
                            <a:pt x="8983860" y="0"/>
                          </a:cubicBezTo>
                          <a:cubicBezTo>
                            <a:pt x="9353201" y="-93988"/>
                            <a:pt x="9432671" y="27905"/>
                            <a:pt x="9786924" y="0"/>
                          </a:cubicBezTo>
                          <a:cubicBezTo>
                            <a:pt x="10141177" y="-27905"/>
                            <a:pt x="10083976" y="53342"/>
                            <a:pt x="10308316" y="0"/>
                          </a:cubicBezTo>
                          <a:cubicBezTo>
                            <a:pt x="10389312" y="-3686"/>
                            <a:pt x="10433742" y="50066"/>
                            <a:pt x="10428507" y="120191"/>
                          </a:cubicBezTo>
                          <a:cubicBezTo>
                            <a:pt x="10437106" y="216994"/>
                            <a:pt x="10398080" y="473924"/>
                            <a:pt x="10428507" y="600943"/>
                          </a:cubicBezTo>
                          <a:cubicBezTo>
                            <a:pt x="10409555" y="670542"/>
                            <a:pt x="10370692" y="736760"/>
                            <a:pt x="10308316" y="721134"/>
                          </a:cubicBezTo>
                          <a:cubicBezTo>
                            <a:pt x="10138203" y="770265"/>
                            <a:pt x="9822150" y="704709"/>
                            <a:pt x="9607133" y="721134"/>
                          </a:cubicBezTo>
                          <a:cubicBezTo>
                            <a:pt x="9392116" y="737559"/>
                            <a:pt x="9146479" y="633370"/>
                            <a:pt x="8804069" y="721134"/>
                          </a:cubicBezTo>
                          <a:cubicBezTo>
                            <a:pt x="8461659" y="808898"/>
                            <a:pt x="8464512" y="686910"/>
                            <a:pt x="8204768" y="721134"/>
                          </a:cubicBezTo>
                          <a:cubicBezTo>
                            <a:pt x="7945024" y="755358"/>
                            <a:pt x="7811883" y="716691"/>
                            <a:pt x="7503585" y="721134"/>
                          </a:cubicBezTo>
                          <a:cubicBezTo>
                            <a:pt x="7195287" y="725577"/>
                            <a:pt x="7124972" y="701387"/>
                            <a:pt x="7006165" y="721134"/>
                          </a:cubicBezTo>
                          <a:cubicBezTo>
                            <a:pt x="6887358" y="740881"/>
                            <a:pt x="6841281" y="687392"/>
                            <a:pt x="6712507" y="721134"/>
                          </a:cubicBezTo>
                          <a:cubicBezTo>
                            <a:pt x="6583733" y="754876"/>
                            <a:pt x="6545800" y="689326"/>
                            <a:pt x="6418849" y="721134"/>
                          </a:cubicBezTo>
                          <a:cubicBezTo>
                            <a:pt x="6291898" y="752942"/>
                            <a:pt x="6104227" y="684349"/>
                            <a:pt x="6023310" y="721134"/>
                          </a:cubicBezTo>
                          <a:cubicBezTo>
                            <a:pt x="5942393" y="757919"/>
                            <a:pt x="5738823" y="689869"/>
                            <a:pt x="5627772" y="721134"/>
                          </a:cubicBezTo>
                          <a:cubicBezTo>
                            <a:pt x="5516721" y="752399"/>
                            <a:pt x="5425536" y="683558"/>
                            <a:pt x="5232233" y="721134"/>
                          </a:cubicBezTo>
                          <a:cubicBezTo>
                            <a:pt x="5038930" y="758710"/>
                            <a:pt x="4804669" y="684536"/>
                            <a:pt x="4429169" y="721134"/>
                          </a:cubicBezTo>
                          <a:cubicBezTo>
                            <a:pt x="4053669" y="757732"/>
                            <a:pt x="3947347" y="713480"/>
                            <a:pt x="3727986" y="721134"/>
                          </a:cubicBezTo>
                          <a:cubicBezTo>
                            <a:pt x="3508625" y="728788"/>
                            <a:pt x="3421867" y="718077"/>
                            <a:pt x="3230566" y="721134"/>
                          </a:cubicBezTo>
                          <a:cubicBezTo>
                            <a:pt x="3039265" y="724191"/>
                            <a:pt x="2882732" y="664150"/>
                            <a:pt x="2733145" y="721134"/>
                          </a:cubicBezTo>
                          <a:cubicBezTo>
                            <a:pt x="2583558" y="778118"/>
                            <a:pt x="2572114" y="720750"/>
                            <a:pt x="2439488" y="721134"/>
                          </a:cubicBezTo>
                          <a:cubicBezTo>
                            <a:pt x="2306862" y="721518"/>
                            <a:pt x="1879318" y="717189"/>
                            <a:pt x="1738305" y="721134"/>
                          </a:cubicBezTo>
                          <a:cubicBezTo>
                            <a:pt x="1597292" y="725079"/>
                            <a:pt x="1254387" y="697720"/>
                            <a:pt x="1037122" y="721134"/>
                          </a:cubicBezTo>
                          <a:cubicBezTo>
                            <a:pt x="819857" y="744548"/>
                            <a:pt x="495393" y="700237"/>
                            <a:pt x="120191" y="721134"/>
                          </a:cubicBezTo>
                          <a:cubicBezTo>
                            <a:pt x="47558" y="711532"/>
                            <a:pt x="13404" y="656940"/>
                            <a:pt x="0" y="600943"/>
                          </a:cubicBezTo>
                          <a:cubicBezTo>
                            <a:pt x="-42293" y="399939"/>
                            <a:pt x="36982" y="252897"/>
                            <a:pt x="0" y="120191"/>
                          </a:cubicBezTo>
                          <a:close/>
                        </a:path>
                        <a:path w="10428507" h="721134" stroke="0" extrusionOk="0">
                          <a:moveTo>
                            <a:pt x="0" y="120191"/>
                          </a:moveTo>
                          <a:cubicBezTo>
                            <a:pt x="-13475" y="49830"/>
                            <a:pt x="66501" y="9661"/>
                            <a:pt x="120191" y="0"/>
                          </a:cubicBezTo>
                          <a:cubicBezTo>
                            <a:pt x="341846" y="-18385"/>
                            <a:pt x="650706" y="62481"/>
                            <a:pt x="821374" y="0"/>
                          </a:cubicBezTo>
                          <a:cubicBezTo>
                            <a:pt x="992042" y="-62481"/>
                            <a:pt x="1311256" y="46076"/>
                            <a:pt x="1522556" y="0"/>
                          </a:cubicBezTo>
                          <a:cubicBezTo>
                            <a:pt x="1733856" y="-46076"/>
                            <a:pt x="1985890" y="16341"/>
                            <a:pt x="2223739" y="0"/>
                          </a:cubicBezTo>
                          <a:cubicBezTo>
                            <a:pt x="2461588" y="-16341"/>
                            <a:pt x="2851795" y="57913"/>
                            <a:pt x="3026803" y="0"/>
                          </a:cubicBezTo>
                          <a:cubicBezTo>
                            <a:pt x="3201811" y="-57913"/>
                            <a:pt x="3314114" y="12430"/>
                            <a:pt x="3422342" y="0"/>
                          </a:cubicBezTo>
                          <a:cubicBezTo>
                            <a:pt x="3530570" y="-12430"/>
                            <a:pt x="3875823" y="49501"/>
                            <a:pt x="4021644" y="0"/>
                          </a:cubicBezTo>
                          <a:cubicBezTo>
                            <a:pt x="4167465" y="-49501"/>
                            <a:pt x="4345007" y="56157"/>
                            <a:pt x="4519064" y="0"/>
                          </a:cubicBezTo>
                          <a:cubicBezTo>
                            <a:pt x="4693121" y="-56157"/>
                            <a:pt x="4777923" y="16112"/>
                            <a:pt x="4914603" y="0"/>
                          </a:cubicBezTo>
                          <a:cubicBezTo>
                            <a:pt x="5051283" y="-16112"/>
                            <a:pt x="5454002" y="7608"/>
                            <a:pt x="5615785" y="0"/>
                          </a:cubicBezTo>
                          <a:cubicBezTo>
                            <a:pt x="5777568" y="-7608"/>
                            <a:pt x="5770857" y="23062"/>
                            <a:pt x="5909443" y="0"/>
                          </a:cubicBezTo>
                          <a:cubicBezTo>
                            <a:pt x="6048029" y="-23062"/>
                            <a:pt x="6101531" y="8619"/>
                            <a:pt x="6203101" y="0"/>
                          </a:cubicBezTo>
                          <a:cubicBezTo>
                            <a:pt x="6304671" y="-8619"/>
                            <a:pt x="6647027" y="54489"/>
                            <a:pt x="6904284" y="0"/>
                          </a:cubicBezTo>
                          <a:cubicBezTo>
                            <a:pt x="7161541" y="-54489"/>
                            <a:pt x="7157398" y="5622"/>
                            <a:pt x="7299823" y="0"/>
                          </a:cubicBezTo>
                          <a:cubicBezTo>
                            <a:pt x="7442248" y="-5622"/>
                            <a:pt x="7524108" y="34138"/>
                            <a:pt x="7695362" y="0"/>
                          </a:cubicBezTo>
                          <a:cubicBezTo>
                            <a:pt x="7866616" y="-34138"/>
                            <a:pt x="8143599" y="13496"/>
                            <a:pt x="8498426" y="0"/>
                          </a:cubicBezTo>
                          <a:cubicBezTo>
                            <a:pt x="8853253" y="-13496"/>
                            <a:pt x="9025796" y="25103"/>
                            <a:pt x="9301490" y="0"/>
                          </a:cubicBezTo>
                          <a:cubicBezTo>
                            <a:pt x="9577184" y="-25103"/>
                            <a:pt x="9914420" y="67089"/>
                            <a:pt x="10308316" y="0"/>
                          </a:cubicBezTo>
                          <a:cubicBezTo>
                            <a:pt x="10375436" y="-5222"/>
                            <a:pt x="10436172" y="71961"/>
                            <a:pt x="10428507" y="120191"/>
                          </a:cubicBezTo>
                          <a:cubicBezTo>
                            <a:pt x="10457046" y="324388"/>
                            <a:pt x="10420906" y="405385"/>
                            <a:pt x="10428507" y="600943"/>
                          </a:cubicBezTo>
                          <a:cubicBezTo>
                            <a:pt x="10430505" y="658975"/>
                            <a:pt x="10367507" y="716592"/>
                            <a:pt x="10308316" y="721134"/>
                          </a:cubicBezTo>
                          <a:cubicBezTo>
                            <a:pt x="10084950" y="768815"/>
                            <a:pt x="9889681" y="665249"/>
                            <a:pt x="9607133" y="721134"/>
                          </a:cubicBezTo>
                          <a:cubicBezTo>
                            <a:pt x="9324585" y="777019"/>
                            <a:pt x="9287650" y="682833"/>
                            <a:pt x="9007832" y="721134"/>
                          </a:cubicBezTo>
                          <a:cubicBezTo>
                            <a:pt x="8728014" y="759435"/>
                            <a:pt x="8788498" y="717984"/>
                            <a:pt x="8714174" y="721134"/>
                          </a:cubicBezTo>
                          <a:cubicBezTo>
                            <a:pt x="8639850" y="724284"/>
                            <a:pt x="8437969" y="686433"/>
                            <a:pt x="8318635" y="721134"/>
                          </a:cubicBezTo>
                          <a:cubicBezTo>
                            <a:pt x="8199301" y="755835"/>
                            <a:pt x="8094408" y="715134"/>
                            <a:pt x="8024977" y="721134"/>
                          </a:cubicBezTo>
                          <a:cubicBezTo>
                            <a:pt x="7955546" y="727134"/>
                            <a:pt x="7773835" y="701689"/>
                            <a:pt x="7629438" y="721134"/>
                          </a:cubicBezTo>
                          <a:cubicBezTo>
                            <a:pt x="7485041" y="740579"/>
                            <a:pt x="7112392" y="665795"/>
                            <a:pt x="6928256" y="721134"/>
                          </a:cubicBezTo>
                          <a:cubicBezTo>
                            <a:pt x="6744120" y="776473"/>
                            <a:pt x="6633204" y="706616"/>
                            <a:pt x="6532717" y="721134"/>
                          </a:cubicBezTo>
                          <a:cubicBezTo>
                            <a:pt x="6432230" y="735652"/>
                            <a:pt x="6067847" y="656771"/>
                            <a:pt x="5933415" y="721134"/>
                          </a:cubicBezTo>
                          <a:cubicBezTo>
                            <a:pt x="5798983" y="785497"/>
                            <a:pt x="5560591" y="701489"/>
                            <a:pt x="5435995" y="721134"/>
                          </a:cubicBezTo>
                          <a:cubicBezTo>
                            <a:pt x="5311399" y="740779"/>
                            <a:pt x="5143286" y="704624"/>
                            <a:pt x="5040456" y="721134"/>
                          </a:cubicBezTo>
                          <a:cubicBezTo>
                            <a:pt x="4937626" y="737644"/>
                            <a:pt x="4604309" y="650200"/>
                            <a:pt x="4237392" y="721134"/>
                          </a:cubicBezTo>
                          <a:cubicBezTo>
                            <a:pt x="3870475" y="792068"/>
                            <a:pt x="4008381" y="704793"/>
                            <a:pt x="3841853" y="721134"/>
                          </a:cubicBezTo>
                          <a:cubicBezTo>
                            <a:pt x="3675325" y="737475"/>
                            <a:pt x="3337013" y="661465"/>
                            <a:pt x="3140670" y="721134"/>
                          </a:cubicBezTo>
                          <a:cubicBezTo>
                            <a:pt x="2944327" y="780803"/>
                            <a:pt x="2936730" y="679416"/>
                            <a:pt x="2745131" y="721134"/>
                          </a:cubicBezTo>
                          <a:cubicBezTo>
                            <a:pt x="2553532" y="762852"/>
                            <a:pt x="2543262" y="715461"/>
                            <a:pt x="2349592" y="721134"/>
                          </a:cubicBezTo>
                          <a:cubicBezTo>
                            <a:pt x="2155922" y="726807"/>
                            <a:pt x="1714036" y="712151"/>
                            <a:pt x="1546529" y="721134"/>
                          </a:cubicBezTo>
                          <a:cubicBezTo>
                            <a:pt x="1379022" y="730117"/>
                            <a:pt x="1156840" y="700693"/>
                            <a:pt x="845346" y="721134"/>
                          </a:cubicBezTo>
                          <a:cubicBezTo>
                            <a:pt x="533852" y="741575"/>
                            <a:pt x="324495" y="655177"/>
                            <a:pt x="120191" y="721134"/>
                          </a:cubicBezTo>
                          <a:cubicBezTo>
                            <a:pt x="38209" y="727184"/>
                            <a:pt x="3436" y="674751"/>
                            <a:pt x="0" y="600943"/>
                          </a:cubicBezTo>
                          <a:cubicBezTo>
                            <a:pt x="-56805" y="408788"/>
                            <a:pt x="2277" y="298398"/>
                            <a:pt x="0" y="120191"/>
                          </a:cubicBezTo>
                          <a:close/>
                        </a:path>
                      </a:pathLst>
                    </a:cu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xmlns="" id="{08B7466A-2B1C-4EC1-A847-56BA57E7907F}"/>
                </a:ext>
              </a:extLst>
            </p:cNvPr>
            <p:cNvSpPr/>
            <p:nvPr/>
          </p:nvSpPr>
          <p:spPr>
            <a:xfrm>
              <a:off x="1526400" y="4646940"/>
              <a:ext cx="8103315" cy="36364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endParaRPr kumimoji="0" lang="vi-VN" sz="24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xmlns=""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xmlns=""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xmlns=""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xmlns=""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xmlns=""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xmlns="" id="{1DB2449F-5F18-432D-9FF7-800C842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452" y="5393889"/>
            <a:ext cx="1116312" cy="1116312"/>
          </a:xfrm>
          <a:prstGeom prst="rect">
            <a:avLst/>
          </a:prstGeom>
        </p:spPr>
      </p:pic>
      <p:grpSp>
        <p:nvGrpSpPr>
          <p:cNvPr id="25" name="Group 24">
            <a:extLst>
              <a:ext uri="{FF2B5EF4-FFF2-40B4-BE49-F238E27FC236}">
                <a16:creationId xmlns:a16="http://schemas.microsoft.com/office/drawing/2014/main" xmlns="" id="{A92E17E8-006A-4D65-B96A-0758742ABB29}"/>
              </a:ext>
            </a:extLst>
          </p:cNvPr>
          <p:cNvGrpSpPr/>
          <p:nvPr/>
        </p:nvGrpSpPr>
        <p:grpSpPr>
          <a:xfrm>
            <a:off x="1256609" y="5568787"/>
            <a:ext cx="10647939" cy="835464"/>
            <a:chOff x="1526400" y="4536707"/>
            <a:chExt cx="8286496" cy="658085"/>
          </a:xfrm>
        </p:grpSpPr>
        <p:sp>
          <p:nvSpPr>
            <p:cNvPr id="26" name="Rectangle: Rounded Corners 43">
              <a:extLst>
                <a:ext uri="{FF2B5EF4-FFF2-40B4-BE49-F238E27FC236}">
                  <a16:creationId xmlns:a16="http://schemas.microsoft.com/office/drawing/2014/main" xmlns="" id="{83231C96-503A-49F7-955B-C485A16BD4B8}"/>
                </a:ext>
              </a:extLst>
            </p:cNvPr>
            <p:cNvSpPr/>
            <p:nvPr/>
          </p:nvSpPr>
          <p:spPr>
            <a:xfrm>
              <a:off x="1532497" y="4536707"/>
              <a:ext cx="8215874" cy="488350"/>
            </a:xfrm>
            <a:custGeom>
              <a:avLst/>
              <a:gdLst>
                <a:gd name="connsiteX0" fmla="*/ 0 w 10427629"/>
                <a:gd name="connsiteY0" fmla="*/ 146769 h 880597"/>
                <a:gd name="connsiteX1" fmla="*/ 146769 w 10427629"/>
                <a:gd name="connsiteY1" fmla="*/ 0 h 880597"/>
                <a:gd name="connsiteX2" fmla="*/ 540210 w 10427629"/>
                <a:gd name="connsiteY2" fmla="*/ 0 h 880597"/>
                <a:gd name="connsiteX3" fmla="*/ 933651 w 10427629"/>
                <a:gd name="connsiteY3" fmla="*/ 0 h 880597"/>
                <a:gd name="connsiteX4" fmla="*/ 1631115 w 10427629"/>
                <a:gd name="connsiteY4" fmla="*/ 0 h 880597"/>
                <a:gd name="connsiteX5" fmla="*/ 1923216 w 10427629"/>
                <a:gd name="connsiteY5" fmla="*/ 0 h 880597"/>
                <a:gd name="connsiteX6" fmla="*/ 2417998 w 10427629"/>
                <a:gd name="connsiteY6" fmla="*/ 0 h 880597"/>
                <a:gd name="connsiteX7" fmla="*/ 2811439 w 10427629"/>
                <a:gd name="connsiteY7" fmla="*/ 0 h 880597"/>
                <a:gd name="connsiteX8" fmla="*/ 3306221 w 10427629"/>
                <a:gd name="connsiteY8" fmla="*/ 0 h 880597"/>
                <a:gd name="connsiteX9" fmla="*/ 3699662 w 10427629"/>
                <a:gd name="connsiteY9" fmla="*/ 0 h 880597"/>
                <a:gd name="connsiteX10" fmla="*/ 4295785 w 10427629"/>
                <a:gd name="connsiteY10" fmla="*/ 0 h 880597"/>
                <a:gd name="connsiteX11" fmla="*/ 4689226 w 10427629"/>
                <a:gd name="connsiteY11" fmla="*/ 0 h 880597"/>
                <a:gd name="connsiteX12" fmla="*/ 5184008 w 10427629"/>
                <a:gd name="connsiteY12" fmla="*/ 0 h 880597"/>
                <a:gd name="connsiteX13" fmla="*/ 5780131 w 10427629"/>
                <a:gd name="connsiteY13" fmla="*/ 0 h 880597"/>
                <a:gd name="connsiteX14" fmla="*/ 6376254 w 10427629"/>
                <a:gd name="connsiteY14" fmla="*/ 0 h 880597"/>
                <a:gd name="connsiteX15" fmla="*/ 7175059 w 10427629"/>
                <a:gd name="connsiteY15" fmla="*/ 0 h 880597"/>
                <a:gd name="connsiteX16" fmla="*/ 7872523 w 10427629"/>
                <a:gd name="connsiteY16" fmla="*/ 0 h 880597"/>
                <a:gd name="connsiteX17" fmla="*/ 8164623 w 10427629"/>
                <a:gd name="connsiteY17" fmla="*/ 0 h 880597"/>
                <a:gd name="connsiteX18" fmla="*/ 8963428 w 10427629"/>
                <a:gd name="connsiteY18" fmla="*/ 0 h 880597"/>
                <a:gd name="connsiteX19" fmla="*/ 9762233 w 10427629"/>
                <a:gd name="connsiteY19" fmla="*/ 0 h 880597"/>
                <a:gd name="connsiteX20" fmla="*/ 10280860 w 10427629"/>
                <a:gd name="connsiteY20" fmla="*/ 0 h 880597"/>
                <a:gd name="connsiteX21" fmla="*/ 10427629 w 10427629"/>
                <a:gd name="connsiteY21" fmla="*/ 146769 h 880597"/>
                <a:gd name="connsiteX22" fmla="*/ 10427629 w 10427629"/>
                <a:gd name="connsiteY22" fmla="*/ 733828 h 880597"/>
                <a:gd name="connsiteX23" fmla="*/ 10280860 w 10427629"/>
                <a:gd name="connsiteY23" fmla="*/ 880597 h 880597"/>
                <a:gd name="connsiteX24" fmla="*/ 9583396 w 10427629"/>
                <a:gd name="connsiteY24" fmla="*/ 880597 h 880597"/>
                <a:gd name="connsiteX25" fmla="*/ 8784591 w 10427629"/>
                <a:gd name="connsiteY25" fmla="*/ 880597 h 880597"/>
                <a:gd name="connsiteX26" fmla="*/ 8188468 w 10427629"/>
                <a:gd name="connsiteY26" fmla="*/ 880597 h 880597"/>
                <a:gd name="connsiteX27" fmla="*/ 7491004 w 10427629"/>
                <a:gd name="connsiteY27" fmla="*/ 880597 h 880597"/>
                <a:gd name="connsiteX28" fmla="*/ 6996222 w 10427629"/>
                <a:gd name="connsiteY28" fmla="*/ 880597 h 880597"/>
                <a:gd name="connsiteX29" fmla="*/ 6704122 w 10427629"/>
                <a:gd name="connsiteY29" fmla="*/ 880597 h 880597"/>
                <a:gd name="connsiteX30" fmla="*/ 6412022 w 10427629"/>
                <a:gd name="connsiteY30" fmla="*/ 880597 h 880597"/>
                <a:gd name="connsiteX31" fmla="*/ 6018581 w 10427629"/>
                <a:gd name="connsiteY31" fmla="*/ 880597 h 880597"/>
                <a:gd name="connsiteX32" fmla="*/ 5625139 w 10427629"/>
                <a:gd name="connsiteY32" fmla="*/ 880597 h 880597"/>
                <a:gd name="connsiteX33" fmla="*/ 5231698 w 10427629"/>
                <a:gd name="connsiteY33" fmla="*/ 880597 h 880597"/>
                <a:gd name="connsiteX34" fmla="*/ 4432893 w 10427629"/>
                <a:gd name="connsiteY34" fmla="*/ 880597 h 880597"/>
                <a:gd name="connsiteX35" fmla="*/ 3735429 w 10427629"/>
                <a:gd name="connsiteY35" fmla="*/ 880597 h 880597"/>
                <a:gd name="connsiteX36" fmla="*/ 3240647 w 10427629"/>
                <a:gd name="connsiteY36" fmla="*/ 880597 h 880597"/>
                <a:gd name="connsiteX37" fmla="*/ 2745865 w 10427629"/>
                <a:gd name="connsiteY37" fmla="*/ 880597 h 880597"/>
                <a:gd name="connsiteX38" fmla="*/ 2453765 w 10427629"/>
                <a:gd name="connsiteY38" fmla="*/ 880597 h 880597"/>
                <a:gd name="connsiteX39" fmla="*/ 1756301 w 10427629"/>
                <a:gd name="connsiteY39" fmla="*/ 880597 h 880597"/>
                <a:gd name="connsiteX40" fmla="*/ 1058837 w 10427629"/>
                <a:gd name="connsiteY40" fmla="*/ 880597 h 880597"/>
                <a:gd name="connsiteX41" fmla="*/ 146769 w 10427629"/>
                <a:gd name="connsiteY41" fmla="*/ 880597 h 880597"/>
                <a:gd name="connsiteX42" fmla="*/ 0 w 10427629"/>
                <a:gd name="connsiteY42" fmla="*/ 733828 h 880597"/>
                <a:gd name="connsiteX43" fmla="*/ 0 w 10427629"/>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7629" h="880597" fill="none" extrusionOk="0">
                  <a:moveTo>
                    <a:pt x="0" y="146769"/>
                  </a:moveTo>
                  <a:cubicBezTo>
                    <a:pt x="9116" y="73598"/>
                    <a:pt x="65716" y="-3968"/>
                    <a:pt x="146769" y="0"/>
                  </a:cubicBezTo>
                  <a:cubicBezTo>
                    <a:pt x="338087" y="-34218"/>
                    <a:pt x="344277" y="27192"/>
                    <a:pt x="540210" y="0"/>
                  </a:cubicBezTo>
                  <a:cubicBezTo>
                    <a:pt x="736143" y="-27192"/>
                    <a:pt x="823296" y="22572"/>
                    <a:pt x="933651" y="0"/>
                  </a:cubicBezTo>
                  <a:cubicBezTo>
                    <a:pt x="1044006" y="-22572"/>
                    <a:pt x="1301952" y="77092"/>
                    <a:pt x="1631115" y="0"/>
                  </a:cubicBezTo>
                  <a:cubicBezTo>
                    <a:pt x="1960278" y="-77092"/>
                    <a:pt x="1838770" y="28986"/>
                    <a:pt x="1923216" y="0"/>
                  </a:cubicBezTo>
                  <a:cubicBezTo>
                    <a:pt x="2007662" y="-28986"/>
                    <a:pt x="2265614" y="55810"/>
                    <a:pt x="2417998" y="0"/>
                  </a:cubicBezTo>
                  <a:cubicBezTo>
                    <a:pt x="2570382" y="-55810"/>
                    <a:pt x="2644229" y="30575"/>
                    <a:pt x="2811439" y="0"/>
                  </a:cubicBezTo>
                  <a:cubicBezTo>
                    <a:pt x="2978649" y="-30575"/>
                    <a:pt x="3093991" y="1145"/>
                    <a:pt x="3306221" y="0"/>
                  </a:cubicBezTo>
                  <a:cubicBezTo>
                    <a:pt x="3518451" y="-1145"/>
                    <a:pt x="3545231" y="23187"/>
                    <a:pt x="3699662" y="0"/>
                  </a:cubicBezTo>
                  <a:cubicBezTo>
                    <a:pt x="3854093" y="-23187"/>
                    <a:pt x="4012272" y="5534"/>
                    <a:pt x="4295785" y="0"/>
                  </a:cubicBezTo>
                  <a:cubicBezTo>
                    <a:pt x="4579298" y="-5534"/>
                    <a:pt x="4526635" y="42759"/>
                    <a:pt x="4689226" y="0"/>
                  </a:cubicBezTo>
                  <a:cubicBezTo>
                    <a:pt x="4851817" y="-42759"/>
                    <a:pt x="4991457" y="51809"/>
                    <a:pt x="5184008" y="0"/>
                  </a:cubicBezTo>
                  <a:cubicBezTo>
                    <a:pt x="5376559" y="-51809"/>
                    <a:pt x="5519448" y="57122"/>
                    <a:pt x="5780131" y="0"/>
                  </a:cubicBezTo>
                  <a:cubicBezTo>
                    <a:pt x="6040814" y="-57122"/>
                    <a:pt x="6217272" y="6372"/>
                    <a:pt x="6376254" y="0"/>
                  </a:cubicBezTo>
                  <a:cubicBezTo>
                    <a:pt x="6535236" y="-6372"/>
                    <a:pt x="6916792" y="45868"/>
                    <a:pt x="7175059" y="0"/>
                  </a:cubicBezTo>
                  <a:cubicBezTo>
                    <a:pt x="7433326" y="-45868"/>
                    <a:pt x="7709659" y="68288"/>
                    <a:pt x="7872523" y="0"/>
                  </a:cubicBezTo>
                  <a:cubicBezTo>
                    <a:pt x="8035387" y="-68288"/>
                    <a:pt x="8074532" y="187"/>
                    <a:pt x="8164623" y="0"/>
                  </a:cubicBezTo>
                  <a:cubicBezTo>
                    <a:pt x="8254714" y="-187"/>
                    <a:pt x="8627935" y="52548"/>
                    <a:pt x="8963428" y="0"/>
                  </a:cubicBezTo>
                  <a:cubicBezTo>
                    <a:pt x="9298922" y="-52548"/>
                    <a:pt x="9366174" y="14476"/>
                    <a:pt x="9762233" y="0"/>
                  </a:cubicBezTo>
                  <a:cubicBezTo>
                    <a:pt x="10158293" y="-14476"/>
                    <a:pt x="10142871" y="43640"/>
                    <a:pt x="10280860" y="0"/>
                  </a:cubicBezTo>
                  <a:cubicBezTo>
                    <a:pt x="10370913" y="-2268"/>
                    <a:pt x="10444762" y="53453"/>
                    <a:pt x="10427629" y="146769"/>
                  </a:cubicBezTo>
                  <a:cubicBezTo>
                    <a:pt x="10431068" y="373311"/>
                    <a:pt x="10374005" y="505338"/>
                    <a:pt x="10427629" y="733828"/>
                  </a:cubicBezTo>
                  <a:cubicBezTo>
                    <a:pt x="10407423" y="818317"/>
                    <a:pt x="10357506" y="897819"/>
                    <a:pt x="10280860" y="880597"/>
                  </a:cubicBezTo>
                  <a:cubicBezTo>
                    <a:pt x="10003268" y="928967"/>
                    <a:pt x="9776609" y="818522"/>
                    <a:pt x="9583396" y="880597"/>
                  </a:cubicBezTo>
                  <a:cubicBezTo>
                    <a:pt x="9390183" y="942672"/>
                    <a:pt x="8968062" y="863051"/>
                    <a:pt x="8784591" y="880597"/>
                  </a:cubicBezTo>
                  <a:cubicBezTo>
                    <a:pt x="8601121" y="898143"/>
                    <a:pt x="8327307" y="835898"/>
                    <a:pt x="8188468" y="880597"/>
                  </a:cubicBezTo>
                  <a:cubicBezTo>
                    <a:pt x="8049629" y="925296"/>
                    <a:pt x="7775315" y="804921"/>
                    <a:pt x="7491004" y="880597"/>
                  </a:cubicBezTo>
                  <a:cubicBezTo>
                    <a:pt x="7206693" y="956273"/>
                    <a:pt x="7106671" y="856809"/>
                    <a:pt x="6996222" y="880597"/>
                  </a:cubicBezTo>
                  <a:cubicBezTo>
                    <a:pt x="6885773" y="904385"/>
                    <a:pt x="6774944" y="849003"/>
                    <a:pt x="6704122" y="880597"/>
                  </a:cubicBezTo>
                  <a:cubicBezTo>
                    <a:pt x="6633300" y="912191"/>
                    <a:pt x="6517321" y="864953"/>
                    <a:pt x="6412022" y="880597"/>
                  </a:cubicBezTo>
                  <a:cubicBezTo>
                    <a:pt x="6306723" y="896241"/>
                    <a:pt x="6137354" y="856169"/>
                    <a:pt x="6018581" y="880597"/>
                  </a:cubicBezTo>
                  <a:cubicBezTo>
                    <a:pt x="5899808" y="905025"/>
                    <a:pt x="5722588" y="853463"/>
                    <a:pt x="5625139" y="880597"/>
                  </a:cubicBezTo>
                  <a:cubicBezTo>
                    <a:pt x="5527690" y="907731"/>
                    <a:pt x="5419683" y="849360"/>
                    <a:pt x="5231698" y="880597"/>
                  </a:cubicBezTo>
                  <a:cubicBezTo>
                    <a:pt x="5043713" y="911834"/>
                    <a:pt x="4642030" y="820346"/>
                    <a:pt x="4432893" y="880597"/>
                  </a:cubicBezTo>
                  <a:cubicBezTo>
                    <a:pt x="4223756" y="940848"/>
                    <a:pt x="3886683" y="864394"/>
                    <a:pt x="3735429" y="880597"/>
                  </a:cubicBezTo>
                  <a:cubicBezTo>
                    <a:pt x="3584175" y="896800"/>
                    <a:pt x="3357820" y="851650"/>
                    <a:pt x="3240647" y="880597"/>
                  </a:cubicBezTo>
                  <a:cubicBezTo>
                    <a:pt x="3123474" y="909544"/>
                    <a:pt x="2952103" y="859811"/>
                    <a:pt x="2745865" y="880597"/>
                  </a:cubicBezTo>
                  <a:cubicBezTo>
                    <a:pt x="2539627" y="901383"/>
                    <a:pt x="2581099" y="863937"/>
                    <a:pt x="2453765" y="880597"/>
                  </a:cubicBezTo>
                  <a:cubicBezTo>
                    <a:pt x="2326431" y="897257"/>
                    <a:pt x="1935387" y="810526"/>
                    <a:pt x="1756301" y="880597"/>
                  </a:cubicBezTo>
                  <a:cubicBezTo>
                    <a:pt x="1577215" y="950668"/>
                    <a:pt x="1291580" y="857837"/>
                    <a:pt x="1058837" y="880597"/>
                  </a:cubicBezTo>
                  <a:cubicBezTo>
                    <a:pt x="826094" y="903357"/>
                    <a:pt x="432227" y="818465"/>
                    <a:pt x="146769" y="880597"/>
                  </a:cubicBezTo>
                  <a:cubicBezTo>
                    <a:pt x="56890" y="867052"/>
                    <a:pt x="18538" y="800526"/>
                    <a:pt x="0" y="733828"/>
                  </a:cubicBezTo>
                  <a:cubicBezTo>
                    <a:pt x="-36979" y="571089"/>
                    <a:pt x="38711" y="277403"/>
                    <a:pt x="0" y="146769"/>
                  </a:cubicBezTo>
                  <a:close/>
                </a:path>
                <a:path w="10427629" h="880597" stroke="0" extrusionOk="0">
                  <a:moveTo>
                    <a:pt x="0" y="146769"/>
                  </a:moveTo>
                  <a:cubicBezTo>
                    <a:pt x="-1893" y="65152"/>
                    <a:pt x="80565" y="11308"/>
                    <a:pt x="146769" y="0"/>
                  </a:cubicBezTo>
                  <a:cubicBezTo>
                    <a:pt x="428535" y="-32693"/>
                    <a:pt x="535825" y="52458"/>
                    <a:pt x="844233" y="0"/>
                  </a:cubicBezTo>
                  <a:cubicBezTo>
                    <a:pt x="1152641" y="-52458"/>
                    <a:pt x="1339242" y="44653"/>
                    <a:pt x="1541697" y="0"/>
                  </a:cubicBezTo>
                  <a:cubicBezTo>
                    <a:pt x="1744152" y="-44653"/>
                    <a:pt x="2012656" y="15078"/>
                    <a:pt x="2239161" y="0"/>
                  </a:cubicBezTo>
                  <a:cubicBezTo>
                    <a:pt x="2465666" y="-15078"/>
                    <a:pt x="2648662" y="1210"/>
                    <a:pt x="3037966" y="0"/>
                  </a:cubicBezTo>
                  <a:cubicBezTo>
                    <a:pt x="3427270" y="-1210"/>
                    <a:pt x="3319329" y="19894"/>
                    <a:pt x="3431407" y="0"/>
                  </a:cubicBezTo>
                  <a:cubicBezTo>
                    <a:pt x="3543485" y="-19894"/>
                    <a:pt x="3868495" y="65550"/>
                    <a:pt x="4027530" y="0"/>
                  </a:cubicBezTo>
                  <a:cubicBezTo>
                    <a:pt x="4186565" y="-65550"/>
                    <a:pt x="4303441" y="20360"/>
                    <a:pt x="4522312" y="0"/>
                  </a:cubicBezTo>
                  <a:cubicBezTo>
                    <a:pt x="4741183" y="-20360"/>
                    <a:pt x="4819253" y="38333"/>
                    <a:pt x="4915753" y="0"/>
                  </a:cubicBezTo>
                  <a:cubicBezTo>
                    <a:pt x="5012253" y="-38333"/>
                    <a:pt x="5271132" y="73661"/>
                    <a:pt x="5613217" y="0"/>
                  </a:cubicBezTo>
                  <a:cubicBezTo>
                    <a:pt x="5955302" y="-73661"/>
                    <a:pt x="5824715" y="7602"/>
                    <a:pt x="5905317" y="0"/>
                  </a:cubicBezTo>
                  <a:cubicBezTo>
                    <a:pt x="5985919" y="-7602"/>
                    <a:pt x="6122309" y="4872"/>
                    <a:pt x="6197417" y="0"/>
                  </a:cubicBezTo>
                  <a:cubicBezTo>
                    <a:pt x="6272525" y="-4872"/>
                    <a:pt x="6621820" y="37244"/>
                    <a:pt x="6894881" y="0"/>
                  </a:cubicBezTo>
                  <a:cubicBezTo>
                    <a:pt x="7167942" y="-37244"/>
                    <a:pt x="7133219" y="10893"/>
                    <a:pt x="7288323" y="0"/>
                  </a:cubicBezTo>
                  <a:cubicBezTo>
                    <a:pt x="7443427" y="-10893"/>
                    <a:pt x="7525924" y="2448"/>
                    <a:pt x="7681764" y="0"/>
                  </a:cubicBezTo>
                  <a:cubicBezTo>
                    <a:pt x="7837604" y="-2448"/>
                    <a:pt x="8164185" y="35867"/>
                    <a:pt x="8480569" y="0"/>
                  </a:cubicBezTo>
                  <a:cubicBezTo>
                    <a:pt x="8796953" y="-35867"/>
                    <a:pt x="8971856" y="87170"/>
                    <a:pt x="9279373" y="0"/>
                  </a:cubicBezTo>
                  <a:cubicBezTo>
                    <a:pt x="9586890" y="-87170"/>
                    <a:pt x="9999566" y="45431"/>
                    <a:pt x="10280860" y="0"/>
                  </a:cubicBezTo>
                  <a:cubicBezTo>
                    <a:pt x="10362877" y="-6763"/>
                    <a:pt x="10430950" y="73575"/>
                    <a:pt x="10427629" y="146769"/>
                  </a:cubicBezTo>
                  <a:cubicBezTo>
                    <a:pt x="10447283" y="387889"/>
                    <a:pt x="10383116" y="450246"/>
                    <a:pt x="10427629" y="733828"/>
                  </a:cubicBezTo>
                  <a:cubicBezTo>
                    <a:pt x="10428393" y="811694"/>
                    <a:pt x="10345797" y="870411"/>
                    <a:pt x="10280860" y="880597"/>
                  </a:cubicBezTo>
                  <a:cubicBezTo>
                    <a:pt x="9964194" y="928563"/>
                    <a:pt x="9797560" y="799277"/>
                    <a:pt x="9583396" y="880597"/>
                  </a:cubicBezTo>
                  <a:cubicBezTo>
                    <a:pt x="9369232" y="961917"/>
                    <a:pt x="9255929" y="822864"/>
                    <a:pt x="8987273" y="880597"/>
                  </a:cubicBezTo>
                  <a:cubicBezTo>
                    <a:pt x="8718617" y="938330"/>
                    <a:pt x="8820890" y="850990"/>
                    <a:pt x="8695173" y="880597"/>
                  </a:cubicBezTo>
                  <a:cubicBezTo>
                    <a:pt x="8569456" y="910204"/>
                    <a:pt x="8486748" y="858749"/>
                    <a:pt x="8301732" y="880597"/>
                  </a:cubicBezTo>
                  <a:cubicBezTo>
                    <a:pt x="8116716" y="902445"/>
                    <a:pt x="8068475" y="867210"/>
                    <a:pt x="8009631" y="880597"/>
                  </a:cubicBezTo>
                  <a:cubicBezTo>
                    <a:pt x="7950787" y="893984"/>
                    <a:pt x="7703727" y="850591"/>
                    <a:pt x="7616190" y="880597"/>
                  </a:cubicBezTo>
                  <a:cubicBezTo>
                    <a:pt x="7528653" y="910603"/>
                    <a:pt x="7177773" y="799992"/>
                    <a:pt x="6918726" y="880597"/>
                  </a:cubicBezTo>
                  <a:cubicBezTo>
                    <a:pt x="6659679" y="961202"/>
                    <a:pt x="6650892" y="839529"/>
                    <a:pt x="6525285" y="880597"/>
                  </a:cubicBezTo>
                  <a:cubicBezTo>
                    <a:pt x="6399678" y="921665"/>
                    <a:pt x="6169546" y="827116"/>
                    <a:pt x="5929162" y="880597"/>
                  </a:cubicBezTo>
                  <a:cubicBezTo>
                    <a:pt x="5688778" y="934078"/>
                    <a:pt x="5623529" y="834534"/>
                    <a:pt x="5434380" y="880597"/>
                  </a:cubicBezTo>
                  <a:cubicBezTo>
                    <a:pt x="5245231" y="926660"/>
                    <a:pt x="5220175" y="843118"/>
                    <a:pt x="5040939" y="880597"/>
                  </a:cubicBezTo>
                  <a:cubicBezTo>
                    <a:pt x="4861703" y="918076"/>
                    <a:pt x="4604171" y="850489"/>
                    <a:pt x="4242134" y="880597"/>
                  </a:cubicBezTo>
                  <a:cubicBezTo>
                    <a:pt x="3880098" y="910705"/>
                    <a:pt x="4042260" y="846183"/>
                    <a:pt x="3848693" y="880597"/>
                  </a:cubicBezTo>
                  <a:cubicBezTo>
                    <a:pt x="3655126" y="915011"/>
                    <a:pt x="3400937" y="812356"/>
                    <a:pt x="3151229" y="880597"/>
                  </a:cubicBezTo>
                  <a:cubicBezTo>
                    <a:pt x="2901521" y="948838"/>
                    <a:pt x="2905298" y="837389"/>
                    <a:pt x="2757788" y="880597"/>
                  </a:cubicBezTo>
                  <a:cubicBezTo>
                    <a:pt x="2610278" y="923805"/>
                    <a:pt x="2548304" y="876748"/>
                    <a:pt x="2364347" y="880597"/>
                  </a:cubicBezTo>
                  <a:cubicBezTo>
                    <a:pt x="2180390" y="884446"/>
                    <a:pt x="1836492" y="839235"/>
                    <a:pt x="1565542" y="880597"/>
                  </a:cubicBezTo>
                  <a:cubicBezTo>
                    <a:pt x="1294592" y="921959"/>
                    <a:pt x="1106075" y="816093"/>
                    <a:pt x="868078" y="880597"/>
                  </a:cubicBezTo>
                  <a:cubicBezTo>
                    <a:pt x="630081" y="945101"/>
                    <a:pt x="421578" y="836628"/>
                    <a:pt x="146769" y="880597"/>
                  </a:cubicBezTo>
                  <a:cubicBezTo>
                    <a:pt x="47223" y="887765"/>
                    <a:pt x="9763" y="835993"/>
                    <a:pt x="0" y="733828"/>
                  </a:cubicBezTo>
                  <a:cubicBezTo>
                    <a:pt x="-36747" y="542334"/>
                    <a:pt x="63626" y="371027"/>
                    <a:pt x="0" y="146769"/>
                  </a:cubicBezTo>
                  <a:close/>
                </a:path>
              </a:pathLst>
            </a:custGeom>
            <a:ln>
              <a:extLst>
                <a:ext uri="{C807C97D-BFC1-408E-A445-0C87EB9F89A2}">
                  <ask:lineSketchStyleProps xmlns:ask="http://schemas.microsoft.com/office/drawing/2018/sketchyshapes" xmlns="" sd="3444377824">
                    <a:custGeom>
                      <a:avLst/>
                      <a:gdLst>
                        <a:gd name="connsiteX0" fmla="*/ 0 w 10557192"/>
                        <a:gd name="connsiteY0" fmla="*/ 103331 h 619979"/>
                        <a:gd name="connsiteX1" fmla="*/ 148592 w 10557192"/>
                        <a:gd name="connsiteY1" fmla="*/ 0 h 619979"/>
                        <a:gd name="connsiteX2" fmla="*/ 546922 w 10557192"/>
                        <a:gd name="connsiteY2" fmla="*/ 0 h 619979"/>
                        <a:gd name="connsiteX3" fmla="*/ 945251 w 10557192"/>
                        <a:gd name="connsiteY3" fmla="*/ 0 h 619979"/>
                        <a:gd name="connsiteX4" fmla="*/ 1651381 w 10557192"/>
                        <a:gd name="connsiteY4" fmla="*/ 0 h 619979"/>
                        <a:gd name="connsiteX5" fmla="*/ 1947111 w 10557192"/>
                        <a:gd name="connsiteY5" fmla="*/ 0 h 619979"/>
                        <a:gd name="connsiteX6" fmla="*/ 2448041 w 10557192"/>
                        <a:gd name="connsiteY6" fmla="*/ 0 h 619979"/>
                        <a:gd name="connsiteX7" fmla="*/ 2846371 w 10557192"/>
                        <a:gd name="connsiteY7" fmla="*/ 0 h 619979"/>
                        <a:gd name="connsiteX8" fmla="*/ 3347300 w 10557192"/>
                        <a:gd name="connsiteY8" fmla="*/ 0 h 619979"/>
                        <a:gd name="connsiteX9" fmla="*/ 3745630 w 10557192"/>
                        <a:gd name="connsiteY9" fmla="*/ 0 h 619979"/>
                        <a:gd name="connsiteX10" fmla="*/ 4349160 w 10557192"/>
                        <a:gd name="connsiteY10" fmla="*/ 0 h 619979"/>
                        <a:gd name="connsiteX11" fmla="*/ 4747489 w 10557192"/>
                        <a:gd name="connsiteY11" fmla="*/ 0 h 619979"/>
                        <a:gd name="connsiteX12" fmla="*/ 5248419 w 10557192"/>
                        <a:gd name="connsiteY12" fmla="*/ 0 h 619979"/>
                        <a:gd name="connsiteX13" fmla="*/ 5851948 w 10557192"/>
                        <a:gd name="connsiteY13" fmla="*/ 0 h 619979"/>
                        <a:gd name="connsiteX14" fmla="*/ 6455478 w 10557192"/>
                        <a:gd name="connsiteY14" fmla="*/ 0 h 619979"/>
                        <a:gd name="connsiteX15" fmla="*/ 7264208 w 10557192"/>
                        <a:gd name="connsiteY15" fmla="*/ 0 h 619979"/>
                        <a:gd name="connsiteX16" fmla="*/ 7970338 w 10557192"/>
                        <a:gd name="connsiteY16" fmla="*/ 0 h 619979"/>
                        <a:gd name="connsiteX17" fmla="*/ 8266068 w 10557192"/>
                        <a:gd name="connsiteY17" fmla="*/ 0 h 619979"/>
                        <a:gd name="connsiteX18" fmla="*/ 9074798 w 10557192"/>
                        <a:gd name="connsiteY18" fmla="*/ 0 h 619979"/>
                        <a:gd name="connsiteX19" fmla="*/ 9883528 w 10557192"/>
                        <a:gd name="connsiteY19" fmla="*/ 0 h 619979"/>
                        <a:gd name="connsiteX20" fmla="*/ 10408599 w 10557192"/>
                        <a:gd name="connsiteY20" fmla="*/ 0 h 619979"/>
                        <a:gd name="connsiteX21" fmla="*/ 10557192 w 10557192"/>
                        <a:gd name="connsiteY21" fmla="*/ 103331 h 619979"/>
                        <a:gd name="connsiteX22" fmla="*/ 10557192 w 10557192"/>
                        <a:gd name="connsiteY22" fmla="*/ 516647 h 619979"/>
                        <a:gd name="connsiteX23" fmla="*/ 10408599 w 10557192"/>
                        <a:gd name="connsiteY23" fmla="*/ 619979 h 619979"/>
                        <a:gd name="connsiteX24" fmla="*/ 9702469 w 10557192"/>
                        <a:gd name="connsiteY24" fmla="*/ 619979 h 619979"/>
                        <a:gd name="connsiteX25" fmla="*/ 8893739 w 10557192"/>
                        <a:gd name="connsiteY25" fmla="*/ 619979 h 619979"/>
                        <a:gd name="connsiteX26" fmla="*/ 8290209 w 10557192"/>
                        <a:gd name="connsiteY26" fmla="*/ 619979 h 619979"/>
                        <a:gd name="connsiteX27" fmla="*/ 7584079 w 10557192"/>
                        <a:gd name="connsiteY27" fmla="*/ 619979 h 619979"/>
                        <a:gd name="connsiteX28" fmla="*/ 7083149 w 10557192"/>
                        <a:gd name="connsiteY28" fmla="*/ 619979 h 619979"/>
                        <a:gd name="connsiteX29" fmla="*/ 6787420 w 10557192"/>
                        <a:gd name="connsiteY29" fmla="*/ 619979 h 619979"/>
                        <a:gd name="connsiteX30" fmla="*/ 6491691 w 10557192"/>
                        <a:gd name="connsiteY30" fmla="*/ 619979 h 619979"/>
                        <a:gd name="connsiteX31" fmla="*/ 6093361 w 10557192"/>
                        <a:gd name="connsiteY31" fmla="*/ 619979 h 619979"/>
                        <a:gd name="connsiteX32" fmla="*/ 5695031 w 10557192"/>
                        <a:gd name="connsiteY32" fmla="*/ 619979 h 619979"/>
                        <a:gd name="connsiteX33" fmla="*/ 5296701 w 10557192"/>
                        <a:gd name="connsiteY33" fmla="*/ 619979 h 619979"/>
                        <a:gd name="connsiteX34" fmla="*/ 4487971 w 10557192"/>
                        <a:gd name="connsiteY34" fmla="*/ 619979 h 619979"/>
                        <a:gd name="connsiteX35" fmla="*/ 3781841 w 10557192"/>
                        <a:gd name="connsiteY35" fmla="*/ 619979 h 619979"/>
                        <a:gd name="connsiteX36" fmla="*/ 3280911 w 10557192"/>
                        <a:gd name="connsiteY36" fmla="*/ 619979 h 619979"/>
                        <a:gd name="connsiteX37" fmla="*/ 2779982 w 10557192"/>
                        <a:gd name="connsiteY37" fmla="*/ 619979 h 619979"/>
                        <a:gd name="connsiteX38" fmla="*/ 2484252 w 10557192"/>
                        <a:gd name="connsiteY38" fmla="*/ 619979 h 619979"/>
                        <a:gd name="connsiteX39" fmla="*/ 1778122 w 10557192"/>
                        <a:gd name="connsiteY39" fmla="*/ 619979 h 619979"/>
                        <a:gd name="connsiteX40" fmla="*/ 1071993 w 10557192"/>
                        <a:gd name="connsiteY40" fmla="*/ 619979 h 619979"/>
                        <a:gd name="connsiteX41" fmla="*/ 148592 w 10557192"/>
                        <a:gd name="connsiteY41" fmla="*/ 619979 h 619979"/>
                        <a:gd name="connsiteX42" fmla="*/ 0 w 10557192"/>
                        <a:gd name="connsiteY42" fmla="*/ 516647 h 619979"/>
                        <a:gd name="connsiteX43" fmla="*/ 0 w 10557192"/>
                        <a:gd name="connsiteY43" fmla="*/ 103331 h 619979"/>
                        <a:gd name="connsiteX0" fmla="*/ 0 w 10557192"/>
                        <a:gd name="connsiteY0" fmla="*/ 103331 h 619979"/>
                        <a:gd name="connsiteX1" fmla="*/ 148592 w 10557192"/>
                        <a:gd name="connsiteY1" fmla="*/ 0 h 619979"/>
                        <a:gd name="connsiteX2" fmla="*/ 854722 w 10557192"/>
                        <a:gd name="connsiteY2" fmla="*/ 0 h 619979"/>
                        <a:gd name="connsiteX3" fmla="*/ 1560852 w 10557192"/>
                        <a:gd name="connsiteY3" fmla="*/ 0 h 619979"/>
                        <a:gd name="connsiteX4" fmla="*/ 2266982 w 10557192"/>
                        <a:gd name="connsiteY4" fmla="*/ 0 h 619979"/>
                        <a:gd name="connsiteX5" fmla="*/ 3075712 w 10557192"/>
                        <a:gd name="connsiteY5" fmla="*/ 0 h 619979"/>
                        <a:gd name="connsiteX6" fmla="*/ 3474042 w 10557192"/>
                        <a:gd name="connsiteY6" fmla="*/ 0 h 619979"/>
                        <a:gd name="connsiteX7" fmla="*/ 4077571 w 10557192"/>
                        <a:gd name="connsiteY7" fmla="*/ 0 h 619979"/>
                        <a:gd name="connsiteX8" fmla="*/ 4578501 w 10557192"/>
                        <a:gd name="connsiteY8" fmla="*/ 0 h 619979"/>
                        <a:gd name="connsiteX9" fmla="*/ 4976831 w 10557192"/>
                        <a:gd name="connsiteY9" fmla="*/ 0 h 619979"/>
                        <a:gd name="connsiteX10" fmla="*/ 5682961 w 10557192"/>
                        <a:gd name="connsiteY10" fmla="*/ 0 h 619979"/>
                        <a:gd name="connsiteX11" fmla="*/ 5978690 w 10557192"/>
                        <a:gd name="connsiteY11" fmla="*/ 0 h 619979"/>
                        <a:gd name="connsiteX12" fmla="*/ 6274419 w 10557192"/>
                        <a:gd name="connsiteY12" fmla="*/ 0 h 619979"/>
                        <a:gd name="connsiteX13" fmla="*/ 6980549 w 10557192"/>
                        <a:gd name="connsiteY13" fmla="*/ 0 h 619979"/>
                        <a:gd name="connsiteX14" fmla="*/ 7378880 w 10557192"/>
                        <a:gd name="connsiteY14" fmla="*/ 0 h 619979"/>
                        <a:gd name="connsiteX15" fmla="*/ 7777209 w 10557192"/>
                        <a:gd name="connsiteY15" fmla="*/ 0 h 619979"/>
                        <a:gd name="connsiteX16" fmla="*/ 8585939 w 10557192"/>
                        <a:gd name="connsiteY16" fmla="*/ 0 h 619979"/>
                        <a:gd name="connsiteX17" fmla="*/ 9394668 w 10557192"/>
                        <a:gd name="connsiteY17" fmla="*/ 0 h 619979"/>
                        <a:gd name="connsiteX18" fmla="*/ 10408599 w 10557192"/>
                        <a:gd name="connsiteY18" fmla="*/ 0 h 619979"/>
                        <a:gd name="connsiteX19" fmla="*/ 10557192 w 10557192"/>
                        <a:gd name="connsiteY19" fmla="*/ 103331 h 619979"/>
                        <a:gd name="connsiteX20" fmla="*/ 10557192 w 10557192"/>
                        <a:gd name="connsiteY20" fmla="*/ 516647 h 619979"/>
                        <a:gd name="connsiteX21" fmla="*/ 10408599 w 10557192"/>
                        <a:gd name="connsiteY21" fmla="*/ 619979 h 619979"/>
                        <a:gd name="connsiteX22" fmla="*/ 9702469 w 10557192"/>
                        <a:gd name="connsiteY22" fmla="*/ 619979 h 619979"/>
                        <a:gd name="connsiteX23" fmla="*/ 9098939 w 10557192"/>
                        <a:gd name="connsiteY23" fmla="*/ 619979 h 619979"/>
                        <a:gd name="connsiteX24" fmla="*/ 8803210 w 10557192"/>
                        <a:gd name="connsiteY24" fmla="*/ 619979 h 619979"/>
                        <a:gd name="connsiteX25" fmla="*/ 8404880 w 10557192"/>
                        <a:gd name="connsiteY25" fmla="*/ 619979 h 619979"/>
                        <a:gd name="connsiteX26" fmla="*/ 8109150 w 10557192"/>
                        <a:gd name="connsiteY26" fmla="*/ 619979 h 619979"/>
                        <a:gd name="connsiteX27" fmla="*/ 7710820 w 10557192"/>
                        <a:gd name="connsiteY27" fmla="*/ 619979 h 619979"/>
                        <a:gd name="connsiteX28" fmla="*/ 7004690 w 10557192"/>
                        <a:gd name="connsiteY28" fmla="*/ 619979 h 619979"/>
                        <a:gd name="connsiteX29" fmla="*/ 6606361 w 10557192"/>
                        <a:gd name="connsiteY29" fmla="*/ 619979 h 619979"/>
                        <a:gd name="connsiteX30" fmla="*/ 6002831 w 10557192"/>
                        <a:gd name="connsiteY30" fmla="*/ 619979 h 619979"/>
                        <a:gd name="connsiteX31" fmla="*/ 5501902 w 10557192"/>
                        <a:gd name="connsiteY31" fmla="*/ 619979 h 619979"/>
                        <a:gd name="connsiteX32" fmla="*/ 5103572 w 10557192"/>
                        <a:gd name="connsiteY32" fmla="*/ 619979 h 619979"/>
                        <a:gd name="connsiteX33" fmla="*/ 4294842 w 10557192"/>
                        <a:gd name="connsiteY33" fmla="*/ 619979 h 619979"/>
                        <a:gd name="connsiteX34" fmla="*/ 3896512 w 10557192"/>
                        <a:gd name="connsiteY34" fmla="*/ 619979 h 619979"/>
                        <a:gd name="connsiteX35" fmla="*/ 3190382 w 10557192"/>
                        <a:gd name="connsiteY35" fmla="*/ 619979 h 619979"/>
                        <a:gd name="connsiteX36" fmla="*/ 2792053 w 10557192"/>
                        <a:gd name="connsiteY36" fmla="*/ 619979 h 619979"/>
                        <a:gd name="connsiteX37" fmla="*/ 2393723 w 10557192"/>
                        <a:gd name="connsiteY37" fmla="*/ 619979 h 619979"/>
                        <a:gd name="connsiteX38" fmla="*/ 1584993 w 10557192"/>
                        <a:gd name="connsiteY38" fmla="*/ 619979 h 619979"/>
                        <a:gd name="connsiteX39" fmla="*/ 878863 w 10557192"/>
                        <a:gd name="connsiteY39" fmla="*/ 619979 h 619979"/>
                        <a:gd name="connsiteX40" fmla="*/ 148592 w 10557192"/>
                        <a:gd name="connsiteY40" fmla="*/ 619979 h 619979"/>
                        <a:gd name="connsiteX41" fmla="*/ 0 w 10557192"/>
                        <a:gd name="connsiteY41" fmla="*/ 516647 h 619979"/>
                        <a:gd name="connsiteX42" fmla="*/ 0 w 10557192"/>
                        <a:gd name="connsiteY42" fmla="*/ 103331 h 61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57192" h="619979" fill="none" extrusionOk="0">
                          <a:moveTo>
                            <a:pt x="0" y="103331"/>
                          </a:moveTo>
                          <a:cubicBezTo>
                            <a:pt x="-11994" y="46704"/>
                            <a:pt x="48234" y="-14938"/>
                            <a:pt x="148592" y="0"/>
                          </a:cubicBezTo>
                          <a:cubicBezTo>
                            <a:pt x="343482" y="-28143"/>
                            <a:pt x="339988" y="28439"/>
                            <a:pt x="546922" y="0"/>
                          </a:cubicBezTo>
                          <a:cubicBezTo>
                            <a:pt x="754031" y="-27455"/>
                            <a:pt x="831045" y="15640"/>
                            <a:pt x="945251" y="0"/>
                          </a:cubicBezTo>
                          <a:cubicBezTo>
                            <a:pt x="1064372" y="18203"/>
                            <a:pt x="1251127" y="44677"/>
                            <a:pt x="1651381" y="0"/>
                          </a:cubicBezTo>
                          <a:cubicBezTo>
                            <a:pt x="1996663" y="-40398"/>
                            <a:pt x="1867235" y="3282"/>
                            <a:pt x="1947111" y="0"/>
                          </a:cubicBezTo>
                          <a:cubicBezTo>
                            <a:pt x="2046882" y="-3192"/>
                            <a:pt x="2308068" y="36088"/>
                            <a:pt x="2448041" y="0"/>
                          </a:cubicBezTo>
                          <a:cubicBezTo>
                            <a:pt x="2613411" y="-39394"/>
                            <a:pt x="2660608" y="30771"/>
                            <a:pt x="2846371" y="0"/>
                          </a:cubicBezTo>
                          <a:cubicBezTo>
                            <a:pt x="3010171" y="-18429"/>
                            <a:pt x="3103531" y="-18488"/>
                            <a:pt x="3347300" y="0"/>
                          </a:cubicBezTo>
                          <a:cubicBezTo>
                            <a:pt x="3564458" y="4217"/>
                            <a:pt x="3581542" y="21456"/>
                            <a:pt x="3745630" y="0"/>
                          </a:cubicBezTo>
                          <a:cubicBezTo>
                            <a:pt x="3908450" y="-32664"/>
                            <a:pt x="4048957" y="6132"/>
                            <a:pt x="4349160" y="0"/>
                          </a:cubicBezTo>
                          <a:cubicBezTo>
                            <a:pt x="4633844" y="5279"/>
                            <a:pt x="4581339" y="28832"/>
                            <a:pt x="4747489" y="0"/>
                          </a:cubicBezTo>
                          <a:cubicBezTo>
                            <a:pt x="4868136" y="-43889"/>
                            <a:pt x="5068711" y="39858"/>
                            <a:pt x="5248419" y="0"/>
                          </a:cubicBezTo>
                          <a:cubicBezTo>
                            <a:pt x="5488681" y="-45079"/>
                            <a:pt x="5609765" y="39199"/>
                            <a:pt x="5851948" y="0"/>
                          </a:cubicBezTo>
                          <a:cubicBezTo>
                            <a:pt x="6130628" y="-52718"/>
                            <a:pt x="6281812" y="-9407"/>
                            <a:pt x="6455478" y="0"/>
                          </a:cubicBezTo>
                          <a:cubicBezTo>
                            <a:pt x="6650972" y="28548"/>
                            <a:pt x="6994270" y="68194"/>
                            <a:pt x="7264208" y="0"/>
                          </a:cubicBezTo>
                          <a:cubicBezTo>
                            <a:pt x="7555868" y="-34057"/>
                            <a:pt x="7785658" y="21359"/>
                            <a:pt x="7970338" y="0"/>
                          </a:cubicBezTo>
                          <a:cubicBezTo>
                            <a:pt x="8122616" y="-53567"/>
                            <a:pt x="8172116" y="17254"/>
                            <a:pt x="8266068" y="0"/>
                          </a:cubicBezTo>
                          <a:cubicBezTo>
                            <a:pt x="8259996" y="-14476"/>
                            <a:pt x="8729432" y="45680"/>
                            <a:pt x="9074798" y="0"/>
                          </a:cubicBezTo>
                          <a:cubicBezTo>
                            <a:pt x="9424373" y="-47405"/>
                            <a:pt x="9493353" y="940"/>
                            <a:pt x="9883528" y="0"/>
                          </a:cubicBezTo>
                          <a:cubicBezTo>
                            <a:pt x="10292896" y="-3655"/>
                            <a:pt x="10271765" y="30678"/>
                            <a:pt x="10408599" y="0"/>
                          </a:cubicBezTo>
                          <a:cubicBezTo>
                            <a:pt x="10498952" y="-3279"/>
                            <a:pt x="10583131" y="50399"/>
                            <a:pt x="10557192" y="103331"/>
                          </a:cubicBezTo>
                          <a:cubicBezTo>
                            <a:pt x="10560795" y="278038"/>
                            <a:pt x="10525780" y="369212"/>
                            <a:pt x="10557192" y="516647"/>
                          </a:cubicBezTo>
                          <a:cubicBezTo>
                            <a:pt x="10517893" y="575640"/>
                            <a:pt x="10468699" y="631868"/>
                            <a:pt x="10408599" y="619979"/>
                          </a:cubicBezTo>
                          <a:cubicBezTo>
                            <a:pt x="10130385" y="612197"/>
                            <a:pt x="9896551" y="610407"/>
                            <a:pt x="9702469" y="619979"/>
                          </a:cubicBezTo>
                          <a:cubicBezTo>
                            <a:pt x="9533312" y="697394"/>
                            <a:pt x="9061528" y="580045"/>
                            <a:pt x="8893739" y="619979"/>
                          </a:cubicBezTo>
                          <a:cubicBezTo>
                            <a:pt x="8735018" y="611395"/>
                            <a:pt x="8454141" y="605079"/>
                            <a:pt x="8290209" y="619979"/>
                          </a:cubicBezTo>
                          <a:cubicBezTo>
                            <a:pt x="8122821" y="720438"/>
                            <a:pt x="7906189" y="624891"/>
                            <a:pt x="7584079" y="619979"/>
                          </a:cubicBezTo>
                          <a:cubicBezTo>
                            <a:pt x="7305357" y="666040"/>
                            <a:pt x="7187369" y="595070"/>
                            <a:pt x="7083149" y="619979"/>
                          </a:cubicBezTo>
                          <a:cubicBezTo>
                            <a:pt x="6969276" y="642111"/>
                            <a:pt x="6877812" y="595402"/>
                            <a:pt x="6787420" y="619979"/>
                          </a:cubicBezTo>
                          <a:cubicBezTo>
                            <a:pt x="6742401" y="657552"/>
                            <a:pt x="6622997" y="625300"/>
                            <a:pt x="6491691" y="619979"/>
                          </a:cubicBezTo>
                          <a:cubicBezTo>
                            <a:pt x="6378118" y="645739"/>
                            <a:pt x="6205209" y="607459"/>
                            <a:pt x="6093361" y="619979"/>
                          </a:cubicBezTo>
                          <a:cubicBezTo>
                            <a:pt x="5976639" y="634358"/>
                            <a:pt x="5810758" y="616516"/>
                            <a:pt x="5695031" y="619979"/>
                          </a:cubicBezTo>
                          <a:cubicBezTo>
                            <a:pt x="5593179" y="673727"/>
                            <a:pt x="5484769" y="581394"/>
                            <a:pt x="5296701" y="619979"/>
                          </a:cubicBezTo>
                          <a:cubicBezTo>
                            <a:pt x="5107883" y="628565"/>
                            <a:pt x="4660496" y="616864"/>
                            <a:pt x="4487971" y="619979"/>
                          </a:cubicBezTo>
                          <a:cubicBezTo>
                            <a:pt x="4254064" y="698351"/>
                            <a:pt x="3942336" y="647512"/>
                            <a:pt x="3781841" y="619979"/>
                          </a:cubicBezTo>
                          <a:cubicBezTo>
                            <a:pt x="3628401" y="640451"/>
                            <a:pt x="3403720" y="633199"/>
                            <a:pt x="3280911" y="619979"/>
                          </a:cubicBezTo>
                          <a:cubicBezTo>
                            <a:pt x="3152356" y="684296"/>
                            <a:pt x="2967155" y="625716"/>
                            <a:pt x="2779982" y="619979"/>
                          </a:cubicBezTo>
                          <a:cubicBezTo>
                            <a:pt x="2564864" y="641417"/>
                            <a:pt x="2611592" y="607877"/>
                            <a:pt x="2484252" y="619979"/>
                          </a:cubicBezTo>
                          <a:cubicBezTo>
                            <a:pt x="2398283" y="628920"/>
                            <a:pt x="1966350" y="607981"/>
                            <a:pt x="1778122" y="619979"/>
                          </a:cubicBezTo>
                          <a:cubicBezTo>
                            <a:pt x="1605374" y="662291"/>
                            <a:pt x="1306778" y="625913"/>
                            <a:pt x="1071993" y="619979"/>
                          </a:cubicBezTo>
                          <a:cubicBezTo>
                            <a:pt x="808690" y="596192"/>
                            <a:pt x="414362" y="521611"/>
                            <a:pt x="148592" y="619979"/>
                          </a:cubicBezTo>
                          <a:cubicBezTo>
                            <a:pt x="59373" y="609531"/>
                            <a:pt x="23676" y="564073"/>
                            <a:pt x="0" y="516647"/>
                          </a:cubicBezTo>
                          <a:cubicBezTo>
                            <a:pt x="-56533" y="419140"/>
                            <a:pt x="45851" y="189685"/>
                            <a:pt x="0" y="103331"/>
                          </a:cubicBezTo>
                          <a:close/>
                        </a:path>
                        <a:path w="10557192" h="619979" stroke="0" extrusionOk="0">
                          <a:moveTo>
                            <a:pt x="0" y="103331"/>
                          </a:moveTo>
                          <a:cubicBezTo>
                            <a:pt x="85" y="48625"/>
                            <a:pt x="65521" y="739"/>
                            <a:pt x="148592" y="0"/>
                          </a:cubicBezTo>
                          <a:cubicBezTo>
                            <a:pt x="448105" y="-21157"/>
                            <a:pt x="537185" y="41795"/>
                            <a:pt x="854722" y="0"/>
                          </a:cubicBezTo>
                          <a:cubicBezTo>
                            <a:pt x="1142656" y="-66359"/>
                            <a:pt x="1327989" y="76292"/>
                            <a:pt x="1560852" y="0"/>
                          </a:cubicBezTo>
                          <a:cubicBezTo>
                            <a:pt x="1727874" y="-48213"/>
                            <a:pt x="2048624" y="-17481"/>
                            <a:pt x="2266982" y="0"/>
                          </a:cubicBezTo>
                          <a:cubicBezTo>
                            <a:pt x="2507578" y="26362"/>
                            <a:pt x="2711319" y="18775"/>
                            <a:pt x="3075712" y="0"/>
                          </a:cubicBezTo>
                          <a:cubicBezTo>
                            <a:pt x="3457742" y="-1248"/>
                            <a:pt x="3361911" y="23796"/>
                            <a:pt x="3474042" y="0"/>
                          </a:cubicBezTo>
                          <a:cubicBezTo>
                            <a:pt x="3575807" y="-56758"/>
                            <a:pt x="3882478" y="34498"/>
                            <a:pt x="4077571" y="0"/>
                          </a:cubicBezTo>
                          <a:cubicBezTo>
                            <a:pt x="4243229" y="-70137"/>
                            <a:pt x="4345613" y="34598"/>
                            <a:pt x="4578501" y="0"/>
                          </a:cubicBezTo>
                          <a:cubicBezTo>
                            <a:pt x="4806609" y="-9290"/>
                            <a:pt x="4878100" y="10454"/>
                            <a:pt x="4976831" y="0"/>
                          </a:cubicBezTo>
                          <a:cubicBezTo>
                            <a:pt x="5055208" y="28888"/>
                            <a:pt x="5328133" y="45634"/>
                            <a:pt x="5682961" y="0"/>
                          </a:cubicBezTo>
                          <a:cubicBezTo>
                            <a:pt x="6031454" y="-48901"/>
                            <a:pt x="5891620" y="8019"/>
                            <a:pt x="5978690" y="0"/>
                          </a:cubicBezTo>
                          <a:cubicBezTo>
                            <a:pt x="6059737" y="6157"/>
                            <a:pt x="6185282" y="-3852"/>
                            <a:pt x="6274419" y="0"/>
                          </a:cubicBezTo>
                          <a:cubicBezTo>
                            <a:pt x="6347130" y="28469"/>
                            <a:pt x="6697022" y="47476"/>
                            <a:pt x="6980549" y="0"/>
                          </a:cubicBezTo>
                          <a:cubicBezTo>
                            <a:pt x="7248624" y="-23229"/>
                            <a:pt x="7212872" y="14832"/>
                            <a:pt x="7378880" y="0"/>
                          </a:cubicBezTo>
                          <a:cubicBezTo>
                            <a:pt x="7542618" y="10286"/>
                            <a:pt x="7618512" y="-1475"/>
                            <a:pt x="7777209" y="0"/>
                          </a:cubicBezTo>
                          <a:cubicBezTo>
                            <a:pt x="7920533" y="29638"/>
                            <a:pt x="8241712" y="-53866"/>
                            <a:pt x="8585939" y="0"/>
                          </a:cubicBezTo>
                          <a:cubicBezTo>
                            <a:pt x="8891191" y="-1117"/>
                            <a:pt x="9060179" y="17859"/>
                            <a:pt x="9394668" y="0"/>
                          </a:cubicBezTo>
                          <a:cubicBezTo>
                            <a:pt x="9666586" y="-69789"/>
                            <a:pt x="10082691" y="31607"/>
                            <a:pt x="10408599" y="0"/>
                          </a:cubicBezTo>
                          <a:cubicBezTo>
                            <a:pt x="10490085" y="8921"/>
                            <a:pt x="10571493" y="51815"/>
                            <a:pt x="10557192" y="103331"/>
                          </a:cubicBezTo>
                          <a:cubicBezTo>
                            <a:pt x="10556679" y="272139"/>
                            <a:pt x="10521964" y="324682"/>
                            <a:pt x="10557192" y="516647"/>
                          </a:cubicBezTo>
                          <a:cubicBezTo>
                            <a:pt x="10562375" y="565878"/>
                            <a:pt x="10477781" y="623199"/>
                            <a:pt x="10408599" y="619979"/>
                          </a:cubicBezTo>
                          <a:cubicBezTo>
                            <a:pt x="10103907" y="704619"/>
                            <a:pt x="9919509" y="602793"/>
                            <a:pt x="9702469" y="619979"/>
                          </a:cubicBezTo>
                          <a:cubicBezTo>
                            <a:pt x="9511328" y="704626"/>
                            <a:pt x="9360870" y="598901"/>
                            <a:pt x="9098939" y="619979"/>
                          </a:cubicBezTo>
                          <a:cubicBezTo>
                            <a:pt x="8829757" y="661915"/>
                            <a:pt x="8902157" y="615304"/>
                            <a:pt x="8803210" y="619979"/>
                          </a:cubicBezTo>
                          <a:cubicBezTo>
                            <a:pt x="8697739" y="639419"/>
                            <a:pt x="8587263" y="582966"/>
                            <a:pt x="8404880" y="619979"/>
                          </a:cubicBezTo>
                          <a:cubicBezTo>
                            <a:pt x="8204383" y="626382"/>
                            <a:pt x="8183390" y="614784"/>
                            <a:pt x="8109150" y="619979"/>
                          </a:cubicBezTo>
                          <a:cubicBezTo>
                            <a:pt x="8040636" y="642727"/>
                            <a:pt x="7802436" y="611642"/>
                            <a:pt x="7710820" y="619979"/>
                          </a:cubicBezTo>
                          <a:cubicBezTo>
                            <a:pt x="7618154" y="635269"/>
                            <a:pt x="7304001" y="627907"/>
                            <a:pt x="7004690" y="619979"/>
                          </a:cubicBezTo>
                          <a:cubicBezTo>
                            <a:pt x="6741397" y="688709"/>
                            <a:pt x="6758671" y="592733"/>
                            <a:pt x="6606361" y="619979"/>
                          </a:cubicBezTo>
                          <a:cubicBezTo>
                            <a:pt x="6439393" y="640145"/>
                            <a:pt x="6266493" y="548050"/>
                            <a:pt x="6002831" y="619979"/>
                          </a:cubicBezTo>
                          <a:cubicBezTo>
                            <a:pt x="5779144" y="643058"/>
                            <a:pt x="5691254" y="586011"/>
                            <a:pt x="5501902" y="619979"/>
                          </a:cubicBezTo>
                          <a:cubicBezTo>
                            <a:pt x="5321488" y="665708"/>
                            <a:pt x="5291574" y="593081"/>
                            <a:pt x="5103572" y="619979"/>
                          </a:cubicBezTo>
                          <a:cubicBezTo>
                            <a:pt x="4909979" y="650604"/>
                            <a:pt x="4724712" y="598910"/>
                            <a:pt x="4294842" y="619979"/>
                          </a:cubicBezTo>
                          <a:cubicBezTo>
                            <a:pt x="3879406" y="643929"/>
                            <a:pt x="4105570" y="610092"/>
                            <a:pt x="3896512" y="619979"/>
                          </a:cubicBezTo>
                          <a:cubicBezTo>
                            <a:pt x="3718060" y="588876"/>
                            <a:pt x="3493771" y="561345"/>
                            <a:pt x="3190382" y="619979"/>
                          </a:cubicBezTo>
                          <a:cubicBezTo>
                            <a:pt x="2935677" y="669605"/>
                            <a:pt x="2918229" y="589391"/>
                            <a:pt x="2792053" y="619979"/>
                          </a:cubicBezTo>
                          <a:cubicBezTo>
                            <a:pt x="2625211" y="650018"/>
                            <a:pt x="2575324" y="634027"/>
                            <a:pt x="2393723" y="619979"/>
                          </a:cubicBezTo>
                          <a:cubicBezTo>
                            <a:pt x="2194004" y="678377"/>
                            <a:pt x="1874573" y="638555"/>
                            <a:pt x="1584993" y="619979"/>
                          </a:cubicBezTo>
                          <a:cubicBezTo>
                            <a:pt x="1355270" y="681195"/>
                            <a:pt x="1124906" y="563181"/>
                            <a:pt x="878863" y="619979"/>
                          </a:cubicBezTo>
                          <a:cubicBezTo>
                            <a:pt x="620466" y="683854"/>
                            <a:pt x="415342" y="535098"/>
                            <a:pt x="148592" y="619979"/>
                          </a:cubicBezTo>
                          <a:cubicBezTo>
                            <a:pt x="42790" y="624713"/>
                            <a:pt x="8748" y="602822"/>
                            <a:pt x="0" y="516647"/>
                          </a:cubicBezTo>
                          <a:cubicBezTo>
                            <a:pt x="-3452" y="370596"/>
                            <a:pt x="76974" y="274632"/>
                            <a:pt x="0" y="103331"/>
                          </a:cubicBezTo>
                          <a:close/>
                        </a:path>
                        <a:path w="10557192" h="619979" fill="none" stroke="0" extrusionOk="0">
                          <a:moveTo>
                            <a:pt x="0" y="103331"/>
                          </a:moveTo>
                          <a:cubicBezTo>
                            <a:pt x="-9753" y="46208"/>
                            <a:pt x="79966" y="7434"/>
                            <a:pt x="148592" y="0"/>
                          </a:cubicBezTo>
                          <a:cubicBezTo>
                            <a:pt x="349186" y="-25324"/>
                            <a:pt x="356695" y="17829"/>
                            <a:pt x="546922" y="0"/>
                          </a:cubicBezTo>
                          <a:cubicBezTo>
                            <a:pt x="742240" y="-15833"/>
                            <a:pt x="838692" y="42618"/>
                            <a:pt x="945251" y="0"/>
                          </a:cubicBezTo>
                          <a:cubicBezTo>
                            <a:pt x="1090878" y="21108"/>
                            <a:pt x="1259729" y="36495"/>
                            <a:pt x="1651381" y="0"/>
                          </a:cubicBezTo>
                          <a:cubicBezTo>
                            <a:pt x="1972481" y="-61892"/>
                            <a:pt x="1856660" y="19231"/>
                            <a:pt x="1947111" y="0"/>
                          </a:cubicBezTo>
                          <a:cubicBezTo>
                            <a:pt x="2062807" y="-28390"/>
                            <a:pt x="2298980" y="25307"/>
                            <a:pt x="2448041" y="0"/>
                          </a:cubicBezTo>
                          <a:cubicBezTo>
                            <a:pt x="2604432" y="-38861"/>
                            <a:pt x="2673737" y="19865"/>
                            <a:pt x="2846371" y="0"/>
                          </a:cubicBezTo>
                          <a:cubicBezTo>
                            <a:pt x="3024880" y="-40242"/>
                            <a:pt x="3134576" y="-5566"/>
                            <a:pt x="3347300" y="0"/>
                          </a:cubicBezTo>
                          <a:cubicBezTo>
                            <a:pt x="3556051" y="2198"/>
                            <a:pt x="3589256" y="14299"/>
                            <a:pt x="3745630" y="0"/>
                          </a:cubicBezTo>
                          <a:cubicBezTo>
                            <a:pt x="3912190" y="8935"/>
                            <a:pt x="4055849" y="36262"/>
                            <a:pt x="4349160" y="0"/>
                          </a:cubicBezTo>
                          <a:cubicBezTo>
                            <a:pt x="4639901" y="-9988"/>
                            <a:pt x="4590825" y="20840"/>
                            <a:pt x="4747489" y="0"/>
                          </a:cubicBezTo>
                          <a:cubicBezTo>
                            <a:pt x="4935995" y="-25204"/>
                            <a:pt x="5022922" y="61862"/>
                            <a:pt x="5248419" y="0"/>
                          </a:cubicBezTo>
                          <a:cubicBezTo>
                            <a:pt x="5460153" y="-13664"/>
                            <a:pt x="5601290" y="37253"/>
                            <a:pt x="5851948" y="0"/>
                          </a:cubicBezTo>
                          <a:cubicBezTo>
                            <a:pt x="6123545" y="-49838"/>
                            <a:pt x="6311394" y="39145"/>
                            <a:pt x="6455478" y="0"/>
                          </a:cubicBezTo>
                          <a:cubicBezTo>
                            <a:pt x="6585453" y="-25874"/>
                            <a:pt x="7009326" y="21384"/>
                            <a:pt x="7264208" y="0"/>
                          </a:cubicBezTo>
                          <a:cubicBezTo>
                            <a:pt x="7543544" y="-41402"/>
                            <a:pt x="7803785" y="21134"/>
                            <a:pt x="7970338" y="0"/>
                          </a:cubicBezTo>
                          <a:cubicBezTo>
                            <a:pt x="8139288" y="-38224"/>
                            <a:pt x="8177450" y="-10701"/>
                            <a:pt x="8266068" y="0"/>
                          </a:cubicBezTo>
                          <a:cubicBezTo>
                            <a:pt x="8295852" y="-38943"/>
                            <a:pt x="8711458" y="-44692"/>
                            <a:pt x="9074798" y="0"/>
                          </a:cubicBezTo>
                          <a:cubicBezTo>
                            <a:pt x="9407040" y="-20890"/>
                            <a:pt x="9461663" y="911"/>
                            <a:pt x="9883528" y="0"/>
                          </a:cubicBezTo>
                          <a:cubicBezTo>
                            <a:pt x="10285110" y="1121"/>
                            <a:pt x="10266067" y="32124"/>
                            <a:pt x="10408599" y="0"/>
                          </a:cubicBezTo>
                          <a:cubicBezTo>
                            <a:pt x="10510016" y="-8206"/>
                            <a:pt x="10586218" y="33508"/>
                            <a:pt x="10557192" y="103331"/>
                          </a:cubicBezTo>
                          <a:cubicBezTo>
                            <a:pt x="10553462" y="266602"/>
                            <a:pt x="10506664" y="350511"/>
                            <a:pt x="10557192" y="516647"/>
                          </a:cubicBezTo>
                          <a:cubicBezTo>
                            <a:pt x="10534352" y="576981"/>
                            <a:pt x="10484289" y="632893"/>
                            <a:pt x="10408599" y="619979"/>
                          </a:cubicBezTo>
                          <a:cubicBezTo>
                            <a:pt x="10132907" y="609637"/>
                            <a:pt x="9861402" y="542482"/>
                            <a:pt x="9702469" y="619979"/>
                          </a:cubicBezTo>
                          <a:cubicBezTo>
                            <a:pt x="9519351" y="654775"/>
                            <a:pt x="9110402" y="586544"/>
                            <a:pt x="8893739" y="619979"/>
                          </a:cubicBezTo>
                          <a:cubicBezTo>
                            <a:pt x="8713506" y="607017"/>
                            <a:pt x="8458765" y="584950"/>
                            <a:pt x="8290209" y="619979"/>
                          </a:cubicBezTo>
                          <a:cubicBezTo>
                            <a:pt x="8107993" y="693792"/>
                            <a:pt x="7912347" y="562633"/>
                            <a:pt x="7584079" y="619979"/>
                          </a:cubicBezTo>
                          <a:cubicBezTo>
                            <a:pt x="7282299" y="647232"/>
                            <a:pt x="7214028" y="615036"/>
                            <a:pt x="7083149" y="619979"/>
                          </a:cubicBezTo>
                          <a:cubicBezTo>
                            <a:pt x="6960669" y="645358"/>
                            <a:pt x="6863214" y="599953"/>
                            <a:pt x="6787420" y="619979"/>
                          </a:cubicBezTo>
                          <a:cubicBezTo>
                            <a:pt x="6722080" y="640763"/>
                            <a:pt x="6597186" y="611319"/>
                            <a:pt x="6491691" y="619979"/>
                          </a:cubicBezTo>
                          <a:cubicBezTo>
                            <a:pt x="6351741" y="637943"/>
                            <a:pt x="6213384" y="612886"/>
                            <a:pt x="6093361" y="619979"/>
                          </a:cubicBezTo>
                          <a:cubicBezTo>
                            <a:pt x="5984862" y="638039"/>
                            <a:pt x="5772916" y="584681"/>
                            <a:pt x="5695031" y="619979"/>
                          </a:cubicBezTo>
                          <a:cubicBezTo>
                            <a:pt x="5597055" y="636355"/>
                            <a:pt x="5495671" y="564250"/>
                            <a:pt x="5296701" y="619979"/>
                          </a:cubicBezTo>
                          <a:cubicBezTo>
                            <a:pt x="5115807" y="678061"/>
                            <a:pt x="4703790" y="600571"/>
                            <a:pt x="4487971" y="619979"/>
                          </a:cubicBezTo>
                          <a:cubicBezTo>
                            <a:pt x="4278646" y="659764"/>
                            <a:pt x="3947567" y="619466"/>
                            <a:pt x="3781841" y="619979"/>
                          </a:cubicBezTo>
                          <a:cubicBezTo>
                            <a:pt x="3628740" y="607209"/>
                            <a:pt x="3373271" y="618698"/>
                            <a:pt x="3280911" y="619979"/>
                          </a:cubicBezTo>
                          <a:cubicBezTo>
                            <a:pt x="3146309" y="640342"/>
                            <a:pt x="2977093" y="619556"/>
                            <a:pt x="2779982" y="619979"/>
                          </a:cubicBezTo>
                          <a:cubicBezTo>
                            <a:pt x="2578530" y="624855"/>
                            <a:pt x="2601098" y="603089"/>
                            <a:pt x="2484252" y="619979"/>
                          </a:cubicBezTo>
                          <a:cubicBezTo>
                            <a:pt x="2364994" y="620340"/>
                            <a:pt x="1907291" y="556814"/>
                            <a:pt x="1778122" y="619979"/>
                          </a:cubicBezTo>
                          <a:cubicBezTo>
                            <a:pt x="1569079" y="685900"/>
                            <a:pt x="1368592" y="612718"/>
                            <a:pt x="1071993" y="619979"/>
                          </a:cubicBezTo>
                          <a:cubicBezTo>
                            <a:pt x="890388" y="650865"/>
                            <a:pt x="461460" y="615620"/>
                            <a:pt x="148592" y="619979"/>
                          </a:cubicBezTo>
                          <a:cubicBezTo>
                            <a:pt x="65744" y="611847"/>
                            <a:pt x="12687" y="572070"/>
                            <a:pt x="0" y="516647"/>
                          </a:cubicBezTo>
                          <a:cubicBezTo>
                            <a:pt x="-41259" y="395667"/>
                            <a:pt x="43359" y="178878"/>
                            <a:pt x="0" y="103331"/>
                          </a:cubicBezTo>
                          <a:close/>
                        </a:path>
                      </a:pathLst>
                    </a:cu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xmlns="" id="{6B53869B-C034-43C6-AECF-77A23A23248B}"/>
                </a:ext>
              </a:extLst>
            </p:cNvPr>
            <p:cNvSpPr/>
            <p:nvPr/>
          </p:nvSpPr>
          <p:spPr>
            <a:xfrm>
              <a:off x="1526400" y="4540226"/>
              <a:ext cx="8286496" cy="65456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endParaRPr kumimoji="0" lang="vi-VN" sz="24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FA2652-CA45-4A4F-901E-5CBE41A2E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0658" y="1262743"/>
            <a:ext cx="4332514" cy="4332514"/>
          </a:xfrm>
          <a:prstGeom prst="rect">
            <a:avLst/>
          </a:prstGeom>
        </p:spPr>
      </p:pic>
      <p:pic>
        <p:nvPicPr>
          <p:cNvPr id="6" name="Picture 5">
            <a:extLst>
              <a:ext uri="{FF2B5EF4-FFF2-40B4-BE49-F238E27FC236}">
                <a16:creationId xmlns:a16="http://schemas.microsoft.com/office/drawing/2014/main" xmlns="" id="{9E6E1755-6DCA-4C3F-9893-F446F7009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658" y="1850572"/>
            <a:ext cx="4149378" cy="2841171"/>
          </a:xfrm>
          <a:prstGeom prst="rect">
            <a:avLst/>
          </a:prstGeom>
        </p:spPr>
      </p:pic>
      <p:sp>
        <p:nvSpPr>
          <p:cNvPr id="8" name="Rectangle 7">
            <a:extLst>
              <a:ext uri="{FF2B5EF4-FFF2-40B4-BE49-F238E27FC236}">
                <a16:creationId xmlns:a16="http://schemas.microsoft.com/office/drawing/2014/main" xmlns="" id="{DFE24B5A-86C6-4A28-86F1-B2F22548750A}"/>
              </a:ext>
            </a:extLst>
          </p:cNvPr>
          <p:cNvSpPr/>
          <p:nvPr/>
        </p:nvSpPr>
        <p:spPr>
          <a:xfrm>
            <a:off x="757166" y="339413"/>
            <a:ext cx="1067766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ĐEO KHẨU TRANG CHỐNG CORONA</a:t>
            </a:r>
          </a:p>
        </p:txBody>
      </p:sp>
      <p:pic>
        <p:nvPicPr>
          <p:cNvPr id="38" name="Picture 37">
            <a:extLst>
              <a:ext uri="{FF2B5EF4-FFF2-40B4-BE49-F238E27FC236}">
                <a16:creationId xmlns:a16="http://schemas.microsoft.com/office/drawing/2014/main" xmlns="" id="{34A51B6B-17CB-4CA6-9934-376086987B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689" t="-292" r="-5252" b="292"/>
          <a:stretch/>
        </p:blipFill>
        <p:spPr>
          <a:xfrm>
            <a:off x="9308613" y="2406432"/>
            <a:ext cx="1774212" cy="3312393"/>
          </a:xfrm>
          <a:prstGeom prst="rect">
            <a:avLst/>
          </a:prstGeom>
        </p:spPr>
      </p:pic>
      <p:pic>
        <p:nvPicPr>
          <p:cNvPr id="39" name="Picture 38">
            <a:extLst>
              <a:ext uri="{FF2B5EF4-FFF2-40B4-BE49-F238E27FC236}">
                <a16:creationId xmlns:a16="http://schemas.microsoft.com/office/drawing/2014/main" xmlns="" id="{22532792-FA33-4593-9EE4-F454E827E5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6437"/>
          <a:stretch/>
        </p:blipFill>
        <p:spPr>
          <a:xfrm>
            <a:off x="7528878" y="2406432"/>
            <a:ext cx="1774212" cy="3312393"/>
          </a:xfrm>
          <a:prstGeom prst="rect">
            <a:avLst/>
          </a:prstGeom>
        </p:spPr>
      </p:pic>
      <p:pic>
        <p:nvPicPr>
          <p:cNvPr id="17" name="Picture 16">
            <a:extLst>
              <a:ext uri="{FF2B5EF4-FFF2-40B4-BE49-F238E27FC236}">
                <a16:creationId xmlns:a16="http://schemas.microsoft.com/office/drawing/2014/main" xmlns="" id="{19E22309-963D-422D-A90B-EA37AB45F8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2036" y="3526971"/>
            <a:ext cx="931077" cy="372085"/>
          </a:xfrm>
          <a:prstGeom prst="rect">
            <a:avLst/>
          </a:prstGeom>
        </p:spPr>
      </p:pic>
      <p:pic>
        <p:nvPicPr>
          <p:cNvPr id="42" name="Picture 41">
            <a:extLst>
              <a:ext uri="{FF2B5EF4-FFF2-40B4-BE49-F238E27FC236}">
                <a16:creationId xmlns:a16="http://schemas.microsoft.com/office/drawing/2014/main" xmlns="" id="{51CB4689-4874-4E06-984E-572747ADCA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5223" y="3746942"/>
            <a:ext cx="931077" cy="372085"/>
          </a:xfrm>
          <a:prstGeom prst="rect">
            <a:avLst/>
          </a:prstGeom>
        </p:spPr>
      </p:pic>
      <p:sp>
        <p:nvSpPr>
          <p:cNvPr id="19" name="Rectangle 18">
            <a:hlinkClick r:id="rId8" action="ppaction://hlinksldjump"/>
            <a:extLst>
              <a:ext uri="{FF2B5EF4-FFF2-40B4-BE49-F238E27FC236}">
                <a16:creationId xmlns:a16="http://schemas.microsoft.com/office/drawing/2014/main" xmlns="" id="{61CEC918-1744-46D1-B576-A6CAC9F65B11}"/>
              </a:ext>
            </a:extLst>
          </p:cNvPr>
          <p:cNvSpPr/>
          <p:nvPr/>
        </p:nvSpPr>
        <p:spPr>
          <a:xfrm>
            <a:off x="4886821" y="5416620"/>
            <a:ext cx="156927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PLAY</a:t>
            </a:r>
          </a:p>
        </p:txBody>
      </p:sp>
      <p:pic>
        <p:nvPicPr>
          <p:cNvPr id="10" name="Zen Garden In-Game - Laura Shigihara - NhacCuaTui.MP3">
            <a:hlinkClick r:id="" action="ppaction://media"/>
            <a:extLst>
              <a:ext uri="{FF2B5EF4-FFF2-40B4-BE49-F238E27FC236}">
                <a16:creationId xmlns:a16="http://schemas.microsoft.com/office/drawing/2014/main" xmlns="" id="{5E0DAB95-8124-4ED3-BB95-9A83294A10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7566" y="191478"/>
            <a:ext cx="609600" cy="609600"/>
          </a:xfrm>
          <a:prstGeom prst="rect">
            <a:avLst/>
          </a:prstGeom>
        </p:spPr>
      </p:pic>
      <p:sp>
        <p:nvSpPr>
          <p:cNvPr id="2" name="Rectangle 1">
            <a:extLst>
              <a:ext uri="{FF2B5EF4-FFF2-40B4-BE49-F238E27FC236}">
                <a16:creationId xmlns:a16="http://schemas.microsoft.com/office/drawing/2014/main" xmlns="" id="{677AF685-B270-50BE-6C6D-F648FAA4FBAB}"/>
              </a:ext>
            </a:extLst>
          </p:cNvPr>
          <p:cNvSpPr/>
          <p:nvPr/>
        </p:nvSpPr>
        <p:spPr>
          <a:xfrm>
            <a:off x="-2027583" y="145774"/>
            <a:ext cx="1921566" cy="221311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B81C29F-B0BF-4B72-B9B8-56E8ABF462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689" t="-292" r="-5252" b="292"/>
          <a:stretch/>
        </p:blipFill>
        <p:spPr>
          <a:xfrm>
            <a:off x="3805213" y="3257828"/>
            <a:ext cx="1384822" cy="2585415"/>
          </a:xfrm>
          <a:prstGeom prst="rect">
            <a:avLst/>
          </a:prstGeom>
        </p:spPr>
      </p:pic>
      <p:pic>
        <p:nvPicPr>
          <p:cNvPr id="5" name="Picture 4">
            <a:extLst>
              <a:ext uri="{FF2B5EF4-FFF2-40B4-BE49-F238E27FC236}">
                <a16:creationId xmlns:a16="http://schemas.microsoft.com/office/drawing/2014/main" xmlns="" id="{27EFDE0F-F056-4A2C-B154-53C63A80F4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437"/>
          <a:stretch/>
        </p:blipFill>
        <p:spPr>
          <a:xfrm>
            <a:off x="827196" y="2055726"/>
            <a:ext cx="1384822" cy="2585415"/>
          </a:xfrm>
          <a:prstGeom prst="rect">
            <a:avLst/>
          </a:prstGeom>
        </p:spPr>
      </p:pic>
      <p:pic>
        <p:nvPicPr>
          <p:cNvPr id="9" name="Picture 8">
            <a:extLst>
              <a:ext uri="{FF2B5EF4-FFF2-40B4-BE49-F238E27FC236}">
                <a16:creationId xmlns:a16="http://schemas.microsoft.com/office/drawing/2014/main" xmlns="" id="{200A7FEE-D16C-4D21-A85A-E3C3B10483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53" t="28687" r="28347" b="13627"/>
          <a:stretch/>
        </p:blipFill>
        <p:spPr>
          <a:xfrm>
            <a:off x="9093184" y="3972489"/>
            <a:ext cx="1319441" cy="2111106"/>
          </a:xfrm>
          <a:prstGeom prst="rect">
            <a:avLst/>
          </a:prstGeom>
        </p:spPr>
      </p:pic>
      <p:pic>
        <p:nvPicPr>
          <p:cNvPr id="13" name="Picture 12">
            <a:extLst>
              <a:ext uri="{FF2B5EF4-FFF2-40B4-BE49-F238E27FC236}">
                <a16:creationId xmlns:a16="http://schemas.microsoft.com/office/drawing/2014/main" xmlns="" id="{35ACA9E9-3273-4AD1-BF41-E522DD13D5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2612" y="4244389"/>
            <a:ext cx="766082" cy="306147"/>
          </a:xfrm>
          <a:prstGeom prst="rect">
            <a:avLst/>
          </a:prstGeom>
        </p:spPr>
      </p:pic>
      <p:pic>
        <p:nvPicPr>
          <p:cNvPr id="14" name="Picture 13">
            <a:extLst>
              <a:ext uri="{FF2B5EF4-FFF2-40B4-BE49-F238E27FC236}">
                <a16:creationId xmlns:a16="http://schemas.microsoft.com/office/drawing/2014/main" xmlns=""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2548" y="2885315"/>
            <a:ext cx="807472" cy="322688"/>
          </a:xfrm>
          <a:prstGeom prst="rect">
            <a:avLst/>
          </a:prstGeom>
        </p:spPr>
      </p:pic>
      <p:pic>
        <p:nvPicPr>
          <p:cNvPr id="15" name="Picture 14">
            <a:extLst>
              <a:ext uri="{FF2B5EF4-FFF2-40B4-BE49-F238E27FC236}">
                <a16:creationId xmlns:a16="http://schemas.microsoft.com/office/drawing/2014/main" xmlns="" id="{D2198587-C16C-4350-9B4E-1984C68DED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224" t="2" r="16692" b="-1996"/>
          <a:stretch/>
        </p:blipFill>
        <p:spPr>
          <a:xfrm rot="354455">
            <a:off x="9581157" y="4267765"/>
            <a:ext cx="319906" cy="200344"/>
          </a:xfrm>
          <a:prstGeom prst="rect">
            <a:avLst/>
          </a:prstGeom>
        </p:spPr>
      </p:pic>
      <p:pic>
        <p:nvPicPr>
          <p:cNvPr id="20" name="Picture 19">
            <a:extLst>
              <a:ext uri="{FF2B5EF4-FFF2-40B4-BE49-F238E27FC236}">
                <a16:creationId xmlns:a16="http://schemas.microsoft.com/office/drawing/2014/main" xmlns="" id="{D3009DBE-80D2-468B-BC5D-8587D56373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0457" y="1613025"/>
            <a:ext cx="1303361" cy="1303361"/>
          </a:xfrm>
          <a:prstGeom prst="rect">
            <a:avLst/>
          </a:prstGeom>
        </p:spPr>
      </p:pic>
      <p:pic>
        <p:nvPicPr>
          <p:cNvPr id="22" name="Picture 21">
            <a:extLst>
              <a:ext uri="{FF2B5EF4-FFF2-40B4-BE49-F238E27FC236}">
                <a16:creationId xmlns:a16="http://schemas.microsoft.com/office/drawing/2014/main" xmlns="" id="{920A851A-287E-43FC-A873-CC7411E0FF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31504" y="2787450"/>
            <a:ext cx="1303361" cy="1303361"/>
          </a:xfrm>
          <a:prstGeom prst="rect">
            <a:avLst/>
          </a:prstGeom>
        </p:spPr>
      </p:pic>
      <p:sp>
        <p:nvSpPr>
          <p:cNvPr id="25" name="Oval 24">
            <a:hlinkClick r:id="rId9" action="ppaction://hlinksldjump"/>
            <a:extLst>
              <a:ext uri="{FF2B5EF4-FFF2-40B4-BE49-F238E27FC236}">
                <a16:creationId xmlns:a16="http://schemas.microsoft.com/office/drawing/2014/main" xmlns="" id="{7EFDE4D0-9DA6-46CD-A60A-AB8DA304415D}"/>
              </a:ext>
            </a:extLst>
          </p:cNvPr>
          <p:cNvSpPr/>
          <p:nvPr/>
        </p:nvSpPr>
        <p:spPr>
          <a:xfrm>
            <a:off x="1419805" y="1598525"/>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26" name="Oval 25">
            <a:hlinkClick r:id="rId10" action="ppaction://hlinksldjump"/>
            <a:extLst>
              <a:ext uri="{FF2B5EF4-FFF2-40B4-BE49-F238E27FC236}">
                <a16:creationId xmlns:a16="http://schemas.microsoft.com/office/drawing/2014/main" xmlns="" id="{BA77418A-DDA1-47D0-A644-3689608C60FD}"/>
              </a:ext>
            </a:extLst>
          </p:cNvPr>
          <p:cNvSpPr/>
          <p:nvPr/>
        </p:nvSpPr>
        <p:spPr>
          <a:xfrm>
            <a:off x="4196878" y="282819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27" name="Oval 26">
            <a:hlinkClick r:id="rId11" action="ppaction://hlinksldjump"/>
            <a:extLst>
              <a:ext uri="{FF2B5EF4-FFF2-40B4-BE49-F238E27FC236}">
                <a16:creationId xmlns:a16="http://schemas.microsoft.com/office/drawing/2014/main" xmlns="" id="{7D118569-2E87-4F71-BFBF-B05A580B20AF}"/>
              </a:ext>
            </a:extLst>
          </p:cNvPr>
          <p:cNvSpPr/>
          <p:nvPr/>
        </p:nvSpPr>
        <p:spPr>
          <a:xfrm>
            <a:off x="9556289" y="339492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pic>
        <p:nvPicPr>
          <p:cNvPr id="32" name="Picture 31">
            <a:extLst>
              <a:ext uri="{FF2B5EF4-FFF2-40B4-BE49-F238E27FC236}">
                <a16:creationId xmlns:a16="http://schemas.microsoft.com/office/drawing/2014/main" xmlns="" id="{84C144AF-8F9D-4EE2-8AC8-ABCD0339CEA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399467" y="1862846"/>
            <a:ext cx="823906" cy="771331"/>
          </a:xfrm>
          <a:prstGeom prst="rect">
            <a:avLst/>
          </a:prstGeom>
        </p:spPr>
      </p:pic>
      <p:pic>
        <p:nvPicPr>
          <p:cNvPr id="46" name="Picture 45">
            <a:extLst>
              <a:ext uri="{FF2B5EF4-FFF2-40B4-BE49-F238E27FC236}">
                <a16:creationId xmlns:a16="http://schemas.microsoft.com/office/drawing/2014/main" xmlns="" id="{4855FE77-97C4-47F1-A1BA-F7DD8019B30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7135" y="3008078"/>
            <a:ext cx="1581273" cy="1082733"/>
          </a:xfrm>
          <a:prstGeom prst="rect">
            <a:avLst/>
          </a:prstGeom>
        </p:spPr>
      </p:pic>
      <p:pic>
        <p:nvPicPr>
          <p:cNvPr id="47" name="Picture 46">
            <a:extLst>
              <a:ext uri="{FF2B5EF4-FFF2-40B4-BE49-F238E27FC236}">
                <a16:creationId xmlns:a16="http://schemas.microsoft.com/office/drawing/2014/main" xmlns="" id="{D737B5ED-7538-434E-950A-34EE2E2CAED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08762" y="4242641"/>
            <a:ext cx="1581273" cy="1082733"/>
          </a:xfrm>
          <a:prstGeom prst="rect">
            <a:avLst/>
          </a:prstGeom>
        </p:spPr>
      </p:pic>
      <p:pic>
        <p:nvPicPr>
          <p:cNvPr id="48" name="Picture 47">
            <a:extLst>
              <a:ext uri="{FF2B5EF4-FFF2-40B4-BE49-F238E27FC236}">
                <a16:creationId xmlns:a16="http://schemas.microsoft.com/office/drawing/2014/main" xmlns="" id="{2513FD76-F008-45B0-9091-BB668BCFFF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59719" y="4391776"/>
            <a:ext cx="1581273" cy="1082733"/>
          </a:xfrm>
          <a:prstGeom prst="rect">
            <a:avLst/>
          </a:prstGeom>
        </p:spPr>
      </p:pic>
      <p:sp>
        <p:nvSpPr>
          <p:cNvPr id="2" name="Freeform: Shape 1">
            <a:extLst>
              <a:ext uri="{FF2B5EF4-FFF2-40B4-BE49-F238E27FC236}">
                <a16:creationId xmlns:a16="http://schemas.microsoft.com/office/drawing/2014/main" xmlns="" id="{D03BEC4E-2143-47AA-91BF-21459A421249}"/>
              </a:ext>
            </a:extLst>
          </p:cNvPr>
          <p:cNvSpPr/>
          <p:nvPr/>
        </p:nvSpPr>
        <p:spPr>
          <a:xfrm>
            <a:off x="1252548" y="2713363"/>
            <a:ext cx="737119" cy="198275"/>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xmlns="" id="{F548D29D-1E52-42FD-B7C9-74D1BF67D532}"/>
              </a:ext>
            </a:extLst>
          </p:cNvPr>
          <p:cNvSpPr/>
          <p:nvPr/>
        </p:nvSpPr>
        <p:spPr>
          <a:xfrm>
            <a:off x="3942669" y="4074217"/>
            <a:ext cx="664989" cy="212832"/>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94659890-8FAF-48D7-8B28-8FF8DB03103F}"/>
              </a:ext>
            </a:extLst>
          </p:cNvPr>
          <p:cNvSpPr/>
          <p:nvPr/>
        </p:nvSpPr>
        <p:spPr>
          <a:xfrm>
            <a:off x="9605161" y="4173946"/>
            <a:ext cx="338828" cy="107216"/>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hlinkClick r:id="rId15" action="ppaction://hlinksldjump"/>
            <a:extLst>
              <a:ext uri="{FF2B5EF4-FFF2-40B4-BE49-F238E27FC236}">
                <a16:creationId xmlns:a16="http://schemas.microsoft.com/office/drawing/2014/main" xmlns="" id="{0CB3A783-F8E2-44F0-8F94-571562FAC943}"/>
              </a:ext>
            </a:extLst>
          </p:cNvPr>
          <p:cNvSpPr/>
          <p:nvPr/>
        </p:nvSpPr>
        <p:spPr>
          <a:xfrm>
            <a:off x="10412625" y="114300"/>
            <a:ext cx="1779375" cy="45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xmlns="" id="{6DCC4C9A-42FA-4AA3-B09F-470F4C2321A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6074" t="4786" r="-13343" b="-4786"/>
          <a:stretch/>
        </p:blipFill>
        <p:spPr>
          <a:xfrm>
            <a:off x="7855008" y="2844495"/>
            <a:ext cx="1424066" cy="2486608"/>
          </a:xfrm>
          <a:prstGeom prst="rect">
            <a:avLst/>
          </a:prstGeom>
        </p:spPr>
      </p:pic>
      <p:pic>
        <p:nvPicPr>
          <p:cNvPr id="30" name="Picture 29">
            <a:extLst>
              <a:ext uri="{FF2B5EF4-FFF2-40B4-BE49-F238E27FC236}">
                <a16:creationId xmlns:a16="http://schemas.microsoft.com/office/drawing/2014/main" xmlns="" id="{2C20596B-B1B9-4D8A-9061-8518DDC0F9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9569" y="3651969"/>
            <a:ext cx="807472" cy="322688"/>
          </a:xfrm>
          <a:prstGeom prst="rect">
            <a:avLst/>
          </a:prstGeom>
        </p:spPr>
      </p:pic>
      <p:pic>
        <p:nvPicPr>
          <p:cNvPr id="31" name="Picture 30">
            <a:extLst>
              <a:ext uri="{FF2B5EF4-FFF2-40B4-BE49-F238E27FC236}">
                <a16:creationId xmlns:a16="http://schemas.microsoft.com/office/drawing/2014/main" xmlns="" id="{42D4C8C0-1DF7-4378-82A9-D4709B3304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2416" y="1158870"/>
            <a:ext cx="1303361" cy="1303361"/>
          </a:xfrm>
          <a:prstGeom prst="rect">
            <a:avLst/>
          </a:prstGeom>
        </p:spPr>
      </p:pic>
      <p:sp>
        <p:nvSpPr>
          <p:cNvPr id="33" name="Oval 32">
            <a:hlinkClick r:id="rId17" action="ppaction://hlinksldjump"/>
            <a:extLst>
              <a:ext uri="{FF2B5EF4-FFF2-40B4-BE49-F238E27FC236}">
                <a16:creationId xmlns:a16="http://schemas.microsoft.com/office/drawing/2014/main" xmlns="" id="{149FEAFE-3ADC-4F08-ADC1-60F7D84EE236}"/>
              </a:ext>
            </a:extLst>
          </p:cNvPr>
          <p:cNvSpPr/>
          <p:nvPr/>
        </p:nvSpPr>
        <p:spPr>
          <a:xfrm>
            <a:off x="7123826" y="2264706"/>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4</a:t>
            </a:r>
          </a:p>
        </p:txBody>
      </p:sp>
      <p:sp>
        <p:nvSpPr>
          <p:cNvPr id="34" name="Oval 33">
            <a:hlinkClick r:id="rId18" action="ppaction://hlinksldjump"/>
            <a:extLst>
              <a:ext uri="{FF2B5EF4-FFF2-40B4-BE49-F238E27FC236}">
                <a16:creationId xmlns:a16="http://schemas.microsoft.com/office/drawing/2014/main" xmlns="" id="{50E4E425-E925-4EF6-9B13-9A5B20D08674}"/>
              </a:ext>
            </a:extLst>
          </p:cNvPr>
          <p:cNvSpPr/>
          <p:nvPr/>
        </p:nvSpPr>
        <p:spPr>
          <a:xfrm>
            <a:off x="8112310" y="2274153"/>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5</a:t>
            </a:r>
          </a:p>
        </p:txBody>
      </p:sp>
      <p:pic>
        <p:nvPicPr>
          <p:cNvPr id="35" name="Picture 34">
            <a:extLst>
              <a:ext uri="{FF2B5EF4-FFF2-40B4-BE49-F238E27FC236}">
                <a16:creationId xmlns:a16="http://schemas.microsoft.com/office/drawing/2014/main" xmlns="" id="{1EFFF66C-1A53-481C-8A07-6952C431BC3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6958994" y="1355085"/>
            <a:ext cx="823906" cy="771331"/>
          </a:xfrm>
          <a:prstGeom prst="rect">
            <a:avLst/>
          </a:prstGeom>
        </p:spPr>
      </p:pic>
      <p:pic>
        <p:nvPicPr>
          <p:cNvPr id="36" name="Picture 35">
            <a:extLst>
              <a:ext uri="{FF2B5EF4-FFF2-40B4-BE49-F238E27FC236}">
                <a16:creationId xmlns:a16="http://schemas.microsoft.com/office/drawing/2014/main" xmlns="" id="{96E27339-B147-4467-A603-D5AF5C34CCF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43467"/>
          <a:stretch/>
        </p:blipFill>
        <p:spPr>
          <a:xfrm>
            <a:off x="6460664" y="2731353"/>
            <a:ext cx="1405749" cy="2486608"/>
          </a:xfrm>
          <a:prstGeom prst="rect">
            <a:avLst/>
          </a:prstGeom>
        </p:spPr>
      </p:pic>
      <p:pic>
        <p:nvPicPr>
          <p:cNvPr id="38" name="Picture 37">
            <a:extLst>
              <a:ext uri="{FF2B5EF4-FFF2-40B4-BE49-F238E27FC236}">
                <a16:creationId xmlns:a16="http://schemas.microsoft.com/office/drawing/2014/main" xmlns="" id="{C2680DA8-D541-4587-AFF7-359D377B3F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0243" y="3779265"/>
            <a:ext cx="807472" cy="322688"/>
          </a:xfrm>
          <a:prstGeom prst="rect">
            <a:avLst/>
          </a:prstGeom>
        </p:spPr>
      </p:pic>
      <p:pic>
        <p:nvPicPr>
          <p:cNvPr id="39" name="Picture 38">
            <a:extLst>
              <a:ext uri="{FF2B5EF4-FFF2-40B4-BE49-F238E27FC236}">
                <a16:creationId xmlns:a16="http://schemas.microsoft.com/office/drawing/2014/main" xmlns="" id="{D1A6D9DE-16FC-490C-8CFB-33E3B32C9FD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70913" y="3847063"/>
            <a:ext cx="1016960" cy="696335"/>
          </a:xfrm>
          <a:prstGeom prst="rect">
            <a:avLst/>
          </a:prstGeom>
        </p:spPr>
      </p:pic>
      <p:pic>
        <p:nvPicPr>
          <p:cNvPr id="40" name="Picture 39">
            <a:extLst>
              <a:ext uri="{FF2B5EF4-FFF2-40B4-BE49-F238E27FC236}">
                <a16:creationId xmlns:a16="http://schemas.microsoft.com/office/drawing/2014/main" xmlns="" id="{A6740F0F-C942-48E5-A648-0A46F58AC47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64200" y="4007902"/>
            <a:ext cx="1066987" cy="730590"/>
          </a:xfrm>
          <a:prstGeom prst="rect">
            <a:avLst/>
          </a:prstGeom>
        </p:spPr>
      </p:pic>
      <p:sp>
        <p:nvSpPr>
          <p:cNvPr id="41" name="Freeform: Shape 40">
            <a:extLst>
              <a:ext uri="{FF2B5EF4-FFF2-40B4-BE49-F238E27FC236}">
                <a16:creationId xmlns:a16="http://schemas.microsoft.com/office/drawing/2014/main" xmlns="" id="{F70F835F-5D38-4515-9168-9772D0D31130}"/>
              </a:ext>
            </a:extLst>
          </p:cNvPr>
          <p:cNvSpPr/>
          <p:nvPr/>
        </p:nvSpPr>
        <p:spPr>
          <a:xfrm>
            <a:off x="7065818" y="3574473"/>
            <a:ext cx="729673"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xmlns="" id="{D7FC3BAD-1DC5-48AC-A996-C2FBADD7B492}"/>
              </a:ext>
            </a:extLst>
          </p:cNvPr>
          <p:cNvSpPr/>
          <p:nvPr/>
        </p:nvSpPr>
        <p:spPr>
          <a:xfrm>
            <a:off x="7847228" y="3505331"/>
            <a:ext cx="677589"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9F7AE6CB-1B50-8CB8-E0ED-4DC7616EC146}"/>
              </a:ext>
            </a:extLst>
          </p:cNvPr>
          <p:cNvSpPr/>
          <p:nvPr/>
        </p:nvSpPr>
        <p:spPr>
          <a:xfrm>
            <a:off x="-2029214" y="145774"/>
            <a:ext cx="1923197" cy="221311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3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1"/>
                                        </p:tgtEl>
                                        <p:attrNameLst>
                                          <p:attrName>r</p:attrName>
                                        </p:attrNameLst>
                                      </p:cBhvr>
                                    </p:animRot>
                                    <p:animRot by="-240000">
                                      <p:cBhvr>
                                        <p:cTn id="19" dur="200" fill="hold">
                                          <p:stCondLst>
                                            <p:cond delay="200"/>
                                          </p:stCondLst>
                                        </p:cTn>
                                        <p:tgtEl>
                                          <p:spTgt spid="31"/>
                                        </p:tgtEl>
                                        <p:attrNameLst>
                                          <p:attrName>r</p:attrName>
                                        </p:attrNameLst>
                                      </p:cBhvr>
                                    </p:animRot>
                                    <p:animRot by="240000">
                                      <p:cBhvr>
                                        <p:cTn id="20" dur="200" fill="hold">
                                          <p:stCondLst>
                                            <p:cond delay="400"/>
                                          </p:stCondLst>
                                        </p:cTn>
                                        <p:tgtEl>
                                          <p:spTgt spid="31"/>
                                        </p:tgtEl>
                                        <p:attrNameLst>
                                          <p:attrName>r</p:attrName>
                                        </p:attrNameLst>
                                      </p:cBhvr>
                                    </p:animRot>
                                    <p:animRot by="-240000">
                                      <p:cBhvr>
                                        <p:cTn id="21" dur="200" fill="hold">
                                          <p:stCondLst>
                                            <p:cond delay="600"/>
                                          </p:stCondLst>
                                        </p:cTn>
                                        <p:tgtEl>
                                          <p:spTgt spid="31"/>
                                        </p:tgtEl>
                                        <p:attrNameLst>
                                          <p:attrName>r</p:attrName>
                                        </p:attrNameLst>
                                      </p:cBhvr>
                                    </p:animRot>
                                    <p:animRot by="120000">
                                      <p:cBhvr>
                                        <p:cTn id="22" dur="200" fill="hold">
                                          <p:stCondLst>
                                            <p:cond delay="800"/>
                                          </p:stCondLst>
                                        </p:cTn>
                                        <p:tgtEl>
                                          <p:spTgt spid="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5"/>
                                        </p:tgtEl>
                                        <p:attrNameLst>
                                          <p:attrName>r</p:attrName>
                                        </p:attrNameLst>
                                      </p:cBhvr>
                                    </p:animRot>
                                    <p:animRot by="-240000">
                                      <p:cBhvr>
                                        <p:cTn id="25" dur="200" fill="hold">
                                          <p:stCondLst>
                                            <p:cond delay="200"/>
                                          </p:stCondLst>
                                        </p:cTn>
                                        <p:tgtEl>
                                          <p:spTgt spid="35"/>
                                        </p:tgtEl>
                                        <p:attrNameLst>
                                          <p:attrName>r</p:attrName>
                                        </p:attrNameLst>
                                      </p:cBhvr>
                                    </p:animRot>
                                    <p:animRot by="240000">
                                      <p:cBhvr>
                                        <p:cTn id="26" dur="200" fill="hold">
                                          <p:stCondLst>
                                            <p:cond delay="400"/>
                                          </p:stCondLst>
                                        </p:cTn>
                                        <p:tgtEl>
                                          <p:spTgt spid="35"/>
                                        </p:tgtEl>
                                        <p:attrNameLst>
                                          <p:attrName>r</p:attrName>
                                        </p:attrNameLst>
                                      </p:cBhvr>
                                    </p:animRot>
                                    <p:animRot by="-240000">
                                      <p:cBhvr>
                                        <p:cTn id="27" dur="200" fill="hold">
                                          <p:stCondLst>
                                            <p:cond delay="600"/>
                                          </p:stCondLst>
                                        </p:cTn>
                                        <p:tgtEl>
                                          <p:spTgt spid="35"/>
                                        </p:tgtEl>
                                        <p:attrNameLst>
                                          <p:attrName>r</p:attrName>
                                        </p:attrNameLst>
                                      </p:cBhvr>
                                    </p:animRot>
                                    <p:animRot by="120000">
                                      <p:cBhvr>
                                        <p:cTn id="28" dur="200" fill="hold">
                                          <p:stCondLst>
                                            <p:cond delay="8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par>
                                <p:cTn id="53" presetID="10" presetClass="exit" presetSubtype="0" fill="hold" nodeType="with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3.54167E-6 2.22222E-6 L 3.54167E-6 0.00023 L 0.04023 0.0868 " pathEditMode="relative" rAng="0" ptsTypes="AAA">
                                      <p:cBhvr>
                                        <p:cTn id="60" dur="2000" fill="hold"/>
                                        <p:tgtEl>
                                          <p:spTgt spid="32"/>
                                        </p:tgtEl>
                                        <p:attrNameLst>
                                          <p:attrName>ppt_x</p:attrName>
                                          <p:attrName>ppt_y</p:attrName>
                                        </p:attrNameLst>
                                      </p:cBhvr>
                                      <p:rCtr x="2005" y="4329"/>
                                    </p:animMotion>
                                  </p:childTnLst>
                                </p:cTn>
                              </p:par>
                              <p:par>
                                <p:cTn id="61" presetID="10" presetClass="entr" presetSubtype="0"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par>
                                <p:cTn id="64" presetID="53" presetClass="entr" presetSubtype="16"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p:cTn id="66" dur="500" fill="hold"/>
                                        <p:tgtEl>
                                          <p:spTgt spid="46"/>
                                        </p:tgtEl>
                                        <p:attrNameLst>
                                          <p:attrName>ppt_w</p:attrName>
                                        </p:attrNameLst>
                                      </p:cBhvr>
                                      <p:tavLst>
                                        <p:tav tm="0">
                                          <p:val>
                                            <p:fltVal val="0"/>
                                          </p:val>
                                        </p:tav>
                                        <p:tav tm="100000">
                                          <p:val>
                                            <p:strVal val="#ppt_w"/>
                                          </p:val>
                                        </p:tav>
                                      </p:tavLst>
                                    </p:anim>
                                    <p:anim calcmode="lin" valueType="num">
                                      <p:cBhvr>
                                        <p:cTn id="67" dur="500" fill="hold"/>
                                        <p:tgtEl>
                                          <p:spTgt spid="46"/>
                                        </p:tgtEl>
                                        <p:attrNameLst>
                                          <p:attrName>ppt_h</p:attrName>
                                        </p:attrNameLst>
                                      </p:cBhvr>
                                      <p:tavLst>
                                        <p:tav tm="0">
                                          <p:val>
                                            <p:fltVal val="0"/>
                                          </p:val>
                                        </p:tav>
                                        <p:tav tm="100000">
                                          <p:val>
                                            <p:strVal val="#ppt_h"/>
                                          </p:val>
                                        </p:tav>
                                      </p:tavLst>
                                    </p:anim>
                                    <p:animEffect transition="in" filter="fade">
                                      <p:cBhvr>
                                        <p:cTn id="68" dur="500"/>
                                        <p:tgtEl>
                                          <p:spTgt spid="46"/>
                                        </p:tgtEl>
                                      </p:cBhvr>
                                    </p:animEffec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dissolve">
                                      <p:cBhvr>
                                        <p:cTn id="74" dur="500"/>
                                        <p:tgtEl>
                                          <p:spTgt spid="13"/>
                                        </p:tgtEl>
                                      </p:cBhvr>
                                    </p:animEffect>
                                  </p:childTnLst>
                                </p:cTn>
                              </p:par>
                              <p:par>
                                <p:cTn id="75" presetID="10" presetClass="exit" presetSubtype="0" fill="hold"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64" presetClass="path" presetSubtype="0" accel="50000" decel="50000" fill="hold" nodeType="clickEffect">
                                  <p:stCondLst>
                                    <p:cond delay="0"/>
                                  </p:stCondLst>
                                  <p:childTnLst>
                                    <p:animMotion origin="layout" path="M -1.45833E-6 -2.59259E-6 L -0.06758 0.19005 " pathEditMode="relative" rAng="0" ptsTypes="AA">
                                      <p:cBhvr>
                                        <p:cTn id="82" dur="2000" fill="hold"/>
                                        <p:tgtEl>
                                          <p:spTgt spid="20"/>
                                        </p:tgtEl>
                                        <p:attrNameLst>
                                          <p:attrName>ppt_x</p:attrName>
                                          <p:attrName>ppt_y</p:attrName>
                                        </p:attrNameLst>
                                      </p:cBhvr>
                                      <p:rCtr x="-3385" y="9491"/>
                                    </p:animMotion>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53" presetClass="entr" presetSubtype="16" fill="hold" nodeType="with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childTnLst>
                    </p:cTn>
                  </p:par>
                </p:childTnLst>
              </p:cTn>
              <p:nextCondLst>
                <p:cond evt="onClick" delay="0">
                  <p:tgtEl>
                    <p:spTgt spid="20"/>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9"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dissolve">
                                      <p:cBhvr>
                                        <p:cTn id="96" dur="500"/>
                                        <p:tgtEl>
                                          <p:spTgt spid="15"/>
                                        </p:tgtEl>
                                      </p:cBhvr>
                                    </p:animEffec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0" restart="whenNotActive" fill="hold" evtFilter="cancelBubble" nodeType="interactiveSeq">
                <p:stCondLst>
                  <p:cond evt="onClick" delay="0">
                    <p:tgtEl>
                      <p:spTgt spid="22"/>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1.875E-6 1.11111E-6 L -1.875E-6 0.00023 C -0.00338 0.00347 -0.00677 0.00648 -0.00989 0.01111 C -0.01211 0.01412 -0.01393 0.01898 -0.01614 0.02222 C -0.01875 0.02639 -0.02148 0.03009 -0.02422 0.03333 C -0.02682 0.03657 -0.03229 0.04259 -0.03229 0.04282 L -0.05547 0.12847 L -0.0457 0.10787 " pathEditMode="relative" rAng="0" ptsTypes="AAAAAAAA">
                                      <p:cBhvr>
                                        <p:cTn id="104" dur="2000" fill="hold"/>
                                        <p:tgtEl>
                                          <p:spTgt spid="22"/>
                                        </p:tgtEl>
                                        <p:attrNameLst>
                                          <p:attrName>ppt_x</p:attrName>
                                          <p:attrName>ppt_y</p:attrName>
                                        </p:attrNameLst>
                                      </p:cBhvr>
                                      <p:rCtr x="-2773" y="6412"/>
                                    </p:animMotion>
                                  </p:childTnLst>
                                </p:cTn>
                              </p:par>
                              <p:par>
                                <p:cTn id="105" presetID="10"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500"/>
                                        <p:tgtEl>
                                          <p:spTgt spid="45"/>
                                        </p:tgtEl>
                                      </p:cBhvr>
                                    </p:animEffect>
                                  </p:childTnLst>
                                </p:cTn>
                              </p:par>
                              <p:par>
                                <p:cTn id="108" presetID="53" presetClass="entr" presetSubtype="16" fill="hold" nodeType="withEffect">
                                  <p:stCondLst>
                                    <p:cond delay="0"/>
                                  </p:stCondLst>
                                  <p:childTnLst>
                                    <p:set>
                                      <p:cBhvr>
                                        <p:cTn id="109" dur="1" fill="hold">
                                          <p:stCondLst>
                                            <p:cond delay="0"/>
                                          </p:stCondLst>
                                        </p:cTn>
                                        <p:tgtEl>
                                          <p:spTgt spid="48"/>
                                        </p:tgtEl>
                                        <p:attrNameLst>
                                          <p:attrName>style.visibility</p:attrName>
                                        </p:attrNameLst>
                                      </p:cBhvr>
                                      <p:to>
                                        <p:strVal val="visible"/>
                                      </p:to>
                                    </p:set>
                                    <p:anim calcmode="lin" valueType="num">
                                      <p:cBhvr>
                                        <p:cTn id="110" dur="500" fill="hold"/>
                                        <p:tgtEl>
                                          <p:spTgt spid="48"/>
                                        </p:tgtEl>
                                        <p:attrNameLst>
                                          <p:attrName>ppt_w</p:attrName>
                                        </p:attrNameLst>
                                      </p:cBhvr>
                                      <p:tavLst>
                                        <p:tav tm="0">
                                          <p:val>
                                            <p:fltVal val="0"/>
                                          </p:val>
                                        </p:tav>
                                        <p:tav tm="100000">
                                          <p:val>
                                            <p:strVal val="#ppt_w"/>
                                          </p:val>
                                        </p:tav>
                                      </p:tavLst>
                                    </p:anim>
                                    <p:anim calcmode="lin" valueType="num">
                                      <p:cBhvr>
                                        <p:cTn id="111" dur="500" fill="hold"/>
                                        <p:tgtEl>
                                          <p:spTgt spid="48"/>
                                        </p:tgtEl>
                                        <p:attrNameLst>
                                          <p:attrName>ppt_h</p:attrName>
                                        </p:attrNameLst>
                                      </p:cBhvr>
                                      <p:tavLst>
                                        <p:tav tm="0">
                                          <p:val>
                                            <p:fltVal val="0"/>
                                          </p:val>
                                        </p:tav>
                                        <p:tav tm="100000">
                                          <p:val>
                                            <p:strVal val="#ppt_h"/>
                                          </p:val>
                                        </p:tav>
                                      </p:tavLst>
                                    </p:anim>
                                    <p:animEffect transition="in" filter="fade">
                                      <p:cBhvr>
                                        <p:cTn id="112" dur="500"/>
                                        <p:tgtEl>
                                          <p:spTgt spid="48"/>
                                        </p:tgtEl>
                                      </p:cBhvr>
                                    </p:animEffect>
                                  </p:childTnLst>
                                </p:cTn>
                              </p:par>
                            </p:childTnLst>
                          </p:cTn>
                        </p:par>
                      </p:childTnLst>
                    </p:cTn>
                  </p:par>
                </p:childTnLst>
              </p:cTn>
              <p:nextCondLst>
                <p:cond evt="onClick" delay="0">
                  <p:tgtEl>
                    <p:spTgt spid="22"/>
                  </p:tgtEl>
                </p:cond>
              </p:nextCondLst>
            </p:seq>
            <p:seq concurrent="1" nextAc="seek">
              <p:cTn id="113" restart="whenNotActive" fill="hold" evtFilter="cancelBubble" nodeType="interactiveSeq">
                <p:stCondLst>
                  <p:cond evt="onClick" delay="0">
                    <p:tgtEl>
                      <p:spTgt spid="33"/>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33"/>
                                        </p:tgtEl>
                                      </p:cBhvr>
                                    </p:animEffect>
                                    <p:set>
                                      <p:cBhvr>
                                        <p:cTn id="11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34"/>
                                        </p:tgtEl>
                                      </p:cBhvr>
                                    </p:animEffect>
                                    <p:set>
                                      <p:cBhvr>
                                        <p:cTn id="12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6"/>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dissolve">
                                      <p:cBhvr>
                                        <p:cTn id="130" dur="500"/>
                                        <p:tgtEl>
                                          <p:spTgt spid="38"/>
                                        </p:tgtEl>
                                      </p:cBhvr>
                                    </p:animEffect>
                                  </p:childTnLst>
                                </p:cTn>
                              </p:par>
                              <p:par>
                                <p:cTn id="131" presetID="10" presetClass="exit" presetSubtype="0" fill="hold" nodeType="withEffect">
                                  <p:stCondLst>
                                    <p:cond delay="0"/>
                                  </p:stCondLst>
                                  <p:childTnLst>
                                    <p:animEffect transition="out" filter="fade">
                                      <p:cBhvr>
                                        <p:cTn id="132" dur="500"/>
                                        <p:tgtEl>
                                          <p:spTgt spid="35"/>
                                        </p:tgtEl>
                                      </p:cBhvr>
                                    </p:animEffect>
                                    <p:set>
                                      <p:cBhvr>
                                        <p:cTn id="13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4" restart="whenNotActive" fill="hold" evtFilter="cancelBubble" nodeType="interactiveSeq">
                <p:stCondLst>
                  <p:cond evt="onClick" delay="0">
                    <p:tgtEl>
                      <p:spTgt spid="35"/>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5"/>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41"/>
                                        </p:tgtEl>
                                        <p:attrNameLst>
                                          <p:attrName>style.visibility</p:attrName>
                                        </p:attrNameLst>
                                      </p:cBhvr>
                                      <p:to>
                                        <p:strVal val="visible"/>
                                      </p:to>
                                    </p:set>
                                    <p:animEffect transition="in" filter="fade">
                                      <p:cBhvr>
                                        <p:cTn id="141" dur="500"/>
                                        <p:tgtEl>
                                          <p:spTgt spid="41"/>
                                        </p:tgtEl>
                                      </p:cBhvr>
                                    </p:animEffect>
                                  </p:childTnLst>
                                </p:cTn>
                              </p:par>
                              <p:par>
                                <p:cTn id="142" presetID="53" presetClass="entr" presetSubtype="16" fill="hold" nodeType="withEffect">
                                  <p:stCondLst>
                                    <p:cond delay="0"/>
                                  </p:stCondLst>
                                  <p:childTnLst>
                                    <p:set>
                                      <p:cBhvr>
                                        <p:cTn id="143" dur="1" fill="hold">
                                          <p:stCondLst>
                                            <p:cond delay="0"/>
                                          </p:stCondLst>
                                        </p:cTn>
                                        <p:tgtEl>
                                          <p:spTgt spid="39"/>
                                        </p:tgtEl>
                                        <p:attrNameLst>
                                          <p:attrName>style.visibility</p:attrName>
                                        </p:attrNameLst>
                                      </p:cBhvr>
                                      <p:to>
                                        <p:strVal val="visible"/>
                                      </p:to>
                                    </p:set>
                                    <p:anim calcmode="lin" valueType="num">
                                      <p:cBhvr>
                                        <p:cTn id="144" dur="500" fill="hold"/>
                                        <p:tgtEl>
                                          <p:spTgt spid="39"/>
                                        </p:tgtEl>
                                        <p:attrNameLst>
                                          <p:attrName>ppt_w</p:attrName>
                                        </p:attrNameLst>
                                      </p:cBhvr>
                                      <p:tavLst>
                                        <p:tav tm="0">
                                          <p:val>
                                            <p:fltVal val="0"/>
                                          </p:val>
                                        </p:tav>
                                        <p:tav tm="100000">
                                          <p:val>
                                            <p:strVal val="#ppt_w"/>
                                          </p:val>
                                        </p:tav>
                                      </p:tavLst>
                                    </p:anim>
                                    <p:anim calcmode="lin" valueType="num">
                                      <p:cBhvr>
                                        <p:cTn id="145" dur="500" fill="hold"/>
                                        <p:tgtEl>
                                          <p:spTgt spid="39"/>
                                        </p:tgtEl>
                                        <p:attrNameLst>
                                          <p:attrName>ppt_h</p:attrName>
                                        </p:attrNameLst>
                                      </p:cBhvr>
                                      <p:tavLst>
                                        <p:tav tm="0">
                                          <p:val>
                                            <p:fltVal val="0"/>
                                          </p:val>
                                        </p:tav>
                                        <p:tav tm="100000">
                                          <p:val>
                                            <p:strVal val="#ppt_h"/>
                                          </p:val>
                                        </p:tav>
                                      </p:tavLst>
                                    </p:anim>
                                    <p:animEffect transition="in" filter="fade">
                                      <p:cBhvr>
                                        <p:cTn id="146" dur="500"/>
                                        <p:tgtEl>
                                          <p:spTgt spid="39"/>
                                        </p:tgtEl>
                                      </p:cBhvr>
                                    </p:animEffect>
                                  </p:childTnLst>
                                </p:cTn>
                              </p:par>
                            </p:childTnLst>
                          </p:cTn>
                        </p:par>
                      </p:childTnLst>
                    </p:cTn>
                  </p:par>
                </p:childTnLst>
              </p:cTn>
              <p:nextCondLst>
                <p:cond evt="onClick" delay="0">
                  <p:tgtEl>
                    <p:spTgt spid="35"/>
                  </p:tgtEl>
                </p:cond>
              </p:nextCondLst>
            </p:seq>
            <p:seq concurrent="1" nextAc="seek">
              <p:cTn id="147" restart="whenNotActive" fill="hold" evtFilter="cancelBubble" nodeType="interactiveSeq">
                <p:stCondLst>
                  <p:cond evt="onClick" delay="0">
                    <p:tgtEl>
                      <p:spTgt spid="29"/>
                    </p:tgtEl>
                  </p:cond>
                </p:stCondLst>
                <p:endSync evt="end" delay="0">
                  <p:rtn val="all"/>
                </p:endSync>
                <p:childTnLst>
                  <p:par>
                    <p:cTn id="148" fill="hold">
                      <p:stCondLst>
                        <p:cond delay="0"/>
                      </p:stCondLst>
                      <p:childTnLst>
                        <p:par>
                          <p:cTn id="149" fill="hold">
                            <p:stCondLst>
                              <p:cond delay="0"/>
                            </p:stCondLst>
                            <p:childTnLst>
                              <p:par>
                                <p:cTn id="150" presetID="9" presetClass="entr" presetSubtype="0" fill="hold" nodeType="click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dissolve">
                                      <p:cBhvr>
                                        <p:cTn id="152" dur="500"/>
                                        <p:tgtEl>
                                          <p:spTgt spid="30"/>
                                        </p:tgtEl>
                                      </p:cBhvr>
                                    </p:animEffect>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6" restart="whenNotActive" fill="hold" evtFilter="cancelBubble" nodeType="interactiveSeq">
                <p:stCondLst>
                  <p:cond evt="onClick" delay="0">
                    <p:tgtEl>
                      <p:spTgt spid="31"/>
                    </p:tgtEl>
                  </p:cond>
                </p:stCondLst>
                <p:endSync evt="end" delay="0">
                  <p:rtn val="all"/>
                </p:endSync>
                <p:childTnLst>
                  <p:par>
                    <p:cTn id="157" fill="hold">
                      <p:stCondLst>
                        <p:cond delay="0"/>
                      </p:stCondLst>
                      <p:childTnLst>
                        <p:par>
                          <p:cTn id="158" fill="hold">
                            <p:stCondLst>
                              <p:cond delay="0"/>
                            </p:stCondLst>
                            <p:childTnLst>
                              <p:par>
                                <p:cTn id="159"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60" dur="2000" fill="hold"/>
                                        <p:tgtEl>
                                          <p:spTgt spid="31"/>
                                        </p:tgtEl>
                                        <p:attrNameLst>
                                          <p:attrName>ppt_x</p:attrName>
                                          <p:attrName>ppt_y</p:attrName>
                                        </p:attrNameLst>
                                      </p:cBhvr>
                                      <p:rCtr x="-1458" y="9282"/>
                                    </p:animMotion>
                                  </p:childTnLst>
                                </p:cTn>
                              </p:par>
                              <p:par>
                                <p:cTn id="161" presetID="10" presetClass="entr" presetSubtype="0" fill="hold" grpId="0" nodeType="withEffect">
                                  <p:stCondLst>
                                    <p:cond delay="0"/>
                                  </p:stCondLst>
                                  <p:childTnLst>
                                    <p:set>
                                      <p:cBhvr>
                                        <p:cTn id="162" dur="1" fill="hold">
                                          <p:stCondLst>
                                            <p:cond delay="0"/>
                                          </p:stCondLst>
                                        </p:cTn>
                                        <p:tgtEl>
                                          <p:spTgt spid="42"/>
                                        </p:tgtEl>
                                        <p:attrNameLst>
                                          <p:attrName>style.visibility</p:attrName>
                                        </p:attrNameLst>
                                      </p:cBhvr>
                                      <p:to>
                                        <p:strVal val="visible"/>
                                      </p:to>
                                    </p:set>
                                    <p:animEffect transition="in" filter="fade">
                                      <p:cBhvr>
                                        <p:cTn id="163" dur="500"/>
                                        <p:tgtEl>
                                          <p:spTgt spid="42"/>
                                        </p:tgtEl>
                                      </p:cBhvr>
                                    </p:animEffect>
                                  </p:childTnLst>
                                </p:cTn>
                              </p:par>
                              <p:par>
                                <p:cTn id="164" presetID="53" presetClass="entr" presetSubtype="16" fill="hold" nodeType="withEffect">
                                  <p:stCondLst>
                                    <p:cond delay="0"/>
                                  </p:stCondLst>
                                  <p:childTnLst>
                                    <p:set>
                                      <p:cBhvr>
                                        <p:cTn id="165" dur="1" fill="hold">
                                          <p:stCondLst>
                                            <p:cond delay="0"/>
                                          </p:stCondLst>
                                        </p:cTn>
                                        <p:tgtEl>
                                          <p:spTgt spid="40"/>
                                        </p:tgtEl>
                                        <p:attrNameLst>
                                          <p:attrName>style.visibility</p:attrName>
                                        </p:attrNameLst>
                                      </p:cBhvr>
                                      <p:to>
                                        <p:strVal val="visible"/>
                                      </p:to>
                                    </p:set>
                                    <p:anim calcmode="lin" valueType="num">
                                      <p:cBhvr>
                                        <p:cTn id="166" dur="500" fill="hold"/>
                                        <p:tgtEl>
                                          <p:spTgt spid="40"/>
                                        </p:tgtEl>
                                        <p:attrNameLst>
                                          <p:attrName>ppt_w</p:attrName>
                                        </p:attrNameLst>
                                      </p:cBhvr>
                                      <p:tavLst>
                                        <p:tav tm="0">
                                          <p:val>
                                            <p:fltVal val="0"/>
                                          </p:val>
                                        </p:tav>
                                        <p:tav tm="100000">
                                          <p:val>
                                            <p:strVal val="#ppt_w"/>
                                          </p:val>
                                        </p:tav>
                                      </p:tavLst>
                                    </p:anim>
                                    <p:anim calcmode="lin" valueType="num">
                                      <p:cBhvr>
                                        <p:cTn id="167" dur="500" fill="hold"/>
                                        <p:tgtEl>
                                          <p:spTgt spid="40"/>
                                        </p:tgtEl>
                                        <p:attrNameLst>
                                          <p:attrName>ppt_h</p:attrName>
                                        </p:attrNameLst>
                                      </p:cBhvr>
                                      <p:tavLst>
                                        <p:tav tm="0">
                                          <p:val>
                                            <p:fltVal val="0"/>
                                          </p:val>
                                        </p:tav>
                                        <p:tav tm="100000">
                                          <p:val>
                                            <p:strVal val="#ppt_h"/>
                                          </p:val>
                                        </p:tav>
                                      </p:tavLst>
                                    </p:anim>
                                    <p:animEffect transition="in" filter="fade">
                                      <p:cBhvr>
                                        <p:cTn id="168" dur="500"/>
                                        <p:tgtEl>
                                          <p:spTgt spid="40"/>
                                        </p:tgtEl>
                                      </p:cBhvr>
                                    </p:animEffect>
                                  </p:childTnLst>
                                </p:cTn>
                              </p:par>
                            </p:childTnLst>
                          </p:cTn>
                        </p:par>
                      </p:childTnLst>
                    </p:cTn>
                  </p:par>
                </p:childTnLst>
              </p:cTn>
              <p:nextCondLst>
                <p:cond evt="onClick" delay="0">
                  <p:tgtEl>
                    <p:spTgt spid="31"/>
                  </p:tgtEl>
                </p:cond>
              </p:nextCondLst>
            </p:seq>
          </p:childTnLst>
        </p:cTn>
      </p:par>
    </p:tnLst>
    <p:bldLst>
      <p:bldP spid="25" grpId="0" animBg="1"/>
      <p:bldP spid="26" grpId="0" animBg="1"/>
      <p:bldP spid="27" grpId="0" animBg="1"/>
      <p:bldP spid="2" grpId="0" animBg="1"/>
      <p:bldP spid="10" grpId="0" animBg="1"/>
      <p:bldP spid="45" grpId="0" animBg="1"/>
      <p:bldP spid="33" grpId="0" animBg="1"/>
      <p:bldP spid="34" grpId="0" animBg="1"/>
      <p:bldP spid="41" grpId="0"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12FFDAC-CCE0-4DB3-8CCC-886317431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037" y="-721296"/>
            <a:ext cx="7212563" cy="4610707"/>
          </a:xfrm>
          <a:prstGeom prst="rect">
            <a:avLst/>
          </a:prstGeom>
        </p:spPr>
      </p:pic>
      <p:sp>
        <p:nvSpPr>
          <p:cNvPr id="5" name="TextBox 4">
            <a:extLst>
              <a:ext uri="{FF2B5EF4-FFF2-40B4-BE49-F238E27FC236}">
                <a16:creationId xmlns:a16="http://schemas.microsoft.com/office/drawing/2014/main" xmlns="" id="{49E3F70C-F09D-45AE-8CDE-908B389F207A}"/>
              </a:ext>
            </a:extLst>
          </p:cNvPr>
          <p:cNvSpPr txBox="1"/>
          <p:nvPr/>
        </p:nvSpPr>
        <p:spPr>
          <a:xfrm>
            <a:off x="3130787" y="569748"/>
            <a:ext cx="5765564" cy="1754326"/>
          </a:xfrm>
          <a:prstGeom prst="rect">
            <a:avLst/>
          </a:prstGeom>
          <a:noFill/>
        </p:spPr>
        <p:txBody>
          <a:bodyPr wrap="square" rtlCol="0">
            <a:spAutoFit/>
          </a:bodyPr>
          <a:lstStyle/>
          <a:p>
            <a:pPr lvl="0" algn="ctr">
              <a:defRPr/>
            </a:pP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p>
        </p:txBody>
      </p:sp>
      <p:sp>
        <p:nvSpPr>
          <p:cNvPr id="14" name="Arrow: Right 13">
            <a:hlinkClick r:id="rId3" action="ppaction://hlinksldjump"/>
            <a:extLst>
              <a:ext uri="{FF2B5EF4-FFF2-40B4-BE49-F238E27FC236}">
                <a16:creationId xmlns:a16="http://schemas.microsoft.com/office/drawing/2014/main" xmlns="" id="{7F210FEF-4F32-4DC7-9B9F-A7ABF004CDD0}"/>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1F4F5359-8316-4B8B-B964-C80012F25CE0}"/>
              </a:ext>
            </a:extLst>
          </p:cNvPr>
          <p:cNvPicPr>
            <a:picLocks noChangeAspect="1"/>
          </p:cNvPicPr>
          <p:nvPr/>
        </p:nvPicPr>
        <p:blipFill>
          <a:blip r:embed="rId4"/>
          <a:stretch>
            <a:fillRect/>
          </a:stretch>
        </p:blipFill>
        <p:spPr>
          <a:xfrm>
            <a:off x="1750738" y="3615117"/>
            <a:ext cx="9023897" cy="1237846"/>
          </a:xfrm>
          <a:prstGeom prst="rect">
            <a:avLst/>
          </a:prstGeom>
        </p:spPr>
      </p:pic>
      <p:sp>
        <p:nvSpPr>
          <p:cNvPr id="2" name="Rectangle 1">
            <a:extLst>
              <a:ext uri="{FF2B5EF4-FFF2-40B4-BE49-F238E27FC236}">
                <a16:creationId xmlns:a16="http://schemas.microsoft.com/office/drawing/2014/main" xmlns="" id="{1738D024-5218-9D32-7BCD-09573074457C}"/>
              </a:ext>
            </a:extLst>
          </p:cNvPr>
          <p:cNvSpPr/>
          <p:nvPr/>
        </p:nvSpPr>
        <p:spPr>
          <a:xfrm>
            <a:off x="-2080591" y="145774"/>
            <a:ext cx="1974574" cy="221311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8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11430"/>
            <a:ext cx="12209780" cy="6880860"/>
          </a:xfrm>
          <a:prstGeom prst="rect">
            <a:avLst/>
          </a:prstGeom>
        </p:spPr>
      </p:pic>
      <p:grpSp>
        <p:nvGrpSpPr>
          <p:cNvPr id="15" name="Group 14">
            <a:extLst>
              <a:ext uri="{FF2B5EF4-FFF2-40B4-BE49-F238E27FC236}">
                <a16:creationId xmlns:a16="http://schemas.microsoft.com/office/drawing/2014/main" xmlns="" id="{5BFB3EC3-825E-43C5-986C-DFB56E3AF24C}"/>
              </a:ext>
            </a:extLst>
          </p:cNvPr>
          <p:cNvGrpSpPr/>
          <p:nvPr/>
        </p:nvGrpSpPr>
        <p:grpSpPr>
          <a:xfrm>
            <a:off x="5991224" y="922237"/>
            <a:ext cx="5476875" cy="1772024"/>
            <a:chOff x="5835193" y="1564848"/>
            <a:chExt cx="4157220" cy="867267"/>
          </a:xfrm>
          <a:solidFill>
            <a:srgbClr val="BDEEFF"/>
          </a:solidFill>
        </p:grpSpPr>
        <p:sp>
          <p:nvSpPr>
            <p:cNvPr id="16" name="Rounded Rectangular Callout 28">
              <a:extLst>
                <a:ext uri="{FF2B5EF4-FFF2-40B4-BE49-F238E27FC236}">
                  <a16:creationId xmlns:a16="http://schemas.microsoft.com/office/drawing/2014/main" xmlns="" id="{265834C2-F059-4A5B-B336-68D3FB74FFC1}"/>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7" name="Rectangle 16">
              <a:extLst>
                <a:ext uri="{FF2B5EF4-FFF2-40B4-BE49-F238E27FC236}">
                  <a16:creationId xmlns:a16="http://schemas.microsoft.com/office/drawing/2014/main" xmlns="" id="{046512DA-09FC-4795-A309-AC807D8BA58A}"/>
                </a:ext>
              </a:extLst>
            </p:cNvPr>
            <p:cNvSpPr/>
            <p:nvPr/>
          </p:nvSpPr>
          <p:spPr>
            <a:xfrm>
              <a:off x="6015315" y="1664786"/>
              <a:ext cx="3570966" cy="68115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Trao đổi với bạn: Em thích quan sát những gì trên đường đi học?</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CF8E18-12B2-4D28-B056-C61B514E9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8364"/>
            <a:ext cx="8496300" cy="4599992"/>
          </a:xfrm>
          <a:prstGeom prst="rect">
            <a:avLst/>
          </a:prstGeom>
        </p:spPr>
      </p:pic>
      <p:sp>
        <p:nvSpPr>
          <p:cNvPr id="5" name="TextBox 4">
            <a:extLst>
              <a:ext uri="{FF2B5EF4-FFF2-40B4-BE49-F238E27FC236}">
                <a16:creationId xmlns:a16="http://schemas.microsoft.com/office/drawing/2014/main" xmlns="" id="{B9C5401F-4081-4A38-A7F8-2E3B3A25E1A8}"/>
              </a:ext>
            </a:extLst>
          </p:cNvPr>
          <p:cNvSpPr txBox="1"/>
          <p:nvPr/>
        </p:nvSpPr>
        <p:spPr>
          <a:xfrm>
            <a:off x="3700010" y="973899"/>
            <a:ext cx="5415415" cy="2308324"/>
          </a:xfrm>
          <a:prstGeom prst="rect">
            <a:avLst/>
          </a:prstGeom>
          <a:noFill/>
        </p:spPr>
        <p:txBody>
          <a:bodyPr wrap="square" rtlCol="0">
            <a:spAutoFit/>
          </a:bodyPr>
          <a:lstStyle/>
          <a:p>
            <a:pPr lvl="0" algn="just">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mưa</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xmlns="" id="{930D61D1-5F6C-4EF2-AFB4-D63BC548D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185" y="5051333"/>
            <a:ext cx="1141899" cy="913518"/>
          </a:xfrm>
          <a:prstGeom prst="rect">
            <a:avLst/>
          </a:prstGeom>
        </p:spPr>
      </p:pic>
      <p:sp>
        <p:nvSpPr>
          <p:cNvPr id="14" name="Arrow: Right 13">
            <a:hlinkClick r:id="rId5" action="ppaction://hlinksldjump"/>
            <a:extLst>
              <a:ext uri="{FF2B5EF4-FFF2-40B4-BE49-F238E27FC236}">
                <a16:creationId xmlns:a16="http://schemas.microsoft.com/office/drawing/2014/main" xmlns="" id="{BEC3EFAA-89B2-46AD-9C99-B9511D32FE3D}"/>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F38506F8-B264-946F-C71C-92F54ACDF02F}"/>
              </a:ext>
            </a:extLst>
          </p:cNvPr>
          <p:cNvSpPr/>
          <p:nvPr/>
        </p:nvSpPr>
        <p:spPr>
          <a:xfrm>
            <a:off x="-2080591" y="145774"/>
            <a:ext cx="1974574" cy="221311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4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62D3EB-5EBB-44D0-A2EB-5C399E12C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681" y="-183630"/>
            <a:ext cx="6802017" cy="4609683"/>
          </a:xfrm>
          <a:prstGeom prst="rect">
            <a:avLst/>
          </a:prstGeom>
        </p:spPr>
      </p:pic>
      <p:sp>
        <p:nvSpPr>
          <p:cNvPr id="5" name="TextBox 4">
            <a:extLst>
              <a:ext uri="{FF2B5EF4-FFF2-40B4-BE49-F238E27FC236}">
                <a16:creationId xmlns:a16="http://schemas.microsoft.com/office/drawing/2014/main" xmlns="" id="{D3BAF337-8A9D-493D-B205-8602D25A0068}"/>
              </a:ext>
            </a:extLst>
          </p:cNvPr>
          <p:cNvSpPr txBox="1"/>
          <p:nvPr/>
        </p:nvSpPr>
        <p:spPr>
          <a:xfrm>
            <a:off x="3238500" y="1158094"/>
            <a:ext cx="5734050" cy="1754326"/>
          </a:xfrm>
          <a:prstGeom prst="rect">
            <a:avLst/>
          </a:prstGeom>
          <a:noFill/>
        </p:spPr>
        <p:txBody>
          <a:bodyPr wrap="square" rtlCol="0">
            <a:spAutoFit/>
          </a:bodyPr>
          <a:lstStyle/>
          <a:p>
            <a:pPr lvl="0" algn="ctr">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p>
        </p:txBody>
      </p:sp>
      <p:sp>
        <p:nvSpPr>
          <p:cNvPr id="14" name="Arrow: Right 13">
            <a:hlinkClick r:id="rId3" action="ppaction://hlinksldjump"/>
            <a:extLst>
              <a:ext uri="{FF2B5EF4-FFF2-40B4-BE49-F238E27FC236}">
                <a16:creationId xmlns:a16="http://schemas.microsoft.com/office/drawing/2014/main" xmlns="" id="{CF396730-0CE3-468E-8508-FA0668788824}"/>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A6E8B50-C8D0-9602-7A6C-FC77B7BEE2DC}"/>
              </a:ext>
            </a:extLst>
          </p:cNvPr>
          <p:cNvSpPr/>
          <p:nvPr/>
        </p:nvSpPr>
        <p:spPr>
          <a:xfrm>
            <a:off x="-2080591" y="145774"/>
            <a:ext cx="1974574" cy="221311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74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xmlns="" id="{48BA05BA-8763-4930-AB5A-6548810DAA02}"/>
              </a:ext>
            </a:extLst>
          </p:cNvPr>
          <p:cNvSpPr txBox="1"/>
          <p:nvPr/>
        </p:nvSpPr>
        <p:spPr>
          <a:xfrm>
            <a:off x="2705100" y="659340"/>
            <a:ext cx="7628100" cy="1446550"/>
          </a:xfrm>
          <a:prstGeom prst="rect">
            <a:avLst/>
          </a:prstGeom>
          <a:noFill/>
        </p:spPr>
        <p:txBody>
          <a:bodyPr wrap="square" rtlCol="0">
            <a:spAutoFit/>
          </a:bodyPr>
          <a:lstStyle/>
          <a:p>
            <a:pPr lvl="0"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p>
        </p:txBody>
      </p:sp>
      <p:sp>
        <p:nvSpPr>
          <p:cNvPr id="14" name="Arrow: Right 13">
            <a:hlinkClick r:id="rId3" action="ppaction://hlinksldjump"/>
            <a:extLst>
              <a:ext uri="{FF2B5EF4-FFF2-40B4-BE49-F238E27FC236}">
                <a16:creationId xmlns:a16="http://schemas.microsoft.com/office/drawing/2014/main" xmlns=""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CA8CA34A-2F4D-0C7A-1457-97E39AB6B082}"/>
              </a:ext>
            </a:extLst>
          </p:cNvPr>
          <p:cNvSpPr/>
          <p:nvPr/>
        </p:nvSpPr>
        <p:spPr>
          <a:xfrm>
            <a:off x="-2080591" y="145774"/>
            <a:ext cx="1974574" cy="221311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33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xmlns="" id="{48BA05BA-8763-4930-AB5A-6548810DAA02}"/>
              </a:ext>
            </a:extLst>
          </p:cNvPr>
          <p:cNvSpPr txBox="1"/>
          <p:nvPr/>
        </p:nvSpPr>
        <p:spPr>
          <a:xfrm>
            <a:off x="2633417" y="433597"/>
            <a:ext cx="7628100" cy="2123658"/>
          </a:xfrm>
          <a:prstGeom prst="rect">
            <a:avLst/>
          </a:prstGeom>
          <a:noFill/>
        </p:spPr>
        <p:txBody>
          <a:bodyPr wrap="square" rtlCol="0">
            <a:spAutoFit/>
          </a:bodyPr>
          <a:lstStyle/>
          <a:p>
            <a:pPr lvl="0"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5.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p>
        </p:txBody>
      </p:sp>
      <p:sp>
        <p:nvSpPr>
          <p:cNvPr id="14" name="Arrow: Right 13">
            <a:hlinkClick r:id="rId3" action="ppaction://hlinksldjump"/>
            <a:extLst>
              <a:ext uri="{FF2B5EF4-FFF2-40B4-BE49-F238E27FC236}">
                <a16:creationId xmlns:a16="http://schemas.microsoft.com/office/drawing/2014/main" xmlns=""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9B082203-E7A3-301D-CE57-CED52AD2923D}"/>
              </a:ext>
            </a:extLst>
          </p:cNvPr>
          <p:cNvSpPr/>
          <p:nvPr/>
        </p:nvSpPr>
        <p:spPr>
          <a:xfrm>
            <a:off x="-2080591" y="145774"/>
            <a:ext cx="1974574" cy="221311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9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xmlns="" id="{6665BD67-AFBE-45E6-8CFD-6C38D79E8CDB}"/>
              </a:ext>
            </a:extLst>
          </p:cNvPr>
          <p:cNvGrpSpPr/>
          <p:nvPr/>
        </p:nvGrpSpPr>
        <p:grpSpPr>
          <a:xfrm>
            <a:off x="9520428" y="352697"/>
            <a:ext cx="2352248" cy="1496818"/>
            <a:chOff x="10002825" y="549496"/>
            <a:chExt cx="2352248" cy="1496818"/>
          </a:xfrm>
        </p:grpSpPr>
        <p:pic>
          <p:nvPicPr>
            <p:cNvPr id="29" name="图片 106">
              <a:extLst>
                <a:ext uri="{FF2B5EF4-FFF2-40B4-BE49-F238E27FC236}">
                  <a16:creationId xmlns:a16="http://schemas.microsoft.com/office/drawing/2014/main" xmlns="" id="{A61CEDA7-7423-40FF-9BFB-965E56C9F0EA}"/>
                </a:ext>
              </a:extLst>
            </p:cNvPr>
            <p:cNvPicPr>
              <a:picLocks noChangeAspect="1"/>
            </p:cNvPicPr>
            <p:nvPr/>
          </p:nvPicPr>
          <p:blipFill>
            <a:blip r:embed="rId3"/>
            <a:stretch>
              <a:fillRect/>
            </a:stretch>
          </p:blipFill>
          <p:spPr>
            <a:xfrm flipH="1">
              <a:off x="10002825" y="1089168"/>
              <a:ext cx="2352248" cy="957146"/>
            </a:xfrm>
            <a:prstGeom prst="rect">
              <a:avLst/>
            </a:prstGeom>
          </p:spPr>
        </p:pic>
        <p:pic>
          <p:nvPicPr>
            <p:cNvPr id="30" name="图片 107">
              <a:extLst>
                <a:ext uri="{FF2B5EF4-FFF2-40B4-BE49-F238E27FC236}">
                  <a16:creationId xmlns:a16="http://schemas.microsoft.com/office/drawing/2014/main" xmlns="" id="{E62BCAE7-C1B4-45FD-8BEE-C24450624C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sp>
        <p:nvSpPr>
          <p:cNvPr id="31" name="Rectangle 30">
            <a:extLst>
              <a:ext uri="{FF2B5EF4-FFF2-40B4-BE49-F238E27FC236}">
                <a16:creationId xmlns:a16="http://schemas.microsoft.com/office/drawing/2014/main" xmlns="" id="{4F2D63A5-CB61-4F79-8BE4-2B245281BCE2}"/>
              </a:ext>
            </a:extLst>
          </p:cNvPr>
          <p:cNvSpPr/>
          <p:nvPr/>
        </p:nvSpPr>
        <p:spPr>
          <a:xfrm>
            <a:off x="-222683" y="562221"/>
            <a:ext cx="7798108" cy="646331"/>
          </a:xfrm>
          <a:prstGeom prst="rect">
            <a:avLst/>
          </a:prstGeom>
        </p:spPr>
        <p:txBody>
          <a:bodyPr wrap="square">
            <a:spAutoFit/>
          </a:bodyPr>
          <a:lstStyle/>
          <a:p>
            <a:pPr algn="ctr">
              <a:buClr>
                <a:srgbClr val="000000"/>
              </a:buClr>
              <a:buFont typeface="Arial"/>
              <a:buNone/>
              <a:defRPr/>
            </a:pPr>
            <a:r>
              <a:rPr lang="en-US" altLang="zh-CN" sz="3600" b="1" kern="0" dirty="0" err="1">
                <a:solidFill>
                  <a:srgbClr val="002060"/>
                </a:solidFill>
                <a:latin typeface="Calibri"/>
                <a:cs typeface="Calibri" panose="020F0502020204030204" pitchFamily="34" charset="0"/>
                <a:sym typeface="Arial"/>
              </a:rPr>
              <a:t>Luyện</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đọc</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lại</a:t>
            </a:r>
            <a:endParaRPr lang="zh-CN" altLang="en-US" sz="3600" b="1" kern="0" dirty="0">
              <a:solidFill>
                <a:srgbClr val="002060"/>
              </a:solidFill>
              <a:latin typeface="Calibri"/>
              <a:cs typeface="Calibri" panose="020F0502020204030204" pitchFamily="34" charset="0"/>
              <a:sym typeface="Arial"/>
            </a:endParaRPr>
          </a:p>
        </p:txBody>
      </p:sp>
      <p:pic>
        <p:nvPicPr>
          <p:cNvPr id="32" name="Picture 31">
            <a:extLst>
              <a:ext uri="{FF2B5EF4-FFF2-40B4-BE49-F238E27FC236}">
                <a16:creationId xmlns:a16="http://schemas.microsoft.com/office/drawing/2014/main" xmlns="" id="{643B6377-6910-4443-BB0E-AF8C6EE74BD5}"/>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920718" y="526421"/>
            <a:ext cx="614857" cy="686352"/>
          </a:xfrm>
          <a:prstGeom prst="rect">
            <a:avLst/>
          </a:prstGeom>
        </p:spPr>
      </p:pic>
      <p:sp>
        <p:nvSpPr>
          <p:cNvPr id="3" name="TextBox 2">
            <a:extLst>
              <a:ext uri="{FF2B5EF4-FFF2-40B4-BE49-F238E27FC236}">
                <a16:creationId xmlns:a16="http://schemas.microsoft.com/office/drawing/2014/main" xmlns="" id="{01EF72BA-6824-B596-662F-02C54B26E164}"/>
              </a:ext>
            </a:extLst>
          </p:cNvPr>
          <p:cNvSpPr txBox="1"/>
          <p:nvPr/>
        </p:nvSpPr>
        <p:spPr>
          <a:xfrm>
            <a:off x="1228146" y="1894574"/>
            <a:ext cx="1000706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Ấy là do nhiều hôm mưa rét, cô thường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lớp. Vì thế, tôi chẳng nghỉ buổi học nào.</a:t>
            </a:r>
          </a:p>
        </p:txBody>
      </p:sp>
    </p:spTree>
    <p:extLst>
      <p:ext uri="{BB962C8B-B14F-4D97-AF65-F5344CB8AC3E}">
        <p14:creationId xmlns:p14="http://schemas.microsoft.com/office/powerpoint/2010/main" val="381106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xmlns="" id="{6665BD67-AFBE-45E6-8CFD-6C38D79E8CDB}"/>
              </a:ext>
            </a:extLst>
          </p:cNvPr>
          <p:cNvGrpSpPr/>
          <p:nvPr/>
        </p:nvGrpSpPr>
        <p:grpSpPr>
          <a:xfrm>
            <a:off x="9520428" y="352697"/>
            <a:ext cx="2352248" cy="1496818"/>
            <a:chOff x="10002825" y="549496"/>
            <a:chExt cx="2352248" cy="1496818"/>
          </a:xfrm>
        </p:grpSpPr>
        <p:pic>
          <p:nvPicPr>
            <p:cNvPr id="29" name="图片 106">
              <a:extLst>
                <a:ext uri="{FF2B5EF4-FFF2-40B4-BE49-F238E27FC236}">
                  <a16:creationId xmlns:a16="http://schemas.microsoft.com/office/drawing/2014/main" xmlns="" id="{A61CEDA7-7423-40FF-9BFB-965E56C9F0EA}"/>
                </a:ext>
              </a:extLst>
            </p:cNvPr>
            <p:cNvPicPr>
              <a:picLocks noChangeAspect="1"/>
            </p:cNvPicPr>
            <p:nvPr/>
          </p:nvPicPr>
          <p:blipFill>
            <a:blip r:embed="rId3"/>
            <a:stretch>
              <a:fillRect/>
            </a:stretch>
          </p:blipFill>
          <p:spPr>
            <a:xfrm flipH="1">
              <a:off x="10002825" y="1089168"/>
              <a:ext cx="2352248" cy="957146"/>
            </a:xfrm>
            <a:prstGeom prst="rect">
              <a:avLst/>
            </a:prstGeom>
          </p:spPr>
        </p:pic>
        <p:pic>
          <p:nvPicPr>
            <p:cNvPr id="30" name="图片 107">
              <a:extLst>
                <a:ext uri="{FF2B5EF4-FFF2-40B4-BE49-F238E27FC236}">
                  <a16:creationId xmlns:a16="http://schemas.microsoft.com/office/drawing/2014/main" xmlns="" id="{E62BCAE7-C1B4-45FD-8BEE-C24450624C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sp>
        <p:nvSpPr>
          <p:cNvPr id="31" name="Rectangle 30">
            <a:extLst>
              <a:ext uri="{FF2B5EF4-FFF2-40B4-BE49-F238E27FC236}">
                <a16:creationId xmlns:a16="http://schemas.microsoft.com/office/drawing/2014/main" xmlns="" id="{4F2D63A5-CB61-4F79-8BE4-2B245281BCE2}"/>
              </a:ext>
            </a:extLst>
          </p:cNvPr>
          <p:cNvSpPr/>
          <p:nvPr/>
        </p:nvSpPr>
        <p:spPr>
          <a:xfrm>
            <a:off x="-222683" y="562221"/>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err="1">
                <a:ln>
                  <a:noFill/>
                </a:ln>
                <a:solidFill>
                  <a:srgbClr val="002060"/>
                </a:solidFill>
                <a:effectLst/>
                <a:uLnTx/>
                <a:uFillTx/>
                <a:latin typeface="Calibri"/>
                <a:ea typeface="等线" panose="02010600030101010101" pitchFamily="2" charset="-122"/>
                <a:cs typeface="Calibri" panose="020F0502020204030204" pitchFamily="34" charset="0"/>
                <a:sym typeface="Arial"/>
              </a:rPr>
              <a:t>Luyện</a:t>
            </a:r>
            <a:r>
              <a:rPr kumimoji="0" lang="zh-CN" altLang="en-US" sz="3600" b="1" i="0" u="none" strike="noStrike" kern="0" cap="none" spc="0" normalizeH="0" baseline="0" noProof="0" dirty="0">
                <a:ln>
                  <a:noFill/>
                </a:ln>
                <a:solidFill>
                  <a:srgbClr val="002060"/>
                </a:solidFill>
                <a:effectLst/>
                <a:uLnTx/>
                <a:uFillTx/>
                <a:latin typeface="Calibri"/>
                <a:ea typeface="等线" panose="02010600030101010101" pitchFamily="2"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2060"/>
                </a:solidFill>
                <a:effectLst/>
                <a:uLnTx/>
                <a:uFillTx/>
                <a:latin typeface="Calibri"/>
                <a:ea typeface="等线" panose="02010600030101010101" pitchFamily="2" charset="-122"/>
                <a:cs typeface="Calibri" panose="020F0502020204030204" pitchFamily="34" charset="0"/>
                <a:sym typeface="Arial"/>
              </a:rPr>
              <a:t>đọc</a:t>
            </a:r>
            <a:r>
              <a:rPr kumimoji="0" lang="zh-CN" altLang="en-US" sz="3600" b="1" i="0" u="none" strike="noStrike" kern="0" cap="none" spc="0" normalizeH="0" baseline="0" noProof="0" dirty="0">
                <a:ln>
                  <a:noFill/>
                </a:ln>
                <a:solidFill>
                  <a:srgbClr val="002060"/>
                </a:solidFill>
                <a:effectLst/>
                <a:uLnTx/>
                <a:uFillTx/>
                <a:latin typeface="Calibri"/>
                <a:ea typeface="等线" panose="02010600030101010101" pitchFamily="2"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2060"/>
                </a:solidFill>
                <a:effectLst/>
                <a:uLnTx/>
                <a:uFillTx/>
                <a:latin typeface="Calibri"/>
                <a:ea typeface="等线" panose="02010600030101010101" pitchFamily="2"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2060"/>
              </a:solidFill>
              <a:effectLst/>
              <a:uLnTx/>
              <a:uFillTx/>
              <a:latin typeface="Calibri"/>
              <a:ea typeface="等线" panose="02010600030101010101" pitchFamily="2" charset="-122"/>
              <a:cs typeface="Calibri" panose="020F0502020204030204" pitchFamily="34" charset="0"/>
              <a:sym typeface="Arial"/>
            </a:endParaRPr>
          </a:p>
        </p:txBody>
      </p:sp>
      <p:pic>
        <p:nvPicPr>
          <p:cNvPr id="32" name="Picture 31">
            <a:extLst>
              <a:ext uri="{FF2B5EF4-FFF2-40B4-BE49-F238E27FC236}">
                <a16:creationId xmlns:a16="http://schemas.microsoft.com/office/drawing/2014/main" xmlns="" id="{643B6377-6910-4443-BB0E-AF8C6EE74BD5}"/>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920718" y="526421"/>
            <a:ext cx="614857" cy="686352"/>
          </a:xfrm>
          <a:prstGeom prst="rect">
            <a:avLst/>
          </a:prstGeom>
        </p:spPr>
      </p:pic>
      <p:sp>
        <p:nvSpPr>
          <p:cNvPr id="3" name="TextBox 2">
            <a:extLst>
              <a:ext uri="{FF2B5EF4-FFF2-40B4-BE49-F238E27FC236}">
                <a16:creationId xmlns:a16="http://schemas.microsoft.com/office/drawing/2014/main" xmlns="" id="{01EF72BA-6824-B596-662F-02C54B26E164}"/>
              </a:ext>
            </a:extLst>
          </p:cNvPr>
          <p:cNvSpPr txBox="1"/>
          <p:nvPr/>
        </p:nvSpPr>
        <p:spPr>
          <a:xfrm>
            <a:off x="1228146" y="1894574"/>
            <a:ext cx="1000706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lầy lội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trơn trượt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Để khỏi ngã, tôi thường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tháo phăng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d</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 nhựa và bước đi bằng cách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bấm mười đầu ngón chân xuống mặt đường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Đôi khi chúng tôi phải đi cắt qua cánh rừng vầu, rừng nứa vì nhiều khúc đường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ngập trong nước lũ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vào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 chân học trò trên con đường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Ấy là do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hôm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 rét, cô thường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lớp. Vì thế, tôi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nghỉ buổi học nào.</a:t>
            </a:r>
          </a:p>
        </p:txBody>
      </p:sp>
    </p:spTree>
    <p:extLst>
      <p:ext uri="{BB962C8B-B14F-4D97-AF65-F5344CB8AC3E}">
        <p14:creationId xmlns:p14="http://schemas.microsoft.com/office/powerpoint/2010/main" val="374459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690820" y="733727"/>
            <a:ext cx="10810360"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é</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Ấy là do nhiều hôm mưa rét, cô thường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lớp. Vì thế, tôi chẳng nghỉ buổi học nào.</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421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560"/>
        <p:cNvGrpSpPr/>
        <p:nvPr/>
      </p:nvGrpSpPr>
      <p:grpSpPr>
        <a:xfrm>
          <a:off x="0" y="0"/>
          <a:ext cx="0" cy="0"/>
          <a:chOff x="0" y="0"/>
          <a:chExt cx="0" cy="0"/>
        </a:xfrm>
      </p:grpSpPr>
      <p:sp>
        <p:nvSpPr>
          <p:cNvPr id="561" name="Google Shape;561;p23"/>
          <p:cNvSpPr/>
          <p:nvPr/>
        </p:nvSpPr>
        <p:spPr>
          <a:xfrm>
            <a:off x="2279218" y="2995034"/>
            <a:ext cx="8593553" cy="278792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lt2"/>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64" name="Google Shape;564;p23"/>
          <p:cNvGrpSpPr/>
          <p:nvPr/>
        </p:nvGrpSpPr>
        <p:grpSpPr>
          <a:xfrm>
            <a:off x="6035112" y="963910"/>
            <a:ext cx="1065496" cy="1843804"/>
            <a:chOff x="1689271" y="684050"/>
            <a:chExt cx="959791" cy="1660885"/>
          </a:xfrm>
        </p:grpSpPr>
        <p:sp>
          <p:nvSpPr>
            <p:cNvPr id="565" name="Google Shape;565;p23"/>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23"/>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23"/>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23"/>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23"/>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23"/>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3"/>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3"/>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3"/>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3"/>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3"/>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3"/>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3"/>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8" name="Google Shape;578;p23"/>
          <p:cNvGrpSpPr/>
          <p:nvPr/>
        </p:nvGrpSpPr>
        <p:grpSpPr>
          <a:xfrm rot="889286">
            <a:off x="8899694" y="2665867"/>
            <a:ext cx="2550365" cy="1346908"/>
            <a:chOff x="5862862" y="867279"/>
            <a:chExt cx="1912829" cy="1010210"/>
          </a:xfrm>
        </p:grpSpPr>
        <p:sp>
          <p:nvSpPr>
            <p:cNvPr id="579" name="Google Shape;579;p23"/>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3"/>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8DB13E"/>
            </a:solidFill>
            <a:ln>
              <a:noFill/>
            </a:ln>
            <a:effectLst>
              <a:outerShdw blurRad="42863"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3"/>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23"/>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23"/>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23"/>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23"/>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23"/>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7" name="Google Shape;587;p23"/>
          <p:cNvSpPr/>
          <p:nvPr/>
        </p:nvSpPr>
        <p:spPr>
          <a:xfrm rot="-8665993">
            <a:off x="1865171" y="4758237"/>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8" name="Google Shape;588;p23"/>
          <p:cNvGrpSpPr/>
          <p:nvPr/>
        </p:nvGrpSpPr>
        <p:grpSpPr>
          <a:xfrm>
            <a:off x="3325467" y="289394"/>
            <a:ext cx="753040" cy="691353"/>
            <a:chOff x="1327725" y="574025"/>
            <a:chExt cx="2215064" cy="1893151"/>
          </a:xfrm>
        </p:grpSpPr>
        <p:sp>
          <p:nvSpPr>
            <p:cNvPr id="589" name="Google Shape;589;p23"/>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23"/>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23"/>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45E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23"/>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23"/>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23"/>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23"/>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6" name="Google Shape;606;p23"/>
          <p:cNvGrpSpPr/>
          <p:nvPr/>
        </p:nvGrpSpPr>
        <p:grpSpPr>
          <a:xfrm>
            <a:off x="9057214" y="571619"/>
            <a:ext cx="1065425" cy="1075015"/>
            <a:chOff x="6956050" y="265900"/>
            <a:chExt cx="1231801" cy="1242887"/>
          </a:xfrm>
        </p:grpSpPr>
        <p:sp>
          <p:nvSpPr>
            <p:cNvPr id="607" name="Google Shape;607;p23"/>
            <p:cNvSpPr/>
            <p:nvPr/>
          </p:nvSpPr>
          <p:spPr>
            <a:xfrm>
              <a:off x="6956050" y="265900"/>
              <a:ext cx="1231801" cy="1242887"/>
            </a:xfrm>
            <a:custGeom>
              <a:avLst/>
              <a:gdLst/>
              <a:ahLst/>
              <a:cxnLst/>
              <a:rect l="l" t="t" r="r" b="b"/>
              <a:pathLst>
                <a:path w="21445" h="21638" extrusionOk="0">
                  <a:moveTo>
                    <a:pt x="17024" y="1"/>
                  </a:moveTo>
                  <a:cubicBezTo>
                    <a:pt x="16837" y="1"/>
                    <a:pt x="16661" y="32"/>
                    <a:pt x="16493" y="94"/>
                  </a:cubicBezTo>
                  <a:cubicBezTo>
                    <a:pt x="15936" y="299"/>
                    <a:pt x="15300" y="648"/>
                    <a:pt x="14849" y="919"/>
                  </a:cubicBezTo>
                  <a:cubicBezTo>
                    <a:pt x="13808" y="552"/>
                    <a:pt x="12721" y="366"/>
                    <a:pt x="11607" y="366"/>
                  </a:cubicBezTo>
                  <a:cubicBezTo>
                    <a:pt x="9848" y="366"/>
                    <a:pt x="8124" y="840"/>
                    <a:pt x="6626" y="1735"/>
                  </a:cubicBezTo>
                  <a:cubicBezTo>
                    <a:pt x="5283" y="2534"/>
                    <a:pt x="4153" y="3644"/>
                    <a:pt x="3331" y="4963"/>
                  </a:cubicBezTo>
                  <a:cubicBezTo>
                    <a:pt x="3199" y="5003"/>
                    <a:pt x="3050" y="5046"/>
                    <a:pt x="2900" y="5089"/>
                  </a:cubicBezTo>
                  <a:cubicBezTo>
                    <a:pt x="2320" y="5254"/>
                    <a:pt x="1658" y="5444"/>
                    <a:pt x="1121" y="5765"/>
                  </a:cubicBezTo>
                  <a:cubicBezTo>
                    <a:pt x="673" y="6030"/>
                    <a:pt x="379" y="6541"/>
                    <a:pt x="193" y="7370"/>
                  </a:cubicBezTo>
                  <a:cubicBezTo>
                    <a:pt x="73" y="7910"/>
                    <a:pt x="4" y="8563"/>
                    <a:pt x="4" y="9206"/>
                  </a:cubicBezTo>
                  <a:cubicBezTo>
                    <a:pt x="1" y="9597"/>
                    <a:pt x="27" y="10174"/>
                    <a:pt x="150" y="10703"/>
                  </a:cubicBezTo>
                  <a:cubicBezTo>
                    <a:pt x="305" y="11380"/>
                    <a:pt x="587" y="11834"/>
                    <a:pt x="1015" y="12089"/>
                  </a:cubicBezTo>
                  <a:cubicBezTo>
                    <a:pt x="1465" y="12361"/>
                    <a:pt x="1910" y="12600"/>
                    <a:pt x="2224" y="12762"/>
                  </a:cubicBezTo>
                  <a:cubicBezTo>
                    <a:pt x="2470" y="13631"/>
                    <a:pt x="2831" y="14456"/>
                    <a:pt x="3308" y="15228"/>
                  </a:cubicBezTo>
                  <a:cubicBezTo>
                    <a:pt x="3782" y="15990"/>
                    <a:pt x="4352" y="16683"/>
                    <a:pt x="5015" y="17290"/>
                  </a:cubicBezTo>
                  <a:cubicBezTo>
                    <a:pt x="5015" y="17369"/>
                    <a:pt x="5019" y="17452"/>
                    <a:pt x="5019" y="17535"/>
                  </a:cubicBezTo>
                  <a:cubicBezTo>
                    <a:pt x="5032" y="18138"/>
                    <a:pt x="5045" y="18821"/>
                    <a:pt x="5214" y="19421"/>
                  </a:cubicBezTo>
                  <a:cubicBezTo>
                    <a:pt x="5357" y="19921"/>
                    <a:pt x="5774" y="20339"/>
                    <a:pt x="6527" y="20730"/>
                  </a:cubicBezTo>
                  <a:cubicBezTo>
                    <a:pt x="7017" y="20989"/>
                    <a:pt x="7630" y="21220"/>
                    <a:pt x="8250" y="21390"/>
                  </a:cubicBezTo>
                  <a:cubicBezTo>
                    <a:pt x="8628" y="21492"/>
                    <a:pt x="9195" y="21615"/>
                    <a:pt x="9735" y="21635"/>
                  </a:cubicBezTo>
                  <a:cubicBezTo>
                    <a:pt x="9781" y="21635"/>
                    <a:pt x="9825" y="21638"/>
                    <a:pt x="9871" y="21638"/>
                  </a:cubicBezTo>
                  <a:cubicBezTo>
                    <a:pt x="10497" y="21638"/>
                    <a:pt x="10968" y="21479"/>
                    <a:pt x="11300" y="21157"/>
                  </a:cubicBezTo>
                  <a:lnTo>
                    <a:pt x="11303" y="21154"/>
                  </a:lnTo>
                  <a:cubicBezTo>
                    <a:pt x="11704" y="20763"/>
                    <a:pt x="12105" y="20243"/>
                    <a:pt x="12406" y="19825"/>
                  </a:cubicBezTo>
                  <a:cubicBezTo>
                    <a:pt x="13338" y="19749"/>
                    <a:pt x="14240" y="19547"/>
                    <a:pt x="15104" y="19212"/>
                  </a:cubicBezTo>
                  <a:cubicBezTo>
                    <a:pt x="15135" y="19225"/>
                    <a:pt x="15167" y="19242"/>
                    <a:pt x="15197" y="19259"/>
                  </a:cubicBezTo>
                  <a:cubicBezTo>
                    <a:pt x="15737" y="19524"/>
                    <a:pt x="16351" y="19828"/>
                    <a:pt x="16957" y="19955"/>
                  </a:cubicBezTo>
                  <a:lnTo>
                    <a:pt x="16960" y="19955"/>
                  </a:lnTo>
                  <a:cubicBezTo>
                    <a:pt x="17054" y="19974"/>
                    <a:pt x="17149" y="19984"/>
                    <a:pt x="17247" y="19984"/>
                  </a:cubicBezTo>
                  <a:cubicBezTo>
                    <a:pt x="17680" y="19984"/>
                    <a:pt x="18159" y="19792"/>
                    <a:pt x="18727" y="19394"/>
                  </a:cubicBezTo>
                  <a:cubicBezTo>
                    <a:pt x="19181" y="19080"/>
                    <a:pt x="19672" y="18642"/>
                    <a:pt x="20106" y="18168"/>
                  </a:cubicBezTo>
                  <a:cubicBezTo>
                    <a:pt x="20371" y="17879"/>
                    <a:pt x="20743" y="17435"/>
                    <a:pt x="21007" y="16965"/>
                  </a:cubicBezTo>
                  <a:cubicBezTo>
                    <a:pt x="21349" y="16358"/>
                    <a:pt x="21445" y="15831"/>
                    <a:pt x="21306" y="15357"/>
                  </a:cubicBezTo>
                  <a:lnTo>
                    <a:pt x="21306" y="15354"/>
                  </a:lnTo>
                  <a:cubicBezTo>
                    <a:pt x="21150" y="14844"/>
                    <a:pt x="20888" y="14263"/>
                    <a:pt x="20639" y="13773"/>
                  </a:cubicBezTo>
                  <a:cubicBezTo>
                    <a:pt x="21113" y="12613"/>
                    <a:pt x="21352" y="11384"/>
                    <a:pt x="21352" y="10111"/>
                  </a:cubicBezTo>
                  <a:cubicBezTo>
                    <a:pt x="21352" y="9941"/>
                    <a:pt x="21346" y="9766"/>
                    <a:pt x="21335" y="9563"/>
                  </a:cubicBezTo>
                  <a:lnTo>
                    <a:pt x="21335" y="9560"/>
                  </a:lnTo>
                  <a:cubicBezTo>
                    <a:pt x="21272" y="8443"/>
                    <a:pt x="21024" y="7366"/>
                    <a:pt x="20596" y="6352"/>
                  </a:cubicBezTo>
                  <a:cubicBezTo>
                    <a:pt x="20646" y="6226"/>
                    <a:pt x="20706" y="6087"/>
                    <a:pt x="20762" y="5950"/>
                  </a:cubicBezTo>
                  <a:cubicBezTo>
                    <a:pt x="20997" y="5398"/>
                    <a:pt x="21263" y="4764"/>
                    <a:pt x="21352" y="4148"/>
                  </a:cubicBezTo>
                  <a:cubicBezTo>
                    <a:pt x="21425" y="3634"/>
                    <a:pt x="21213" y="3084"/>
                    <a:pt x="20683" y="2418"/>
                  </a:cubicBezTo>
                  <a:cubicBezTo>
                    <a:pt x="20338" y="1983"/>
                    <a:pt x="19871" y="1520"/>
                    <a:pt x="19370" y="1115"/>
                  </a:cubicBezTo>
                  <a:cubicBezTo>
                    <a:pt x="19065" y="870"/>
                    <a:pt x="18601" y="525"/>
                    <a:pt x="18114" y="290"/>
                  </a:cubicBezTo>
                  <a:cubicBezTo>
                    <a:pt x="17714" y="98"/>
                    <a:pt x="17353" y="1"/>
                    <a:pt x="17024" y="1"/>
                  </a:cubicBezTo>
                  <a:close/>
                </a:path>
              </a:pathLst>
            </a:custGeom>
            <a:solidFill>
              <a:schemeClr val="l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7122624" y="342467"/>
              <a:ext cx="1000145" cy="1000145"/>
            </a:xfrm>
            <a:custGeom>
              <a:avLst/>
              <a:gdLst/>
              <a:ahLst/>
              <a:cxnLst/>
              <a:rect l="l" t="t" r="r" b="b"/>
              <a:pathLst>
                <a:path w="17412" h="17412" extrusionOk="0">
                  <a:moveTo>
                    <a:pt x="8707" y="1"/>
                  </a:moveTo>
                  <a:cubicBezTo>
                    <a:pt x="7080" y="1"/>
                    <a:pt x="5559" y="445"/>
                    <a:pt x="4256" y="1221"/>
                  </a:cubicBezTo>
                  <a:cubicBezTo>
                    <a:pt x="2957" y="1992"/>
                    <a:pt x="1880" y="3093"/>
                    <a:pt x="1134" y="4406"/>
                  </a:cubicBezTo>
                  <a:lnTo>
                    <a:pt x="1134" y="4409"/>
                  </a:lnTo>
                  <a:cubicBezTo>
                    <a:pt x="412" y="5675"/>
                    <a:pt x="0" y="7143"/>
                    <a:pt x="0" y="8705"/>
                  </a:cubicBezTo>
                  <a:cubicBezTo>
                    <a:pt x="0" y="9367"/>
                    <a:pt x="73" y="10014"/>
                    <a:pt x="216" y="10634"/>
                  </a:cubicBezTo>
                  <a:lnTo>
                    <a:pt x="216" y="10637"/>
                  </a:lnTo>
                  <a:cubicBezTo>
                    <a:pt x="644" y="12532"/>
                    <a:pt x="1691" y="14190"/>
                    <a:pt x="3133" y="15393"/>
                  </a:cubicBezTo>
                  <a:cubicBezTo>
                    <a:pt x="4644" y="16656"/>
                    <a:pt x="6587" y="17412"/>
                    <a:pt x="8707" y="17412"/>
                  </a:cubicBezTo>
                  <a:cubicBezTo>
                    <a:pt x="8787" y="17412"/>
                    <a:pt x="8867" y="17412"/>
                    <a:pt x="8943" y="17409"/>
                  </a:cubicBezTo>
                  <a:cubicBezTo>
                    <a:pt x="10110" y="17378"/>
                    <a:pt x="11227" y="17117"/>
                    <a:pt x="12235" y="16666"/>
                  </a:cubicBezTo>
                  <a:cubicBezTo>
                    <a:pt x="14150" y="15821"/>
                    <a:pt x="15698" y="14299"/>
                    <a:pt x="16590" y="12407"/>
                  </a:cubicBezTo>
                  <a:cubicBezTo>
                    <a:pt x="17116" y="11283"/>
                    <a:pt x="17411" y="10031"/>
                    <a:pt x="17411" y="8705"/>
                  </a:cubicBezTo>
                  <a:cubicBezTo>
                    <a:pt x="17411" y="8539"/>
                    <a:pt x="17408" y="8373"/>
                    <a:pt x="17398" y="8211"/>
                  </a:cubicBezTo>
                  <a:cubicBezTo>
                    <a:pt x="17335" y="7054"/>
                    <a:pt x="17043" y="5957"/>
                    <a:pt x="16566" y="4963"/>
                  </a:cubicBezTo>
                  <a:cubicBezTo>
                    <a:pt x="15648" y="3034"/>
                    <a:pt x="14037" y="1492"/>
                    <a:pt x="12056" y="667"/>
                  </a:cubicBezTo>
                  <a:cubicBezTo>
                    <a:pt x="11025" y="236"/>
                    <a:pt x="9894" y="1"/>
                    <a:pt x="8707" y="1"/>
                  </a:cubicBezTo>
                  <a:close/>
                </a:path>
              </a:pathLst>
            </a:custGeom>
            <a:solidFill>
              <a:srgbClr val="6F3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6999647" y="595488"/>
              <a:ext cx="188116" cy="357966"/>
            </a:xfrm>
            <a:custGeom>
              <a:avLst/>
              <a:gdLst/>
              <a:ahLst/>
              <a:cxnLst/>
              <a:rect l="l" t="t" r="r" b="b"/>
              <a:pathLst>
                <a:path w="3275" h="6232" extrusionOk="0">
                  <a:moveTo>
                    <a:pt x="3275" y="1"/>
                  </a:moveTo>
                  <a:cubicBezTo>
                    <a:pt x="2708" y="246"/>
                    <a:pt x="1578" y="438"/>
                    <a:pt x="896" y="846"/>
                  </a:cubicBezTo>
                  <a:cubicBezTo>
                    <a:pt x="209" y="1254"/>
                    <a:pt x="1" y="4913"/>
                    <a:pt x="789" y="5387"/>
                  </a:cubicBezTo>
                  <a:cubicBezTo>
                    <a:pt x="1578" y="5860"/>
                    <a:pt x="2357" y="6232"/>
                    <a:pt x="2357" y="6232"/>
                  </a:cubicBezTo>
                  <a:lnTo>
                    <a:pt x="2357" y="6229"/>
                  </a:lnTo>
                  <a:cubicBezTo>
                    <a:pt x="2473" y="4535"/>
                    <a:pt x="3245" y="163"/>
                    <a:pt x="3275" y="4"/>
                  </a:cubicBezTo>
                  <a:lnTo>
                    <a:pt x="3275" y="1"/>
                  </a:ln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7301204" y="1216293"/>
              <a:ext cx="342744" cy="228554"/>
            </a:xfrm>
            <a:custGeom>
              <a:avLst/>
              <a:gdLst/>
              <a:ahLst/>
              <a:cxnLst/>
              <a:rect l="l" t="t" r="r" b="b"/>
              <a:pathLst>
                <a:path w="5967" h="3979" extrusionOk="0">
                  <a:moveTo>
                    <a:pt x="1" y="1"/>
                  </a:moveTo>
                  <a:cubicBezTo>
                    <a:pt x="10" y="57"/>
                    <a:pt x="17" y="114"/>
                    <a:pt x="24" y="180"/>
                  </a:cubicBezTo>
                  <a:cubicBezTo>
                    <a:pt x="77" y="816"/>
                    <a:pt x="7" y="1821"/>
                    <a:pt x="206" y="2520"/>
                  </a:cubicBezTo>
                  <a:cubicBezTo>
                    <a:pt x="377" y="3128"/>
                    <a:pt x="2616" y="3978"/>
                    <a:pt x="3858" y="3978"/>
                  </a:cubicBezTo>
                  <a:cubicBezTo>
                    <a:pt x="4178" y="3978"/>
                    <a:pt x="4432" y="3922"/>
                    <a:pt x="4568" y="3790"/>
                  </a:cubicBezTo>
                  <a:cubicBezTo>
                    <a:pt x="5058" y="3316"/>
                    <a:pt x="5589" y="2557"/>
                    <a:pt x="5834" y="2196"/>
                  </a:cubicBezTo>
                  <a:cubicBezTo>
                    <a:pt x="5917" y="2069"/>
                    <a:pt x="5967" y="1990"/>
                    <a:pt x="5967" y="1990"/>
                  </a:cubicBezTo>
                  <a:cubicBezTo>
                    <a:pt x="4326" y="1433"/>
                    <a:pt x="1" y="1"/>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7808566" y="1041735"/>
              <a:ext cx="328787" cy="308166"/>
            </a:xfrm>
            <a:custGeom>
              <a:avLst/>
              <a:gdLst/>
              <a:ahLst/>
              <a:cxnLst/>
              <a:rect l="l" t="t" r="r" b="b"/>
              <a:pathLst>
                <a:path w="5724" h="5365" extrusionOk="0">
                  <a:moveTo>
                    <a:pt x="4518" y="0"/>
                  </a:moveTo>
                  <a:cubicBezTo>
                    <a:pt x="3265" y="1198"/>
                    <a:pt x="1" y="4375"/>
                    <a:pt x="1" y="4375"/>
                  </a:cubicBezTo>
                  <a:cubicBezTo>
                    <a:pt x="90" y="4406"/>
                    <a:pt x="186" y="4445"/>
                    <a:pt x="293" y="4492"/>
                  </a:cubicBezTo>
                  <a:cubicBezTo>
                    <a:pt x="876" y="4753"/>
                    <a:pt x="1668" y="5218"/>
                    <a:pt x="2327" y="5357"/>
                  </a:cubicBezTo>
                  <a:cubicBezTo>
                    <a:pt x="2351" y="5362"/>
                    <a:pt x="2376" y="5364"/>
                    <a:pt x="2402" y="5364"/>
                  </a:cubicBezTo>
                  <a:cubicBezTo>
                    <a:pt x="3264" y="5364"/>
                    <a:pt x="5723" y="2928"/>
                    <a:pt x="5469" y="2073"/>
                  </a:cubicBezTo>
                  <a:cubicBezTo>
                    <a:pt x="5274" y="1429"/>
                    <a:pt x="4856" y="621"/>
                    <a:pt x="4648" y="233"/>
                  </a:cubicBezTo>
                  <a:cubicBezTo>
                    <a:pt x="4568" y="90"/>
                    <a:pt x="4518" y="0"/>
                    <a:pt x="451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7808566" y="321444"/>
              <a:ext cx="320860" cy="307074"/>
            </a:xfrm>
            <a:custGeom>
              <a:avLst/>
              <a:gdLst/>
              <a:ahLst/>
              <a:cxnLst/>
              <a:rect l="l" t="t" r="r" b="b"/>
              <a:pathLst>
                <a:path w="5586" h="5346" extrusionOk="0">
                  <a:moveTo>
                    <a:pt x="2184" y="0"/>
                  </a:moveTo>
                  <a:cubicBezTo>
                    <a:pt x="2120" y="0"/>
                    <a:pt x="2061" y="9"/>
                    <a:pt x="2009" y="29"/>
                  </a:cubicBezTo>
                  <a:cubicBezTo>
                    <a:pt x="1144" y="347"/>
                    <a:pt x="1" y="1106"/>
                    <a:pt x="1" y="1106"/>
                  </a:cubicBezTo>
                  <a:cubicBezTo>
                    <a:pt x="1273" y="2279"/>
                    <a:pt x="4644" y="5345"/>
                    <a:pt x="4644" y="5345"/>
                  </a:cubicBezTo>
                  <a:cubicBezTo>
                    <a:pt x="4810" y="4749"/>
                    <a:pt x="5370" y="3751"/>
                    <a:pt x="5479" y="2962"/>
                  </a:cubicBezTo>
                  <a:cubicBezTo>
                    <a:pt x="5585" y="2221"/>
                    <a:pt x="3190" y="0"/>
                    <a:pt x="2184" y="0"/>
                  </a:cubicBezTo>
                  <a:close/>
                </a:path>
              </a:pathLst>
            </a:custGeom>
            <a:solidFill>
              <a:srgbClr val="6F3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7463240" y="709333"/>
              <a:ext cx="334760" cy="334760"/>
            </a:xfrm>
            <a:custGeom>
              <a:avLst/>
              <a:gdLst/>
              <a:ahLst/>
              <a:cxnLst/>
              <a:rect l="l" t="t" r="r" b="b"/>
              <a:pathLst>
                <a:path w="5828" h="5828" extrusionOk="0">
                  <a:moveTo>
                    <a:pt x="2913" y="0"/>
                  </a:moveTo>
                  <a:cubicBezTo>
                    <a:pt x="1306" y="0"/>
                    <a:pt x="0" y="1307"/>
                    <a:pt x="0" y="2914"/>
                  </a:cubicBezTo>
                  <a:cubicBezTo>
                    <a:pt x="0" y="4525"/>
                    <a:pt x="1306" y="5827"/>
                    <a:pt x="2913" y="5827"/>
                  </a:cubicBezTo>
                  <a:cubicBezTo>
                    <a:pt x="4524" y="5827"/>
                    <a:pt x="5827" y="4525"/>
                    <a:pt x="5827" y="2914"/>
                  </a:cubicBezTo>
                  <a:cubicBezTo>
                    <a:pt x="5827" y="1307"/>
                    <a:pt x="4524" y="0"/>
                    <a:pt x="2913" y="0"/>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7253200" y="532477"/>
              <a:ext cx="249462" cy="206439"/>
            </a:xfrm>
            <a:custGeom>
              <a:avLst/>
              <a:gdLst/>
              <a:ahLst/>
              <a:cxnLst/>
              <a:rect l="l" t="t" r="r" b="b"/>
              <a:pathLst>
                <a:path w="4343" h="3594" extrusionOk="0">
                  <a:moveTo>
                    <a:pt x="2095" y="1"/>
                  </a:moveTo>
                  <a:cubicBezTo>
                    <a:pt x="1442" y="1"/>
                    <a:pt x="746" y="485"/>
                    <a:pt x="302" y="1118"/>
                  </a:cubicBezTo>
                  <a:cubicBezTo>
                    <a:pt x="129" y="1718"/>
                    <a:pt x="13" y="2377"/>
                    <a:pt x="0" y="3079"/>
                  </a:cubicBezTo>
                  <a:lnTo>
                    <a:pt x="0" y="3083"/>
                  </a:lnTo>
                  <a:cubicBezTo>
                    <a:pt x="60" y="3183"/>
                    <a:pt x="132" y="3275"/>
                    <a:pt x="222" y="3362"/>
                  </a:cubicBezTo>
                  <a:cubicBezTo>
                    <a:pt x="391" y="3521"/>
                    <a:pt x="594" y="3593"/>
                    <a:pt x="816" y="3593"/>
                  </a:cubicBezTo>
                  <a:cubicBezTo>
                    <a:pt x="2228" y="3593"/>
                    <a:pt x="4342" y="680"/>
                    <a:pt x="2479" y="61"/>
                  </a:cubicBezTo>
                  <a:cubicBezTo>
                    <a:pt x="2357" y="21"/>
                    <a:pt x="2228" y="1"/>
                    <a:pt x="2095" y="1"/>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7339631" y="963330"/>
              <a:ext cx="150493" cy="130848"/>
            </a:xfrm>
            <a:custGeom>
              <a:avLst/>
              <a:gdLst/>
              <a:ahLst/>
              <a:cxnLst/>
              <a:rect l="l" t="t" r="r" b="b"/>
              <a:pathLst>
                <a:path w="2620" h="2278" extrusionOk="0">
                  <a:moveTo>
                    <a:pt x="1" y="0"/>
                  </a:moveTo>
                  <a:lnTo>
                    <a:pt x="1" y="0"/>
                  </a:lnTo>
                  <a:cubicBezTo>
                    <a:pt x="150" y="199"/>
                    <a:pt x="309" y="398"/>
                    <a:pt x="485" y="597"/>
                  </a:cubicBezTo>
                  <a:cubicBezTo>
                    <a:pt x="1118" y="1319"/>
                    <a:pt x="1844" y="1876"/>
                    <a:pt x="2619" y="2277"/>
                  </a:cubicBezTo>
                  <a:cubicBezTo>
                    <a:pt x="2099" y="1260"/>
                    <a:pt x="969" y="209"/>
                    <a:pt x="1" y="0"/>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3"/>
            <p:cNvSpPr/>
            <p:nvPr/>
          </p:nvSpPr>
          <p:spPr>
            <a:xfrm>
              <a:off x="7763649" y="945853"/>
              <a:ext cx="234240" cy="181453"/>
            </a:xfrm>
            <a:custGeom>
              <a:avLst/>
              <a:gdLst/>
              <a:ahLst/>
              <a:cxnLst/>
              <a:rect l="l" t="t" r="r" b="b"/>
              <a:pathLst>
                <a:path w="4078" h="3159" extrusionOk="0">
                  <a:moveTo>
                    <a:pt x="2980" y="0"/>
                  </a:moveTo>
                  <a:cubicBezTo>
                    <a:pt x="1701" y="0"/>
                    <a:pt x="1" y="2291"/>
                    <a:pt x="911" y="3136"/>
                  </a:cubicBezTo>
                  <a:cubicBezTo>
                    <a:pt x="922" y="3146"/>
                    <a:pt x="928" y="3152"/>
                    <a:pt x="938" y="3159"/>
                  </a:cubicBezTo>
                  <a:cubicBezTo>
                    <a:pt x="1933" y="2900"/>
                    <a:pt x="2860" y="2473"/>
                    <a:pt x="3660" y="1900"/>
                  </a:cubicBezTo>
                  <a:cubicBezTo>
                    <a:pt x="3994" y="1336"/>
                    <a:pt x="4077" y="726"/>
                    <a:pt x="3656" y="289"/>
                  </a:cubicBezTo>
                  <a:cubicBezTo>
                    <a:pt x="3461" y="87"/>
                    <a:pt x="3229" y="0"/>
                    <a:pt x="2980" y="0"/>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23"/>
            <p:cNvSpPr/>
            <p:nvPr/>
          </p:nvSpPr>
          <p:spPr>
            <a:xfrm>
              <a:off x="7660472" y="533583"/>
              <a:ext cx="141877" cy="112927"/>
            </a:xfrm>
            <a:custGeom>
              <a:avLst/>
              <a:gdLst/>
              <a:ahLst/>
              <a:cxnLst/>
              <a:rect l="l" t="t" r="r" b="b"/>
              <a:pathLst>
                <a:path w="2470" h="1966" extrusionOk="0">
                  <a:moveTo>
                    <a:pt x="362" y="1"/>
                  </a:moveTo>
                  <a:lnTo>
                    <a:pt x="362" y="1"/>
                  </a:lnTo>
                  <a:cubicBezTo>
                    <a:pt x="1" y="829"/>
                    <a:pt x="667" y="1966"/>
                    <a:pt x="1453" y="1966"/>
                  </a:cubicBezTo>
                  <a:cubicBezTo>
                    <a:pt x="1608" y="1966"/>
                    <a:pt x="1768" y="1923"/>
                    <a:pt x="1923" y="1823"/>
                  </a:cubicBezTo>
                  <a:cubicBezTo>
                    <a:pt x="2387" y="1532"/>
                    <a:pt x="2470" y="988"/>
                    <a:pt x="2338" y="481"/>
                  </a:cubicBezTo>
                  <a:cubicBezTo>
                    <a:pt x="2258" y="434"/>
                    <a:pt x="2172" y="388"/>
                    <a:pt x="2086" y="348"/>
                  </a:cubicBezTo>
                  <a:cubicBezTo>
                    <a:pt x="1549" y="96"/>
                    <a:pt x="959" y="40"/>
                    <a:pt x="362" y="1"/>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23"/>
            <p:cNvSpPr/>
            <p:nvPr/>
          </p:nvSpPr>
          <p:spPr>
            <a:xfrm>
              <a:off x="7925456" y="337355"/>
              <a:ext cx="187542" cy="150033"/>
            </a:xfrm>
            <a:custGeom>
              <a:avLst/>
              <a:gdLst/>
              <a:ahLst/>
              <a:cxnLst/>
              <a:rect l="l" t="t" r="r" b="b"/>
              <a:pathLst>
                <a:path w="3265" h="2612" extrusionOk="0">
                  <a:moveTo>
                    <a:pt x="236" y="0"/>
                  </a:moveTo>
                  <a:cubicBezTo>
                    <a:pt x="176" y="0"/>
                    <a:pt x="133" y="24"/>
                    <a:pt x="123" y="73"/>
                  </a:cubicBezTo>
                  <a:cubicBezTo>
                    <a:pt x="0" y="530"/>
                    <a:pt x="2619" y="2612"/>
                    <a:pt x="3116" y="2612"/>
                  </a:cubicBezTo>
                  <a:cubicBezTo>
                    <a:pt x="3166" y="2612"/>
                    <a:pt x="3193" y="2592"/>
                    <a:pt x="3196" y="2552"/>
                  </a:cubicBezTo>
                  <a:cubicBezTo>
                    <a:pt x="3265" y="1936"/>
                    <a:pt x="813" y="0"/>
                    <a:pt x="236" y="0"/>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23"/>
            <p:cNvSpPr/>
            <p:nvPr/>
          </p:nvSpPr>
          <p:spPr>
            <a:xfrm>
              <a:off x="7585989" y="429717"/>
              <a:ext cx="444586" cy="364170"/>
            </a:xfrm>
            <a:custGeom>
              <a:avLst/>
              <a:gdLst/>
              <a:ahLst/>
              <a:cxnLst/>
              <a:rect l="l" t="t" r="r" b="b"/>
              <a:pathLst>
                <a:path w="7740" h="6340" extrusionOk="0">
                  <a:moveTo>
                    <a:pt x="2464" y="0"/>
                  </a:moveTo>
                  <a:cubicBezTo>
                    <a:pt x="1645" y="0"/>
                    <a:pt x="833" y="209"/>
                    <a:pt x="279" y="689"/>
                  </a:cubicBezTo>
                  <a:cubicBezTo>
                    <a:pt x="131" y="819"/>
                    <a:pt x="1" y="998"/>
                    <a:pt x="11" y="1193"/>
                  </a:cubicBezTo>
                  <a:cubicBezTo>
                    <a:pt x="27" y="1574"/>
                    <a:pt x="498" y="1733"/>
                    <a:pt x="876" y="1773"/>
                  </a:cubicBezTo>
                  <a:cubicBezTo>
                    <a:pt x="1128" y="1796"/>
                    <a:pt x="1383" y="1813"/>
                    <a:pt x="1638" y="1830"/>
                  </a:cubicBezTo>
                  <a:cubicBezTo>
                    <a:pt x="1728" y="1621"/>
                    <a:pt x="1881" y="1435"/>
                    <a:pt x="2115" y="1289"/>
                  </a:cubicBezTo>
                  <a:cubicBezTo>
                    <a:pt x="2242" y="1209"/>
                    <a:pt x="2371" y="1173"/>
                    <a:pt x="2497" y="1173"/>
                  </a:cubicBezTo>
                  <a:cubicBezTo>
                    <a:pt x="2994" y="1173"/>
                    <a:pt x="3455" y="1714"/>
                    <a:pt x="3614" y="2310"/>
                  </a:cubicBezTo>
                  <a:cubicBezTo>
                    <a:pt x="4777" y="3013"/>
                    <a:pt x="5284" y="4478"/>
                    <a:pt x="5997" y="5668"/>
                  </a:cubicBezTo>
                  <a:cubicBezTo>
                    <a:pt x="6176" y="5966"/>
                    <a:pt x="6411" y="6277"/>
                    <a:pt x="6753" y="6334"/>
                  </a:cubicBezTo>
                  <a:cubicBezTo>
                    <a:pt x="6785" y="6340"/>
                    <a:pt x="6822" y="6340"/>
                    <a:pt x="6855" y="6340"/>
                  </a:cubicBezTo>
                  <a:cubicBezTo>
                    <a:pt x="7163" y="6340"/>
                    <a:pt x="7455" y="6115"/>
                    <a:pt x="7591" y="5830"/>
                  </a:cubicBezTo>
                  <a:cubicBezTo>
                    <a:pt x="7740" y="5515"/>
                    <a:pt x="7730" y="5147"/>
                    <a:pt x="7671" y="4802"/>
                  </a:cubicBezTo>
                  <a:cubicBezTo>
                    <a:pt x="7524" y="3993"/>
                    <a:pt x="7114" y="3254"/>
                    <a:pt x="6646" y="2575"/>
                  </a:cubicBezTo>
                  <a:cubicBezTo>
                    <a:pt x="6132" y="1826"/>
                    <a:pt x="5536" y="1120"/>
                    <a:pt x="4777" y="620"/>
                  </a:cubicBezTo>
                  <a:cubicBezTo>
                    <a:pt x="4183" y="228"/>
                    <a:pt x="3319" y="0"/>
                    <a:pt x="2464"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23"/>
            <p:cNvSpPr/>
            <p:nvPr/>
          </p:nvSpPr>
          <p:spPr>
            <a:xfrm>
              <a:off x="7680017" y="497094"/>
              <a:ext cx="113559" cy="65367"/>
            </a:xfrm>
            <a:custGeom>
              <a:avLst/>
              <a:gdLst/>
              <a:ahLst/>
              <a:cxnLst/>
              <a:rect l="l" t="t" r="r" b="b"/>
              <a:pathLst>
                <a:path w="1977" h="1138" extrusionOk="0">
                  <a:moveTo>
                    <a:pt x="860" y="0"/>
                  </a:moveTo>
                  <a:cubicBezTo>
                    <a:pt x="734" y="0"/>
                    <a:pt x="605" y="36"/>
                    <a:pt x="478" y="116"/>
                  </a:cubicBezTo>
                  <a:cubicBezTo>
                    <a:pt x="244" y="262"/>
                    <a:pt x="91" y="448"/>
                    <a:pt x="1" y="657"/>
                  </a:cubicBezTo>
                  <a:cubicBezTo>
                    <a:pt x="598" y="696"/>
                    <a:pt x="1188" y="752"/>
                    <a:pt x="1725" y="1004"/>
                  </a:cubicBezTo>
                  <a:cubicBezTo>
                    <a:pt x="1811" y="1044"/>
                    <a:pt x="1897" y="1090"/>
                    <a:pt x="1977" y="1137"/>
                  </a:cubicBezTo>
                  <a:cubicBezTo>
                    <a:pt x="1818" y="541"/>
                    <a:pt x="1357" y="0"/>
                    <a:pt x="860" y="0"/>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23"/>
            <p:cNvSpPr/>
            <p:nvPr/>
          </p:nvSpPr>
          <p:spPr>
            <a:xfrm>
              <a:off x="7134974" y="412543"/>
              <a:ext cx="987796" cy="929896"/>
            </a:xfrm>
            <a:custGeom>
              <a:avLst/>
              <a:gdLst/>
              <a:ahLst/>
              <a:cxnLst/>
              <a:rect l="l" t="t" r="r" b="b"/>
              <a:pathLst>
                <a:path w="17197" h="16189" extrusionOk="0">
                  <a:moveTo>
                    <a:pt x="4041" y="1"/>
                  </a:moveTo>
                  <a:lnTo>
                    <a:pt x="4041" y="1"/>
                  </a:lnTo>
                  <a:cubicBezTo>
                    <a:pt x="2742" y="772"/>
                    <a:pt x="1665" y="1873"/>
                    <a:pt x="919" y="3186"/>
                  </a:cubicBezTo>
                  <a:lnTo>
                    <a:pt x="919" y="3189"/>
                  </a:lnTo>
                  <a:cubicBezTo>
                    <a:pt x="889" y="3348"/>
                    <a:pt x="117" y="7720"/>
                    <a:pt x="1" y="9414"/>
                  </a:cubicBezTo>
                  <a:lnTo>
                    <a:pt x="1" y="9417"/>
                  </a:lnTo>
                  <a:cubicBezTo>
                    <a:pt x="429" y="11312"/>
                    <a:pt x="1476" y="12970"/>
                    <a:pt x="2918" y="14173"/>
                  </a:cubicBezTo>
                  <a:cubicBezTo>
                    <a:pt x="2911" y="14107"/>
                    <a:pt x="2904" y="14050"/>
                    <a:pt x="2895" y="13994"/>
                  </a:cubicBezTo>
                  <a:lnTo>
                    <a:pt x="2895" y="13994"/>
                  </a:lnTo>
                  <a:cubicBezTo>
                    <a:pt x="2895" y="13994"/>
                    <a:pt x="7220" y="15426"/>
                    <a:pt x="8861" y="15983"/>
                  </a:cubicBezTo>
                  <a:cubicBezTo>
                    <a:pt x="8861" y="15983"/>
                    <a:pt x="8811" y="16062"/>
                    <a:pt x="8728" y="16189"/>
                  </a:cubicBezTo>
                  <a:cubicBezTo>
                    <a:pt x="9895" y="16158"/>
                    <a:pt x="11012" y="15897"/>
                    <a:pt x="12020" y="15446"/>
                  </a:cubicBezTo>
                  <a:cubicBezTo>
                    <a:pt x="11913" y="15399"/>
                    <a:pt x="11817" y="15360"/>
                    <a:pt x="11728" y="15329"/>
                  </a:cubicBezTo>
                  <a:cubicBezTo>
                    <a:pt x="11728" y="15329"/>
                    <a:pt x="14992" y="12152"/>
                    <a:pt x="16245" y="10954"/>
                  </a:cubicBezTo>
                  <a:cubicBezTo>
                    <a:pt x="16245" y="10954"/>
                    <a:pt x="16295" y="11044"/>
                    <a:pt x="16375" y="11187"/>
                  </a:cubicBezTo>
                  <a:cubicBezTo>
                    <a:pt x="16901" y="10063"/>
                    <a:pt x="17196" y="8811"/>
                    <a:pt x="17196" y="7485"/>
                  </a:cubicBezTo>
                  <a:cubicBezTo>
                    <a:pt x="17196" y="7319"/>
                    <a:pt x="17193" y="7153"/>
                    <a:pt x="17183" y="6991"/>
                  </a:cubicBezTo>
                  <a:cubicBezTo>
                    <a:pt x="17007" y="8704"/>
                    <a:pt x="16013" y="10149"/>
                    <a:pt x="14611" y="11160"/>
                  </a:cubicBezTo>
                  <a:cubicBezTo>
                    <a:pt x="14608" y="11160"/>
                    <a:pt x="14605" y="11164"/>
                    <a:pt x="14605" y="11164"/>
                  </a:cubicBezTo>
                  <a:cubicBezTo>
                    <a:pt x="14143" y="11942"/>
                    <a:pt x="13206" y="12629"/>
                    <a:pt x="12473" y="12629"/>
                  </a:cubicBezTo>
                  <a:cubicBezTo>
                    <a:pt x="12251" y="12629"/>
                    <a:pt x="12049" y="12565"/>
                    <a:pt x="11883" y="12423"/>
                  </a:cubicBezTo>
                  <a:cubicBezTo>
                    <a:pt x="11184" y="12609"/>
                    <a:pt x="10452" y="12704"/>
                    <a:pt x="9719" y="12704"/>
                  </a:cubicBezTo>
                  <a:cubicBezTo>
                    <a:pt x="8509" y="12704"/>
                    <a:pt x="7293" y="12443"/>
                    <a:pt x="6182" y="11866"/>
                  </a:cubicBezTo>
                  <a:lnTo>
                    <a:pt x="6182" y="11866"/>
                  </a:lnTo>
                  <a:cubicBezTo>
                    <a:pt x="6531" y="12545"/>
                    <a:pt x="6606" y="13209"/>
                    <a:pt x="6176" y="13593"/>
                  </a:cubicBezTo>
                  <a:cubicBezTo>
                    <a:pt x="5994" y="13755"/>
                    <a:pt x="5768" y="13825"/>
                    <a:pt x="5520" y="13825"/>
                  </a:cubicBezTo>
                  <a:cubicBezTo>
                    <a:pt x="3912" y="13825"/>
                    <a:pt x="1247" y="10895"/>
                    <a:pt x="2523" y="9801"/>
                  </a:cubicBezTo>
                  <a:cubicBezTo>
                    <a:pt x="2725" y="9629"/>
                    <a:pt x="2967" y="9553"/>
                    <a:pt x="3230" y="9553"/>
                  </a:cubicBezTo>
                  <a:cubicBezTo>
                    <a:pt x="3339" y="9553"/>
                    <a:pt x="3452" y="9566"/>
                    <a:pt x="3564" y="9589"/>
                  </a:cubicBezTo>
                  <a:cubicBezTo>
                    <a:pt x="2424" y="8055"/>
                    <a:pt x="2052" y="6536"/>
                    <a:pt x="2079" y="5171"/>
                  </a:cubicBezTo>
                  <a:cubicBezTo>
                    <a:pt x="1744" y="4595"/>
                    <a:pt x="1940" y="3829"/>
                    <a:pt x="2381" y="3206"/>
                  </a:cubicBezTo>
                  <a:lnTo>
                    <a:pt x="2381" y="3203"/>
                  </a:lnTo>
                  <a:cubicBezTo>
                    <a:pt x="2915" y="1363"/>
                    <a:pt x="3958" y="103"/>
                    <a:pt x="404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23"/>
            <p:cNvSpPr/>
            <p:nvPr/>
          </p:nvSpPr>
          <p:spPr>
            <a:xfrm>
              <a:off x="7015844" y="595488"/>
              <a:ext cx="171918" cy="357966"/>
            </a:xfrm>
            <a:custGeom>
              <a:avLst/>
              <a:gdLst/>
              <a:ahLst/>
              <a:cxnLst/>
              <a:rect l="l" t="t" r="r" b="b"/>
              <a:pathLst>
                <a:path w="2993" h="6232" extrusionOk="0">
                  <a:moveTo>
                    <a:pt x="703" y="1111"/>
                  </a:moveTo>
                  <a:cubicBezTo>
                    <a:pt x="1071" y="1111"/>
                    <a:pt x="1123" y="4870"/>
                    <a:pt x="666" y="5072"/>
                  </a:cubicBezTo>
                  <a:cubicBezTo>
                    <a:pt x="653" y="5078"/>
                    <a:pt x="640" y="5082"/>
                    <a:pt x="626" y="5082"/>
                  </a:cubicBezTo>
                  <a:cubicBezTo>
                    <a:pt x="186" y="5082"/>
                    <a:pt x="103" y="1482"/>
                    <a:pt x="666" y="1124"/>
                  </a:cubicBezTo>
                  <a:cubicBezTo>
                    <a:pt x="676" y="1115"/>
                    <a:pt x="690" y="1111"/>
                    <a:pt x="703" y="1111"/>
                  </a:cubicBezTo>
                  <a:close/>
                  <a:moveTo>
                    <a:pt x="2993" y="1"/>
                  </a:moveTo>
                  <a:cubicBezTo>
                    <a:pt x="2426" y="246"/>
                    <a:pt x="1296" y="438"/>
                    <a:pt x="614" y="846"/>
                  </a:cubicBezTo>
                  <a:cubicBezTo>
                    <a:pt x="236" y="1072"/>
                    <a:pt x="0" y="2291"/>
                    <a:pt x="0" y="3414"/>
                  </a:cubicBezTo>
                  <a:cubicBezTo>
                    <a:pt x="0" y="4326"/>
                    <a:pt x="156" y="5175"/>
                    <a:pt x="507" y="5387"/>
                  </a:cubicBezTo>
                  <a:cubicBezTo>
                    <a:pt x="1296" y="5860"/>
                    <a:pt x="2075" y="6232"/>
                    <a:pt x="2075" y="6232"/>
                  </a:cubicBezTo>
                  <a:lnTo>
                    <a:pt x="2075" y="6229"/>
                  </a:lnTo>
                  <a:cubicBezTo>
                    <a:pt x="2191" y="4535"/>
                    <a:pt x="2963" y="163"/>
                    <a:pt x="2993" y="4"/>
                  </a:cubicBezTo>
                  <a:lnTo>
                    <a:pt x="2993" y="1"/>
                  </a:lnTo>
                  <a:close/>
                </a:path>
              </a:pathLst>
            </a:custGeom>
            <a:solidFill>
              <a:srgbClr val="6F3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23"/>
            <p:cNvSpPr/>
            <p:nvPr/>
          </p:nvSpPr>
          <p:spPr>
            <a:xfrm>
              <a:off x="7301204" y="1216293"/>
              <a:ext cx="342744" cy="228554"/>
            </a:xfrm>
            <a:custGeom>
              <a:avLst/>
              <a:gdLst/>
              <a:ahLst/>
              <a:cxnLst/>
              <a:rect l="l" t="t" r="r" b="b"/>
              <a:pathLst>
                <a:path w="5967" h="3979" extrusionOk="0">
                  <a:moveTo>
                    <a:pt x="763" y="2421"/>
                  </a:moveTo>
                  <a:cubicBezTo>
                    <a:pt x="1631" y="2421"/>
                    <a:pt x="4237" y="3137"/>
                    <a:pt x="4303" y="3554"/>
                  </a:cubicBezTo>
                  <a:cubicBezTo>
                    <a:pt x="4319" y="3663"/>
                    <a:pt x="4170" y="3710"/>
                    <a:pt x="3922" y="3710"/>
                  </a:cubicBezTo>
                  <a:cubicBezTo>
                    <a:pt x="2987" y="3710"/>
                    <a:pt x="650" y="3057"/>
                    <a:pt x="488" y="2540"/>
                  </a:cubicBezTo>
                  <a:cubicBezTo>
                    <a:pt x="461" y="2457"/>
                    <a:pt x="567" y="2421"/>
                    <a:pt x="763" y="2421"/>
                  </a:cubicBezTo>
                  <a:close/>
                  <a:moveTo>
                    <a:pt x="1" y="1"/>
                  </a:moveTo>
                  <a:cubicBezTo>
                    <a:pt x="10" y="57"/>
                    <a:pt x="17" y="114"/>
                    <a:pt x="24" y="180"/>
                  </a:cubicBezTo>
                  <a:cubicBezTo>
                    <a:pt x="77" y="816"/>
                    <a:pt x="7" y="1821"/>
                    <a:pt x="206" y="2520"/>
                  </a:cubicBezTo>
                  <a:cubicBezTo>
                    <a:pt x="379" y="3126"/>
                    <a:pt x="2619" y="3978"/>
                    <a:pt x="3862" y="3978"/>
                  </a:cubicBezTo>
                  <a:cubicBezTo>
                    <a:pt x="4180" y="3978"/>
                    <a:pt x="4435" y="3922"/>
                    <a:pt x="4568" y="3790"/>
                  </a:cubicBezTo>
                  <a:cubicBezTo>
                    <a:pt x="5058" y="3316"/>
                    <a:pt x="5589" y="2557"/>
                    <a:pt x="5834" y="2196"/>
                  </a:cubicBezTo>
                  <a:cubicBezTo>
                    <a:pt x="5917" y="2069"/>
                    <a:pt x="5967" y="1990"/>
                    <a:pt x="5967" y="1990"/>
                  </a:cubicBezTo>
                  <a:cubicBezTo>
                    <a:pt x="4326" y="1433"/>
                    <a:pt x="1" y="1"/>
                    <a:pt x="1" y="1"/>
                  </a:cubicBezTo>
                  <a:close/>
                </a:path>
              </a:pathLst>
            </a:custGeom>
            <a:solidFill>
              <a:srgbClr val="6F3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23"/>
            <p:cNvSpPr/>
            <p:nvPr/>
          </p:nvSpPr>
          <p:spPr>
            <a:xfrm>
              <a:off x="7808566" y="1041735"/>
              <a:ext cx="322985" cy="308108"/>
            </a:xfrm>
            <a:custGeom>
              <a:avLst/>
              <a:gdLst/>
              <a:ahLst/>
              <a:cxnLst/>
              <a:rect l="l" t="t" r="r" b="b"/>
              <a:pathLst>
                <a:path w="5623" h="5364" extrusionOk="0">
                  <a:moveTo>
                    <a:pt x="5095" y="2192"/>
                  </a:moveTo>
                  <a:cubicBezTo>
                    <a:pt x="5111" y="2192"/>
                    <a:pt x="5125" y="2195"/>
                    <a:pt x="5138" y="2198"/>
                  </a:cubicBezTo>
                  <a:cubicBezTo>
                    <a:pt x="5622" y="2361"/>
                    <a:pt x="3252" y="5118"/>
                    <a:pt x="2520" y="5118"/>
                  </a:cubicBezTo>
                  <a:cubicBezTo>
                    <a:pt x="2503" y="5118"/>
                    <a:pt x="2490" y="5118"/>
                    <a:pt x="2476" y="5115"/>
                  </a:cubicBezTo>
                  <a:cubicBezTo>
                    <a:pt x="2023" y="5036"/>
                    <a:pt x="4508" y="2192"/>
                    <a:pt x="5095" y="2192"/>
                  </a:cubicBezTo>
                  <a:close/>
                  <a:moveTo>
                    <a:pt x="4518" y="0"/>
                  </a:moveTo>
                  <a:cubicBezTo>
                    <a:pt x="3265" y="1198"/>
                    <a:pt x="1" y="4375"/>
                    <a:pt x="1" y="4375"/>
                  </a:cubicBezTo>
                  <a:cubicBezTo>
                    <a:pt x="90" y="4406"/>
                    <a:pt x="186" y="4445"/>
                    <a:pt x="293" y="4492"/>
                  </a:cubicBezTo>
                  <a:cubicBezTo>
                    <a:pt x="876" y="4753"/>
                    <a:pt x="1668" y="5218"/>
                    <a:pt x="2327" y="5357"/>
                  </a:cubicBezTo>
                  <a:cubicBezTo>
                    <a:pt x="2350" y="5360"/>
                    <a:pt x="2377" y="5363"/>
                    <a:pt x="2404" y="5363"/>
                  </a:cubicBezTo>
                  <a:cubicBezTo>
                    <a:pt x="3222" y="5363"/>
                    <a:pt x="5486" y="3159"/>
                    <a:pt x="5486" y="2208"/>
                  </a:cubicBezTo>
                  <a:cubicBezTo>
                    <a:pt x="5486" y="2159"/>
                    <a:pt x="5479" y="2116"/>
                    <a:pt x="5469" y="2073"/>
                  </a:cubicBezTo>
                  <a:cubicBezTo>
                    <a:pt x="5274" y="1429"/>
                    <a:pt x="4856" y="621"/>
                    <a:pt x="4648" y="233"/>
                  </a:cubicBezTo>
                  <a:cubicBezTo>
                    <a:pt x="4568" y="90"/>
                    <a:pt x="4518" y="0"/>
                    <a:pt x="4518" y="0"/>
                  </a:cubicBezTo>
                  <a:close/>
                </a:path>
              </a:pathLst>
            </a:custGeom>
            <a:solidFill>
              <a:srgbClr val="6F3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23"/>
            <p:cNvSpPr/>
            <p:nvPr/>
          </p:nvSpPr>
          <p:spPr>
            <a:xfrm>
              <a:off x="7235148" y="596636"/>
              <a:ext cx="36589" cy="112984"/>
            </a:xfrm>
            <a:custGeom>
              <a:avLst/>
              <a:gdLst/>
              <a:ahLst/>
              <a:cxnLst/>
              <a:rect l="l" t="t" r="r" b="b"/>
              <a:pathLst>
                <a:path w="637" h="1967" extrusionOk="0">
                  <a:moveTo>
                    <a:pt x="637" y="1"/>
                  </a:moveTo>
                  <a:lnTo>
                    <a:pt x="637" y="1"/>
                  </a:lnTo>
                  <a:cubicBezTo>
                    <a:pt x="196" y="624"/>
                    <a:pt x="0" y="1390"/>
                    <a:pt x="335" y="1966"/>
                  </a:cubicBezTo>
                  <a:lnTo>
                    <a:pt x="335" y="1962"/>
                  </a:lnTo>
                  <a:cubicBezTo>
                    <a:pt x="348" y="1260"/>
                    <a:pt x="464" y="601"/>
                    <a:pt x="637" y="1"/>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23"/>
            <p:cNvSpPr/>
            <p:nvPr/>
          </p:nvSpPr>
          <p:spPr>
            <a:xfrm>
              <a:off x="7207792" y="960014"/>
              <a:ext cx="307878" cy="245499"/>
            </a:xfrm>
            <a:custGeom>
              <a:avLst/>
              <a:gdLst/>
              <a:ahLst/>
              <a:cxnLst/>
              <a:rect l="l" t="t" r="r" b="b"/>
              <a:pathLst>
                <a:path w="5360" h="4274" extrusionOk="0">
                  <a:moveTo>
                    <a:pt x="1983" y="1"/>
                  </a:moveTo>
                  <a:cubicBezTo>
                    <a:pt x="1720" y="1"/>
                    <a:pt x="1478" y="77"/>
                    <a:pt x="1276" y="249"/>
                  </a:cubicBezTo>
                  <a:cubicBezTo>
                    <a:pt x="0" y="1343"/>
                    <a:pt x="2665" y="4273"/>
                    <a:pt x="4273" y="4273"/>
                  </a:cubicBezTo>
                  <a:cubicBezTo>
                    <a:pt x="4521" y="4273"/>
                    <a:pt x="4747" y="4203"/>
                    <a:pt x="4929" y="4041"/>
                  </a:cubicBezTo>
                  <a:cubicBezTo>
                    <a:pt x="5359" y="3657"/>
                    <a:pt x="5284" y="2993"/>
                    <a:pt x="4935" y="2314"/>
                  </a:cubicBezTo>
                  <a:cubicBezTo>
                    <a:pt x="4160" y="1913"/>
                    <a:pt x="3434" y="1356"/>
                    <a:pt x="2801" y="634"/>
                  </a:cubicBezTo>
                  <a:cubicBezTo>
                    <a:pt x="2625" y="435"/>
                    <a:pt x="2466" y="236"/>
                    <a:pt x="2317" y="37"/>
                  </a:cubicBezTo>
                  <a:cubicBezTo>
                    <a:pt x="2205" y="14"/>
                    <a:pt x="2092" y="1"/>
                    <a:pt x="1983" y="1"/>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23"/>
            <p:cNvSpPr/>
            <p:nvPr/>
          </p:nvSpPr>
          <p:spPr>
            <a:xfrm>
              <a:off x="7817527" y="1053740"/>
              <a:ext cx="156352" cy="84207"/>
            </a:xfrm>
            <a:custGeom>
              <a:avLst/>
              <a:gdLst/>
              <a:ahLst/>
              <a:cxnLst/>
              <a:rect l="l" t="t" r="r" b="b"/>
              <a:pathLst>
                <a:path w="2722" h="1466" extrusionOk="0">
                  <a:moveTo>
                    <a:pt x="2722" y="1"/>
                  </a:moveTo>
                  <a:lnTo>
                    <a:pt x="2722" y="1"/>
                  </a:lnTo>
                  <a:cubicBezTo>
                    <a:pt x="1922" y="574"/>
                    <a:pt x="995" y="1001"/>
                    <a:pt x="0" y="1260"/>
                  </a:cubicBezTo>
                  <a:cubicBezTo>
                    <a:pt x="166" y="1402"/>
                    <a:pt x="368" y="1466"/>
                    <a:pt x="590" y="1466"/>
                  </a:cubicBezTo>
                  <a:cubicBezTo>
                    <a:pt x="1323" y="1466"/>
                    <a:pt x="2260" y="779"/>
                    <a:pt x="2722" y="1"/>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23"/>
            <p:cNvSpPr/>
            <p:nvPr/>
          </p:nvSpPr>
          <p:spPr>
            <a:xfrm>
              <a:off x="7018575" y="647150"/>
              <a:ext cx="64951" cy="252397"/>
            </a:xfrm>
            <a:custGeom>
              <a:avLst/>
              <a:gdLst/>
              <a:ahLst/>
              <a:cxnLst/>
              <a:rect l="l" t="t" r="r" b="b"/>
              <a:pathLst>
                <a:path w="1022" h="3971" extrusionOk="0">
                  <a:moveTo>
                    <a:pt x="601" y="0"/>
                  </a:moveTo>
                  <a:cubicBezTo>
                    <a:pt x="588" y="0"/>
                    <a:pt x="574" y="4"/>
                    <a:pt x="564" y="13"/>
                  </a:cubicBezTo>
                  <a:cubicBezTo>
                    <a:pt x="1" y="371"/>
                    <a:pt x="84" y="3971"/>
                    <a:pt x="524" y="3971"/>
                  </a:cubicBezTo>
                  <a:cubicBezTo>
                    <a:pt x="538" y="3971"/>
                    <a:pt x="551" y="3967"/>
                    <a:pt x="564" y="3961"/>
                  </a:cubicBezTo>
                  <a:cubicBezTo>
                    <a:pt x="1021" y="3759"/>
                    <a:pt x="969" y="0"/>
                    <a:pt x="601" y="0"/>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23"/>
            <p:cNvSpPr/>
            <p:nvPr/>
          </p:nvSpPr>
          <p:spPr>
            <a:xfrm>
              <a:off x="7323275" y="1353825"/>
              <a:ext cx="230479" cy="77099"/>
            </a:xfrm>
            <a:custGeom>
              <a:avLst/>
              <a:gdLst/>
              <a:ahLst/>
              <a:cxnLst/>
              <a:rect l="l" t="t" r="r" b="b"/>
              <a:pathLst>
                <a:path w="3859" h="1291" extrusionOk="0">
                  <a:moveTo>
                    <a:pt x="302" y="1"/>
                  </a:moveTo>
                  <a:cubicBezTo>
                    <a:pt x="106" y="1"/>
                    <a:pt x="0" y="37"/>
                    <a:pt x="27" y="120"/>
                  </a:cubicBezTo>
                  <a:cubicBezTo>
                    <a:pt x="189" y="637"/>
                    <a:pt x="2526" y="1290"/>
                    <a:pt x="3461" y="1290"/>
                  </a:cubicBezTo>
                  <a:cubicBezTo>
                    <a:pt x="3709" y="1290"/>
                    <a:pt x="3858" y="1243"/>
                    <a:pt x="3842" y="1134"/>
                  </a:cubicBezTo>
                  <a:cubicBezTo>
                    <a:pt x="3776" y="717"/>
                    <a:pt x="1170" y="1"/>
                    <a:pt x="302" y="1"/>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23"/>
            <p:cNvSpPr/>
            <p:nvPr/>
          </p:nvSpPr>
          <p:spPr>
            <a:xfrm>
              <a:off x="7917287" y="1161571"/>
              <a:ext cx="221678" cy="180233"/>
            </a:xfrm>
            <a:custGeom>
              <a:avLst/>
              <a:gdLst/>
              <a:ahLst/>
              <a:cxnLst/>
              <a:rect l="l" t="t" r="r" b="b"/>
              <a:pathLst>
                <a:path w="3601" h="2928" extrusionOk="0">
                  <a:moveTo>
                    <a:pt x="3073" y="1"/>
                  </a:moveTo>
                  <a:cubicBezTo>
                    <a:pt x="2486" y="1"/>
                    <a:pt x="1" y="2845"/>
                    <a:pt x="454" y="2924"/>
                  </a:cubicBezTo>
                  <a:cubicBezTo>
                    <a:pt x="468" y="2927"/>
                    <a:pt x="481" y="2927"/>
                    <a:pt x="498" y="2927"/>
                  </a:cubicBezTo>
                  <a:cubicBezTo>
                    <a:pt x="1230" y="2927"/>
                    <a:pt x="3600" y="170"/>
                    <a:pt x="3116" y="7"/>
                  </a:cubicBezTo>
                  <a:cubicBezTo>
                    <a:pt x="3103" y="4"/>
                    <a:pt x="3089" y="1"/>
                    <a:pt x="3073" y="1"/>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1" name="Google Shape;631;p23"/>
          <p:cNvGrpSpPr/>
          <p:nvPr/>
        </p:nvGrpSpPr>
        <p:grpSpPr>
          <a:xfrm>
            <a:off x="2117395" y="4532769"/>
            <a:ext cx="2349776" cy="1872932"/>
            <a:chOff x="1292108" y="3397926"/>
            <a:chExt cx="1762332" cy="1404699"/>
          </a:xfrm>
        </p:grpSpPr>
        <p:sp>
          <p:nvSpPr>
            <p:cNvPr id="632" name="Google Shape;632;p23"/>
            <p:cNvSpPr/>
            <p:nvPr/>
          </p:nvSpPr>
          <p:spPr>
            <a:xfrm rot="-8665993">
              <a:off x="1220007" y="39184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F3483"/>
            </a:solidFill>
            <a:ln>
              <a:noFill/>
            </a:ln>
            <a:effectLst>
              <a:outerShdw blurRad="42863" dist="19050" dir="1920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3" name="Google Shape;633;p23"/>
            <p:cNvGrpSpPr/>
            <p:nvPr/>
          </p:nvGrpSpPr>
          <p:grpSpPr>
            <a:xfrm rot="-7563">
              <a:off x="1959985" y="3986887"/>
              <a:ext cx="853625" cy="661631"/>
              <a:chOff x="1959411" y="3975074"/>
              <a:chExt cx="853623" cy="661629"/>
            </a:xfrm>
          </p:grpSpPr>
          <p:grpSp>
            <p:nvGrpSpPr>
              <p:cNvPr id="634" name="Google Shape;634;p23"/>
              <p:cNvGrpSpPr/>
              <p:nvPr/>
            </p:nvGrpSpPr>
            <p:grpSpPr>
              <a:xfrm rot="7493799">
                <a:off x="2664833" y="4448105"/>
                <a:ext cx="87059" cy="194512"/>
                <a:chOff x="3197462" y="129838"/>
                <a:chExt cx="465478" cy="1040001"/>
              </a:xfrm>
            </p:grpSpPr>
            <p:sp>
              <p:nvSpPr>
                <p:cNvPr id="635" name="Google Shape;635;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1" name="Google Shape;641;p23"/>
              <p:cNvGrpSpPr/>
              <p:nvPr/>
            </p:nvGrpSpPr>
            <p:grpSpPr>
              <a:xfrm rot="7493799">
                <a:off x="2342693" y="4223260"/>
                <a:ext cx="87059" cy="194512"/>
                <a:chOff x="3197462" y="129838"/>
                <a:chExt cx="465478" cy="1040001"/>
              </a:xfrm>
            </p:grpSpPr>
            <p:sp>
              <p:nvSpPr>
                <p:cNvPr id="642" name="Google Shape;642;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8" name="Google Shape;648;p23"/>
              <p:cNvGrpSpPr/>
              <p:nvPr/>
            </p:nvGrpSpPr>
            <p:grpSpPr>
              <a:xfrm rot="7493799">
                <a:off x="2020553" y="3998415"/>
                <a:ext cx="87059" cy="194512"/>
                <a:chOff x="3197462" y="129838"/>
                <a:chExt cx="465478" cy="1040001"/>
              </a:xfrm>
            </p:grpSpPr>
            <p:sp>
              <p:nvSpPr>
                <p:cNvPr id="649" name="Google Shape;649;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5" name="Google Shape;655;p23"/>
              <p:cNvGrpSpPr/>
              <p:nvPr/>
            </p:nvGrpSpPr>
            <p:grpSpPr>
              <a:xfrm rot="7493799">
                <a:off x="2577693" y="4194005"/>
                <a:ext cx="87059" cy="194512"/>
                <a:chOff x="3197462" y="129838"/>
                <a:chExt cx="465478" cy="1040001"/>
              </a:xfrm>
            </p:grpSpPr>
            <p:sp>
              <p:nvSpPr>
                <p:cNvPr id="656" name="Google Shape;656;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23"/>
              <p:cNvGrpSpPr/>
              <p:nvPr/>
            </p:nvGrpSpPr>
            <p:grpSpPr>
              <a:xfrm rot="7493799">
                <a:off x="2255553" y="3969160"/>
                <a:ext cx="87059" cy="194512"/>
                <a:chOff x="3197462" y="129838"/>
                <a:chExt cx="465478" cy="1040001"/>
              </a:xfrm>
            </p:grpSpPr>
            <p:sp>
              <p:nvSpPr>
                <p:cNvPr id="663" name="Google Shape;663;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69" name="Google Shape;669;p23"/>
            <p:cNvGrpSpPr/>
            <p:nvPr/>
          </p:nvGrpSpPr>
          <p:grpSpPr>
            <a:xfrm rot="7487173">
              <a:off x="1699197" y="3786819"/>
              <a:ext cx="87055" cy="194505"/>
              <a:chOff x="3197462" y="129838"/>
              <a:chExt cx="465478" cy="1040001"/>
            </a:xfrm>
          </p:grpSpPr>
          <p:sp>
            <p:nvSpPr>
              <p:cNvPr id="670" name="Google Shape;670;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23"/>
            <p:cNvGrpSpPr/>
            <p:nvPr/>
          </p:nvGrpSpPr>
          <p:grpSpPr>
            <a:xfrm rot="7487173">
              <a:off x="1934133" y="3757053"/>
              <a:ext cx="87055" cy="194505"/>
              <a:chOff x="3197462" y="129838"/>
              <a:chExt cx="465478" cy="1040001"/>
            </a:xfrm>
          </p:grpSpPr>
          <p:sp>
            <p:nvSpPr>
              <p:cNvPr id="677" name="Google Shape;677;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3" name="Google Shape;683;p23"/>
            <p:cNvGrpSpPr/>
            <p:nvPr/>
          </p:nvGrpSpPr>
          <p:grpSpPr>
            <a:xfrm rot="7487173">
              <a:off x="1611504" y="3532909"/>
              <a:ext cx="87055" cy="194505"/>
              <a:chOff x="3197462" y="129838"/>
              <a:chExt cx="465478" cy="1040001"/>
            </a:xfrm>
          </p:grpSpPr>
          <p:sp>
            <p:nvSpPr>
              <p:cNvPr id="684" name="Google Shape;684;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 name="Picture 1"/>
          <p:cNvPicPr>
            <a:picLocks noChangeAspect="1"/>
          </p:cNvPicPr>
          <p:nvPr/>
        </p:nvPicPr>
        <p:blipFill>
          <a:blip r:embed="rId3"/>
          <a:stretch>
            <a:fillRect/>
          </a:stretch>
        </p:blipFill>
        <p:spPr>
          <a:xfrm>
            <a:off x="10906352" y="5731936"/>
            <a:ext cx="886029" cy="942929"/>
          </a:xfrm>
          <a:prstGeom prst="rect">
            <a:avLst/>
          </a:prstGeom>
        </p:spPr>
      </p:pic>
      <p:grpSp>
        <p:nvGrpSpPr>
          <p:cNvPr id="131" name="Google Shape;315;p20"/>
          <p:cNvGrpSpPr/>
          <p:nvPr/>
        </p:nvGrpSpPr>
        <p:grpSpPr>
          <a:xfrm>
            <a:off x="1564348" y="1878525"/>
            <a:ext cx="1761121" cy="1639676"/>
            <a:chOff x="1376172" y="452280"/>
            <a:chExt cx="1320841" cy="1229757"/>
          </a:xfrm>
        </p:grpSpPr>
        <p:sp>
          <p:nvSpPr>
            <p:cNvPr id="132"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rgbClr val="FFFBEF"/>
            </a:solidFill>
            <a:ln>
              <a:noFill/>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rgbClr val="F95858">
                <a:alpha val="59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rgbClr val="F95858">
                <a:alpha val="59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p:cNvPicPr>
            <a:picLocks noChangeAspect="1"/>
          </p:cNvPicPr>
          <p:nvPr/>
        </p:nvPicPr>
        <p:blipFill>
          <a:blip r:embed="rId4"/>
          <a:stretch>
            <a:fillRect/>
          </a:stretch>
        </p:blipFill>
        <p:spPr>
          <a:xfrm>
            <a:off x="3136089" y="3650855"/>
            <a:ext cx="7226419" cy="17151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a:srcRect l="9508"/>
          <a:stretch/>
        </p:blipFill>
        <p:spPr>
          <a:xfrm>
            <a:off x="4311017" y="1324738"/>
            <a:ext cx="4494560" cy="4607913"/>
          </a:xfrm>
          <a:prstGeom prst="rect">
            <a:avLst/>
          </a:prstGeom>
        </p:spPr>
      </p:pic>
      <p:sp>
        <p:nvSpPr>
          <p:cNvPr id="6" name="Google Shape;1352;p29"/>
          <p:cNvSpPr/>
          <p:nvPr/>
        </p:nvSpPr>
        <p:spPr>
          <a:xfrm>
            <a:off x="4164127" y="282893"/>
            <a:ext cx="5040756" cy="8334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5"/>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697;p24"/>
          <p:cNvSpPr txBox="1">
            <a:spLocks/>
          </p:cNvSpPr>
          <p:nvPr/>
        </p:nvSpPr>
        <p:spPr>
          <a:xfrm>
            <a:off x="4478111" y="209020"/>
            <a:ext cx="4160372" cy="9765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121917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Cùng</a:t>
            </a:r>
            <a:r>
              <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rPr>
              <a:t> </a:t>
            </a: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tìm</a:t>
            </a:r>
            <a:r>
              <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rPr>
              <a:t> </a:t>
            </a: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hiểu</a:t>
            </a:r>
            <a:endPar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endParaRPr>
          </a:p>
        </p:txBody>
      </p:sp>
      <p:sp>
        <p:nvSpPr>
          <p:cNvPr id="10" name="Rectangle 9"/>
          <p:cNvSpPr/>
          <p:nvPr/>
        </p:nvSpPr>
        <p:spPr>
          <a:xfrm>
            <a:off x="13817468" y="-1126327"/>
            <a:ext cx="2954655" cy="74898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ysClr val="windowText" lastClr="000000"/>
                </a:solidFill>
                <a:effectLst/>
                <a:uLnTx/>
                <a:uFillTx/>
                <a:latin typeface="VNI-Avo" pitchFamily="2" charset="0"/>
                <a:ea typeface="+mn-ea"/>
                <a:cs typeface="Arial"/>
                <a:sym typeface="Arial"/>
              </a:rPr>
              <a:t>Chieàu</a:t>
            </a:r>
            <a:r>
              <a:rPr kumimoji="0" lang="en-US" sz="4267" b="0" i="0" u="none" strike="noStrike" kern="0" cap="none" spc="0" normalizeH="0" baseline="0" noProof="0" dirty="0">
                <a:ln>
                  <a:noFill/>
                </a:ln>
                <a:solidFill>
                  <a:sysClr val="windowText" lastClr="000000"/>
                </a:solidFill>
                <a:effectLst/>
                <a:uLnTx/>
                <a:uFillTx/>
                <a:latin typeface="VNI-Avo" pitchFamily="2" charset="0"/>
                <a:ea typeface="+mn-ea"/>
                <a:cs typeface="Arial"/>
                <a:sym typeface="Arial"/>
              </a:rPr>
              <a:t> </a:t>
            </a:r>
            <a:r>
              <a:rPr kumimoji="0" lang="en-US" sz="4267" b="0" i="0" u="none" strike="noStrike" kern="0" cap="none" spc="0" normalizeH="0" baseline="0" noProof="0" dirty="0" err="1">
                <a:ln>
                  <a:noFill/>
                </a:ln>
                <a:solidFill>
                  <a:sysClr val="windowText" lastClr="000000"/>
                </a:solidFill>
                <a:effectLst/>
                <a:uLnTx/>
                <a:uFillTx/>
                <a:latin typeface="VNI-Avo" pitchFamily="2" charset="0"/>
                <a:ea typeface="+mn-ea"/>
                <a:cs typeface="Arial"/>
                <a:sym typeface="Arial"/>
              </a:rPr>
              <a:t>cao</a:t>
            </a:r>
            <a:endParaRPr kumimoji="0" lang="en-US" sz="4267" b="0" i="0" u="none" strike="noStrike" kern="0" cap="none" spc="0" normalizeH="0" baseline="0" noProof="0" dirty="0">
              <a:ln>
                <a:noFill/>
              </a:ln>
              <a:solidFill>
                <a:sysClr val="windowText" lastClr="000000"/>
              </a:solidFill>
              <a:effectLst/>
              <a:uLnTx/>
              <a:uFillTx/>
              <a:latin typeface="VNI-Avo" pitchFamily="2" charset="0"/>
              <a:ea typeface="+mn-ea"/>
              <a:cs typeface="Arial"/>
              <a:sym typeface="Arial"/>
            </a:endParaRPr>
          </a:p>
        </p:txBody>
      </p:sp>
      <p:cxnSp>
        <p:nvCxnSpPr>
          <p:cNvPr id="15" name="Straight Arrow Connector 14"/>
          <p:cNvCxnSpPr/>
          <p:nvPr/>
        </p:nvCxnSpPr>
        <p:spPr>
          <a:xfrm flipH="1">
            <a:off x="6725011" y="3100971"/>
            <a:ext cx="0" cy="2454592"/>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051348" y="5836453"/>
            <a:ext cx="1231426" cy="584775"/>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2 ô </a:t>
            </a:r>
            <a:r>
              <a:rPr kumimoji="0" lang="en-US" sz="3200" b="1" i="0" u="none" strike="noStrike" kern="0" cap="none" spc="0" normalizeH="0" baseline="0" noProof="0" dirty="0" err="1">
                <a:ln>
                  <a:noFill/>
                </a:ln>
                <a:solidFill>
                  <a:srgbClr val="F40909"/>
                </a:solidFill>
                <a:effectLst/>
                <a:uLnTx/>
                <a:uFillTx/>
                <a:latin typeface="Arial" panose="020B0604020202020204" pitchFamily="34" charset="0"/>
                <a:ea typeface="+mn-ea"/>
                <a:cs typeface="Arial"/>
                <a:sym typeface="Arial"/>
              </a:rPr>
              <a:t>ly</a:t>
            </a:r>
            <a:endPar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endParaRPr>
          </a:p>
        </p:txBody>
      </p:sp>
      <p:cxnSp>
        <p:nvCxnSpPr>
          <p:cNvPr id="17" name="Straight Arrow Connector 16"/>
          <p:cNvCxnSpPr/>
          <p:nvPr/>
        </p:nvCxnSpPr>
        <p:spPr>
          <a:xfrm flipH="1">
            <a:off x="4687866" y="5533627"/>
            <a:ext cx="1958393" cy="32725"/>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711009" y="3559677"/>
            <a:ext cx="1866216" cy="107721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40909"/>
                </a:solidFill>
                <a:effectLst/>
                <a:uLnTx/>
                <a:uFillTx/>
                <a:latin typeface="Arial" panose="020B0604020202020204" pitchFamily="34" charset="0"/>
                <a:ea typeface="+mn-ea"/>
                <a:cs typeface="Arial"/>
                <a:sym typeface="Arial"/>
              </a:rPr>
              <a:t>2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40909"/>
                </a:solidFill>
                <a:effectLst/>
                <a:uLnTx/>
                <a:uFillTx/>
                <a:latin typeface="Arial" panose="020B0604020202020204" pitchFamily="34" charset="0"/>
                <a:ea typeface="+mn-ea"/>
                <a:cs typeface="Arial"/>
                <a:sym typeface="Arial"/>
              </a:rPr>
              <a:t>ô ly rưỡi</a:t>
            </a:r>
          </a:p>
        </p:txBody>
      </p:sp>
      <p:sp>
        <p:nvSpPr>
          <p:cNvPr id="22" name="Rectangle 21"/>
          <p:cNvSpPr/>
          <p:nvPr/>
        </p:nvSpPr>
        <p:spPr>
          <a:xfrm>
            <a:off x="1506184" y="3463465"/>
            <a:ext cx="2234906" cy="502766"/>
          </a:xfrm>
          <a:prstGeom prst="rect">
            <a:avLst/>
          </a:prstGeom>
          <a:noFill/>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a:sym typeface="Arial"/>
              </a:rPr>
              <a:t>nét</a:t>
            </a:r>
            <a:r>
              <a:rPr kumimoji="0" lang="en-US" sz="2667" b="1"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rPr>
              <a:t> </a:t>
            </a:r>
            <a:r>
              <a:rPr kumimoji="0" lang="en-US" sz="2667"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a:sym typeface="Arial"/>
              </a:rPr>
              <a:t>cong</a:t>
            </a:r>
            <a:r>
              <a:rPr kumimoji="0" lang="en-US" sz="2667" b="1"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rPr>
              <a:t> </a:t>
            </a:r>
            <a:r>
              <a:rPr kumimoji="0" lang="en-US" sz="2667"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a:sym typeface="Arial"/>
              </a:rPr>
              <a:t>trái</a:t>
            </a:r>
            <a:endParaRPr kumimoji="0" lang="en-US" sz="2667" b="1"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23" name="Rectangle 22"/>
          <p:cNvSpPr/>
          <p:nvPr/>
        </p:nvSpPr>
        <p:spPr>
          <a:xfrm>
            <a:off x="2300140" y="5127951"/>
            <a:ext cx="1418978" cy="502766"/>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nét thắt</a:t>
            </a:r>
          </a:p>
        </p:txBody>
      </p:sp>
      <p:sp>
        <p:nvSpPr>
          <p:cNvPr id="24" name="Rectangle 23"/>
          <p:cNvSpPr/>
          <p:nvPr/>
        </p:nvSpPr>
        <p:spPr>
          <a:xfrm>
            <a:off x="5238697" y="1740339"/>
            <a:ext cx="2530484" cy="913199"/>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rPr>
              <a:t>nét móc ngược trái</a:t>
            </a:r>
          </a:p>
        </p:txBody>
      </p:sp>
      <p:cxnSp>
        <p:nvCxnSpPr>
          <p:cNvPr id="28" name="Straight Arrow Connector 27"/>
          <p:cNvCxnSpPr/>
          <p:nvPr/>
        </p:nvCxnSpPr>
        <p:spPr>
          <a:xfrm flipV="1">
            <a:off x="3906376" y="3779785"/>
            <a:ext cx="809283" cy="0"/>
          </a:xfrm>
          <a:prstGeom prst="straightConnector1">
            <a:avLst/>
          </a:prstGeom>
          <a:ln>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712187" y="5394691"/>
            <a:ext cx="975679" cy="24783"/>
          </a:xfrm>
          <a:prstGeom prst="straightConnector1">
            <a:avLst/>
          </a:prstGeom>
          <a:ln>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5798149" y="2684187"/>
            <a:ext cx="705791" cy="740211"/>
          </a:xfrm>
          <a:prstGeom prst="straightConnector1">
            <a:avLst/>
          </a:prstGeom>
          <a:ln>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84" name="Picture 83"/>
          <p:cNvPicPr>
            <a:picLocks noChangeAspect="1"/>
          </p:cNvPicPr>
          <p:nvPr/>
        </p:nvPicPr>
        <p:blipFill>
          <a:blip r:embed="rId3"/>
          <a:stretch>
            <a:fillRect/>
          </a:stretch>
        </p:blipFill>
        <p:spPr>
          <a:xfrm>
            <a:off x="3267098" y="282892"/>
            <a:ext cx="703185" cy="884181"/>
          </a:xfrm>
          <a:prstGeom prst="rect">
            <a:avLst/>
          </a:prstGeom>
        </p:spPr>
      </p:pic>
      <p:sp>
        <p:nvSpPr>
          <p:cNvPr id="38" name="Rectangle 37"/>
          <p:cNvSpPr/>
          <p:nvPr/>
        </p:nvSpPr>
        <p:spPr>
          <a:xfrm>
            <a:off x="8803817" y="2417447"/>
            <a:ext cx="2530484" cy="50276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nét cong phải</a:t>
            </a:r>
          </a:p>
        </p:txBody>
      </p:sp>
      <p:cxnSp>
        <p:nvCxnSpPr>
          <p:cNvPr id="39" name="Straight Arrow Connector 38"/>
          <p:cNvCxnSpPr/>
          <p:nvPr/>
        </p:nvCxnSpPr>
        <p:spPr>
          <a:xfrm flipH="1">
            <a:off x="6484418" y="2884017"/>
            <a:ext cx="2319399" cy="895769"/>
          </a:xfrm>
          <a:prstGeom prst="straightConnector1">
            <a:avLst/>
          </a:prstGeom>
          <a:ln>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1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up)">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down)">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P spid="23" grpId="0"/>
      <p:bldP spid="24"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52;p29"/>
          <p:cNvSpPr/>
          <p:nvPr/>
        </p:nvSpPr>
        <p:spPr>
          <a:xfrm>
            <a:off x="5023105" y="320970"/>
            <a:ext cx="3628339" cy="8334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5"/>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697;p24"/>
          <p:cNvSpPr txBox="1">
            <a:spLocks/>
          </p:cNvSpPr>
          <p:nvPr/>
        </p:nvSpPr>
        <p:spPr>
          <a:xfrm>
            <a:off x="4898997" y="234334"/>
            <a:ext cx="3657801" cy="9765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121917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267" b="0" i="0" u="none" strike="noStrike" kern="0" cap="none" spc="0" normalizeH="0" baseline="0" noProof="0" dirty="0">
                <a:ln>
                  <a:noFill/>
                </a:ln>
                <a:solidFill>
                  <a:sysClr val="windowText" lastClr="000000"/>
                </a:solidFill>
                <a:effectLst/>
                <a:uLnTx/>
                <a:uFillTx/>
                <a:latin typeface="Arial"/>
                <a:sym typeface="Odibee Sans"/>
              </a:rPr>
              <a:t>So </a:t>
            </a:r>
            <a:r>
              <a:rPr kumimoji="0" lang="en-US" sz="4267" b="0" i="0" u="none" strike="noStrike" kern="0" cap="none" spc="0" normalizeH="0" baseline="0" noProof="0" dirty="0" err="1">
                <a:ln>
                  <a:noFill/>
                </a:ln>
                <a:solidFill>
                  <a:sysClr val="windowText" lastClr="000000"/>
                </a:solidFill>
                <a:effectLst/>
                <a:uLnTx/>
                <a:uFillTx/>
                <a:latin typeface="Arial"/>
                <a:sym typeface="Odibee Sans"/>
              </a:rPr>
              <a:t>sánh</a:t>
            </a:r>
            <a:endParaRPr kumimoji="0" lang="en-US" sz="4267" b="0" i="0" u="none" strike="noStrike" kern="0" cap="none" spc="0" normalizeH="0" baseline="0" noProof="0" dirty="0">
              <a:ln>
                <a:noFill/>
              </a:ln>
              <a:solidFill>
                <a:sysClr val="windowText" lastClr="000000"/>
              </a:solidFill>
              <a:effectLst/>
              <a:uLnTx/>
              <a:uFillTx/>
              <a:latin typeface="Arial"/>
              <a:sym typeface="Odibee Sans"/>
            </a:endParaRPr>
          </a:p>
        </p:txBody>
      </p:sp>
      <p:sp>
        <p:nvSpPr>
          <p:cNvPr id="10" name="Rectangle 9"/>
          <p:cNvSpPr/>
          <p:nvPr/>
        </p:nvSpPr>
        <p:spPr>
          <a:xfrm>
            <a:off x="13817468" y="-1126327"/>
            <a:ext cx="2954655" cy="74898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ysClr val="windowText" lastClr="000000"/>
                </a:solidFill>
                <a:effectLst/>
                <a:uLnTx/>
                <a:uFillTx/>
                <a:latin typeface="VNI-Avo" pitchFamily="2" charset="0"/>
                <a:ea typeface="+mn-ea"/>
                <a:cs typeface="Arial"/>
                <a:sym typeface="Arial"/>
              </a:rPr>
              <a:t>Chieàu</a:t>
            </a:r>
            <a:r>
              <a:rPr kumimoji="0" lang="en-US" sz="4267" b="0" i="0" u="none" strike="noStrike" kern="0" cap="none" spc="0" normalizeH="0" baseline="0" noProof="0" dirty="0">
                <a:ln>
                  <a:noFill/>
                </a:ln>
                <a:solidFill>
                  <a:sysClr val="windowText" lastClr="000000"/>
                </a:solidFill>
                <a:effectLst/>
                <a:uLnTx/>
                <a:uFillTx/>
                <a:latin typeface="VNI-Avo" pitchFamily="2" charset="0"/>
                <a:ea typeface="+mn-ea"/>
                <a:cs typeface="Arial"/>
                <a:sym typeface="Arial"/>
              </a:rPr>
              <a:t> </a:t>
            </a:r>
            <a:r>
              <a:rPr kumimoji="0" lang="en-US" sz="4267" b="0" i="0" u="none" strike="noStrike" kern="0" cap="none" spc="0" normalizeH="0" baseline="0" noProof="0" dirty="0" err="1">
                <a:ln>
                  <a:noFill/>
                </a:ln>
                <a:solidFill>
                  <a:sysClr val="windowText" lastClr="000000"/>
                </a:solidFill>
                <a:effectLst/>
                <a:uLnTx/>
                <a:uFillTx/>
                <a:latin typeface="VNI-Avo" pitchFamily="2" charset="0"/>
                <a:ea typeface="+mn-ea"/>
                <a:cs typeface="Arial"/>
                <a:sym typeface="Arial"/>
              </a:rPr>
              <a:t>cao</a:t>
            </a:r>
            <a:endParaRPr kumimoji="0" lang="en-US" sz="4267" b="0" i="0" u="none" strike="noStrike" kern="0" cap="none" spc="0" normalizeH="0" baseline="0" noProof="0" dirty="0">
              <a:ln>
                <a:noFill/>
              </a:ln>
              <a:solidFill>
                <a:sysClr val="windowText" lastClr="000000"/>
              </a:solidFill>
              <a:effectLst/>
              <a:uLnTx/>
              <a:uFillTx/>
              <a:latin typeface="VNI-Avo" pitchFamily="2" charset="0"/>
              <a:ea typeface="+mn-ea"/>
              <a:cs typeface="Arial"/>
              <a:sym typeface="Arial"/>
            </a:endParaRPr>
          </a:p>
        </p:txBody>
      </p:sp>
      <p:pic>
        <p:nvPicPr>
          <p:cNvPr id="84" name="Picture 83"/>
          <p:cNvPicPr>
            <a:picLocks noChangeAspect="1"/>
          </p:cNvPicPr>
          <p:nvPr/>
        </p:nvPicPr>
        <p:blipFill>
          <a:blip r:embed="rId2"/>
          <a:stretch>
            <a:fillRect/>
          </a:stretch>
        </p:blipFill>
        <p:spPr>
          <a:xfrm>
            <a:off x="4124925" y="234334"/>
            <a:ext cx="679424" cy="884181"/>
          </a:xfrm>
          <a:prstGeom prst="rect">
            <a:avLst/>
          </a:prstGeom>
        </p:spPr>
      </p:pic>
      <p:grpSp>
        <p:nvGrpSpPr>
          <p:cNvPr id="13" name="Group 12"/>
          <p:cNvGrpSpPr/>
          <p:nvPr/>
        </p:nvGrpSpPr>
        <p:grpSpPr>
          <a:xfrm>
            <a:off x="7088623" y="1873157"/>
            <a:ext cx="4555437" cy="4476128"/>
            <a:chOff x="5316467" y="1404868"/>
            <a:chExt cx="3416578" cy="3357096"/>
          </a:xfrm>
        </p:grpSpPr>
        <p:pic>
          <p:nvPicPr>
            <p:cNvPr id="8" name="Picture 7"/>
            <p:cNvPicPr>
              <a:picLocks noChangeAspect="1"/>
            </p:cNvPicPr>
            <p:nvPr/>
          </p:nvPicPr>
          <p:blipFill rotWithShape="1">
            <a:blip r:embed="rId3"/>
            <a:srcRect l="10532" t="7247" r="7722" b="6386"/>
            <a:stretch/>
          </p:blipFill>
          <p:spPr>
            <a:xfrm>
              <a:off x="5316467" y="1404868"/>
              <a:ext cx="3350103" cy="3357096"/>
            </a:xfrm>
            <a:prstGeom prst="rect">
              <a:avLst/>
            </a:prstGeom>
          </p:spPr>
        </p:pic>
        <p:sp>
          <p:nvSpPr>
            <p:cNvPr id="9" name="Rectangle 8"/>
            <p:cNvSpPr/>
            <p:nvPr/>
          </p:nvSpPr>
          <p:spPr>
            <a:xfrm>
              <a:off x="5373112" y="3689968"/>
              <a:ext cx="436969" cy="16184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Arial"/>
                <a:ea typeface="+mn-ea"/>
                <a:cs typeface="+mn-cs"/>
                <a:sym typeface="Arial"/>
              </a:endParaRPr>
            </a:p>
          </p:txBody>
        </p:sp>
        <p:sp>
          <p:nvSpPr>
            <p:cNvPr id="26" name="Flowchart: Terminator 25"/>
            <p:cNvSpPr/>
            <p:nvPr/>
          </p:nvSpPr>
          <p:spPr>
            <a:xfrm rot="2397775">
              <a:off x="7718669" y="3345007"/>
              <a:ext cx="1014376" cy="161841"/>
            </a:xfrm>
            <a:prstGeom prst="flowChartTerminator">
              <a:avLst/>
            </a:prstGeom>
            <a:solidFill>
              <a:srgbClr val="FEFEFE"/>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Arial"/>
                <a:ea typeface="+mn-ea"/>
                <a:cs typeface="+mn-cs"/>
                <a:sym typeface="Arial"/>
              </a:endParaRPr>
            </a:p>
          </p:txBody>
        </p:sp>
        <p:sp>
          <p:nvSpPr>
            <p:cNvPr id="30" name="Rectangle 29"/>
            <p:cNvSpPr/>
            <p:nvPr/>
          </p:nvSpPr>
          <p:spPr>
            <a:xfrm>
              <a:off x="7849657" y="1528538"/>
              <a:ext cx="691028" cy="56135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Arial"/>
                <a:ea typeface="+mn-ea"/>
                <a:cs typeface="+mn-cs"/>
                <a:sym typeface="Arial"/>
              </a:endParaRPr>
            </a:p>
          </p:txBody>
        </p:sp>
      </p:grpSp>
      <p:grpSp>
        <p:nvGrpSpPr>
          <p:cNvPr id="14" name="Group 13"/>
          <p:cNvGrpSpPr/>
          <p:nvPr/>
        </p:nvGrpSpPr>
        <p:grpSpPr>
          <a:xfrm>
            <a:off x="1132885" y="1931301"/>
            <a:ext cx="4466804" cy="4417985"/>
            <a:chOff x="849663" y="1448475"/>
            <a:chExt cx="3350103" cy="3313489"/>
          </a:xfrm>
        </p:grpSpPr>
        <p:pic>
          <p:nvPicPr>
            <p:cNvPr id="25" name="Picture 24"/>
            <p:cNvPicPr>
              <a:picLocks noChangeAspect="1"/>
            </p:cNvPicPr>
            <p:nvPr/>
          </p:nvPicPr>
          <p:blipFill rotWithShape="1">
            <a:blip r:embed="rId4"/>
            <a:srcRect l="16771" t="7309" r="3723" b="7928"/>
            <a:stretch/>
          </p:blipFill>
          <p:spPr>
            <a:xfrm>
              <a:off x="849663" y="1448475"/>
              <a:ext cx="3350103" cy="3313489"/>
            </a:xfrm>
            <a:prstGeom prst="rect">
              <a:avLst/>
            </a:prstGeom>
          </p:spPr>
        </p:pic>
        <p:sp>
          <p:nvSpPr>
            <p:cNvPr id="31" name="Rectangle 30"/>
            <p:cNvSpPr/>
            <p:nvPr/>
          </p:nvSpPr>
          <p:spPr>
            <a:xfrm>
              <a:off x="3421815" y="1528538"/>
              <a:ext cx="691028" cy="56135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Arial"/>
                <a:ea typeface="+mn-ea"/>
                <a:cs typeface="+mn-cs"/>
                <a:sym typeface="Arial"/>
              </a:endParaRPr>
            </a:p>
          </p:txBody>
        </p:sp>
      </p:grpSp>
      <p:sp>
        <p:nvSpPr>
          <p:cNvPr id="4" name="Oval 3"/>
          <p:cNvSpPr/>
          <p:nvPr/>
        </p:nvSpPr>
        <p:spPr>
          <a:xfrm>
            <a:off x="7506243" y="4919958"/>
            <a:ext cx="1385012" cy="6355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Arial"/>
              <a:ea typeface="+mn-ea"/>
              <a:cs typeface="+mn-cs"/>
              <a:sym typeface="Arial"/>
            </a:endParaRPr>
          </a:p>
        </p:txBody>
      </p:sp>
    </p:spTree>
    <p:extLst>
      <p:ext uri="{BB962C8B-B14F-4D97-AF65-F5344CB8AC3E}">
        <p14:creationId xmlns:p14="http://schemas.microsoft.com/office/powerpoint/2010/main" val="198992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39941"/>
            <a:ext cx="10810360" cy="5755422"/>
          </a:xfrm>
          <a:prstGeom prst="rect">
            <a:avLst/>
          </a:prstGeom>
        </p:spPr>
        <p:txBody>
          <a:bodyPr wrap="square">
            <a:spAutoFit/>
          </a:bodyPr>
          <a:lstStyle/>
          <a:p>
            <a:pPr algn="just"/>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a:t>
            </a:r>
            <a:r>
              <a:rPr lang="en-US" sz="2300" dirty="0">
                <a:latin typeface="Arial-Rounded" panose="020B0500000000000000" pitchFamily="34" charset="0"/>
                <a:ea typeface="Arial-Rounded" panose="020B0500000000000000" pitchFamily="34" charset="0"/>
                <a:cs typeface="Arial-Rounded" panose="020B0500000000000000" pitchFamily="34" charset="0"/>
              </a:rPr>
              <a:t>é</a:t>
            </a:r>
            <a:r>
              <a:rPr lang="vi-VN" sz="2300" dirty="0">
                <a:latin typeface="Arial-Rounded" panose="020B0500000000000000" pitchFamily="34" charset="0"/>
                <a:ea typeface="Arial-Rounded" panose="020B0500000000000000" pitchFamily="34" charset="0"/>
                <a:cs typeface="Arial-Rounded" panose="020B0500000000000000" pitchFamily="34" charset="0"/>
              </a:rPr>
              <a:t>p nhựa và bước đi bằng cách bấm mười đầu ngón chân xuống mặt đường. Đôi khi chúng tôi phải đi cắt qua cánh rừng vầu, rừng nứa vì nhiều khúc đường ngập trong nước lũ.</a:t>
            </a:r>
          </a:p>
          <a:p>
            <a:pPr algn="just"/>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trường</a:t>
            </a:r>
            <a:r>
              <a:rPr lang="vi-VN" sz="2300" dirty="0">
                <a:latin typeface="Arial-Rounded" panose="020B0500000000000000" pitchFamily="34" charset="0"/>
                <a:ea typeface="Arial-Rounded" panose="020B0500000000000000" pitchFamily="34" charset="0"/>
                <a:cs typeface="Arial-Rounded" panose="020B0500000000000000" pitchFamily="34" charset="0"/>
              </a:rPr>
              <a:t>. Ấy là do nhiều hôm mưa rét, cô thường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đứng</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đợi</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300" dirty="0">
                <a:latin typeface="Arial-Rounded" panose="020B0500000000000000" pitchFamily="34" charset="0"/>
                <a:ea typeface="Arial-Rounded" panose="020B0500000000000000" pitchFamily="34" charset="0"/>
                <a:cs typeface="Arial-Rounded" panose="020B0500000000000000" pitchFamily="34" charset="0"/>
              </a:rPr>
              <a:t> ở </a:t>
            </a:r>
            <a:r>
              <a:rPr lang="en-US" sz="23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khó</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đi</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chúng tôi</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đến</a:t>
            </a:r>
            <a:r>
              <a:rPr lang="vi-VN" sz="2300" dirty="0">
                <a:latin typeface="Arial-Rounded" panose="020B0500000000000000" pitchFamily="34" charset="0"/>
                <a:ea typeface="Arial-Rounded" panose="020B0500000000000000" pitchFamily="34" charset="0"/>
                <a:cs typeface="Arial-Rounded" panose="020B0500000000000000" pitchFamily="34" charset="0"/>
              </a:rPr>
              <a:t> lớp. Vì thế, tôi chẳng nghỉ buổi học nào.</a:t>
            </a:r>
          </a:p>
          <a:p>
            <a:pPr algn="r"/>
            <a:r>
              <a:rPr lang="vi-VN" sz="2300" dirty="0">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Con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52;p29"/>
          <p:cNvSpPr/>
          <p:nvPr/>
        </p:nvSpPr>
        <p:spPr>
          <a:xfrm>
            <a:off x="3758257" y="344013"/>
            <a:ext cx="5040756" cy="8334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5"/>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697;p24"/>
          <p:cNvSpPr txBox="1">
            <a:spLocks/>
          </p:cNvSpPr>
          <p:nvPr/>
        </p:nvSpPr>
        <p:spPr>
          <a:xfrm>
            <a:off x="3410847" y="277338"/>
            <a:ext cx="5902516" cy="9765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121917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Cùng</a:t>
            </a:r>
            <a:r>
              <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rPr>
              <a:t> </a:t>
            </a: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luyện</a:t>
            </a:r>
            <a:r>
              <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rPr>
              <a:t> </a:t>
            </a: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viết</a:t>
            </a:r>
            <a:endPar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endParaRPr>
          </a:p>
        </p:txBody>
      </p:sp>
      <p:grpSp>
        <p:nvGrpSpPr>
          <p:cNvPr id="10" name="Group 9"/>
          <p:cNvGrpSpPr/>
          <p:nvPr/>
        </p:nvGrpSpPr>
        <p:grpSpPr>
          <a:xfrm>
            <a:off x="9153526" y="4740520"/>
            <a:ext cx="2889185" cy="2117481"/>
            <a:chOff x="6865144" y="3555389"/>
            <a:chExt cx="2166889" cy="1588111"/>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9" name="Rectangle 8"/>
            <p:cNvSpPr/>
            <p:nvPr/>
          </p:nvSpPr>
          <p:spPr>
            <a:xfrm>
              <a:off x="7200065" y="3872390"/>
              <a:ext cx="1497044" cy="93092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Viết</a:t>
              </a:r>
              <a:r>
                <a:rPr kumimoji="0" lang="en-US" sz="3733"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Vở</a:t>
              </a:r>
              <a:r>
                <a:rPr kumimoji="0" lang="en-US" sz="3733"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nháp</a:t>
              </a:r>
              <a:endParaRPr kumimoji="0" lang="en-US" sz="3733"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2" name="Group 11"/>
          <p:cNvGrpSpPr/>
          <p:nvPr/>
        </p:nvGrpSpPr>
        <p:grpSpPr>
          <a:xfrm>
            <a:off x="559837" y="3359021"/>
            <a:ext cx="3198420" cy="3498980"/>
            <a:chOff x="419877" y="2519265"/>
            <a:chExt cx="2398815" cy="2624235"/>
          </a:xfrm>
        </p:grpSpPr>
        <p:pic>
          <p:nvPicPr>
            <p:cNvPr id="1026" name="Picture 2" descr="Cute girl cartoon writing on a book Royalty Free Vecto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621002" y="3639629"/>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1" name="Oval Callout 10"/>
            <p:cNvSpPr/>
            <p:nvPr/>
          </p:nvSpPr>
          <p:spPr>
            <a:xfrm>
              <a:off x="419877" y="2519265"/>
              <a:ext cx="2398815" cy="923731"/>
            </a:xfrm>
            <a:prstGeom prst="wedgeEllipseCallout">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32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32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Vở</a:t>
              </a:r>
              <a:r>
                <a:rPr kumimoji="0" lang="en-US" sz="32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Tập</a:t>
              </a:r>
              <a:r>
                <a:rPr kumimoji="0" lang="en-US" sz="32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endParaRPr kumimoji="0" lang="en-US" sz="32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endParaRPr>
            </a:p>
          </p:txBody>
        </p:sp>
      </p:grpSp>
      <p:pic>
        <p:nvPicPr>
          <p:cNvPr id="14" name="Picture 13"/>
          <p:cNvPicPr>
            <a:picLocks noChangeAspect="1"/>
          </p:cNvPicPr>
          <p:nvPr/>
        </p:nvPicPr>
        <p:blipFill>
          <a:blip r:embed="rId4"/>
          <a:stretch>
            <a:fillRect/>
          </a:stretch>
        </p:blipFill>
        <p:spPr>
          <a:xfrm>
            <a:off x="2904193" y="277338"/>
            <a:ext cx="679424" cy="884181"/>
          </a:xfrm>
          <a:prstGeom prst="rect">
            <a:avLst/>
          </a:prstGeom>
        </p:spPr>
      </p:pic>
      <p:grpSp>
        <p:nvGrpSpPr>
          <p:cNvPr id="15" name="Group 14"/>
          <p:cNvGrpSpPr/>
          <p:nvPr/>
        </p:nvGrpSpPr>
        <p:grpSpPr>
          <a:xfrm>
            <a:off x="4045231" y="2017345"/>
            <a:ext cx="4466804" cy="4417985"/>
            <a:chOff x="849663" y="1448475"/>
            <a:chExt cx="3350103" cy="3313489"/>
          </a:xfrm>
        </p:grpSpPr>
        <p:pic>
          <p:nvPicPr>
            <p:cNvPr id="16" name="Picture 15"/>
            <p:cNvPicPr>
              <a:picLocks noChangeAspect="1"/>
            </p:cNvPicPr>
            <p:nvPr/>
          </p:nvPicPr>
          <p:blipFill rotWithShape="1">
            <a:blip r:embed="rId5"/>
            <a:srcRect l="16771" t="7309" r="3723" b="7928"/>
            <a:stretch/>
          </p:blipFill>
          <p:spPr>
            <a:xfrm>
              <a:off x="849663" y="1448475"/>
              <a:ext cx="3350103" cy="3313489"/>
            </a:xfrm>
            <a:prstGeom prst="rect">
              <a:avLst/>
            </a:prstGeom>
          </p:spPr>
        </p:pic>
        <p:sp>
          <p:nvSpPr>
            <p:cNvPr id="17" name="Rectangle 16"/>
            <p:cNvSpPr/>
            <p:nvPr/>
          </p:nvSpPr>
          <p:spPr>
            <a:xfrm>
              <a:off x="3421815" y="1528538"/>
              <a:ext cx="691028" cy="56135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Arial"/>
                <a:ea typeface="+mn-ea"/>
                <a:cs typeface="+mn-cs"/>
                <a:sym typeface="Arial"/>
              </a:endParaRPr>
            </a:p>
          </p:txBody>
        </p:sp>
      </p:grpSp>
    </p:spTree>
    <p:extLst>
      <p:ext uri="{BB962C8B-B14F-4D97-AF65-F5344CB8AC3E}">
        <p14:creationId xmlns:p14="http://schemas.microsoft.com/office/powerpoint/2010/main" val="164493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par>
                                <p:cTn id="12" presetID="14" presetClass="entr" presetSubtype="1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52;p29"/>
          <p:cNvSpPr/>
          <p:nvPr/>
        </p:nvSpPr>
        <p:spPr>
          <a:xfrm>
            <a:off x="3758257" y="344013"/>
            <a:ext cx="5040756" cy="8334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5"/>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697;p24"/>
          <p:cNvSpPr txBox="1">
            <a:spLocks/>
          </p:cNvSpPr>
          <p:nvPr/>
        </p:nvSpPr>
        <p:spPr>
          <a:xfrm>
            <a:off x="3410847" y="277338"/>
            <a:ext cx="5902516" cy="9765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121917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Cùng</a:t>
            </a:r>
            <a:r>
              <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rPr>
              <a:t> </a:t>
            </a: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luyện</a:t>
            </a:r>
            <a:r>
              <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rPr>
              <a:t> </a:t>
            </a: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viết</a:t>
            </a:r>
            <a:endPar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endParaRPr>
          </a:p>
        </p:txBody>
      </p:sp>
      <p:grpSp>
        <p:nvGrpSpPr>
          <p:cNvPr id="10" name="Group 9"/>
          <p:cNvGrpSpPr/>
          <p:nvPr/>
        </p:nvGrpSpPr>
        <p:grpSpPr>
          <a:xfrm>
            <a:off x="9153526" y="4740520"/>
            <a:ext cx="2889185" cy="2117481"/>
            <a:chOff x="6865144" y="3555389"/>
            <a:chExt cx="2166889" cy="1588111"/>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9" name="Rectangle 8"/>
            <p:cNvSpPr/>
            <p:nvPr/>
          </p:nvSpPr>
          <p:spPr>
            <a:xfrm>
              <a:off x="7200065" y="3872390"/>
              <a:ext cx="1497044" cy="93092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Viết</a:t>
              </a:r>
              <a:r>
                <a:rPr kumimoji="0" lang="en-US" sz="3733"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Vở</a:t>
              </a:r>
              <a:r>
                <a:rPr kumimoji="0" lang="en-US" sz="3733"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nháp</a:t>
              </a:r>
              <a:endParaRPr kumimoji="0" lang="en-US" sz="3733"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2" name="Group 11"/>
          <p:cNvGrpSpPr/>
          <p:nvPr/>
        </p:nvGrpSpPr>
        <p:grpSpPr>
          <a:xfrm>
            <a:off x="559838" y="3359021"/>
            <a:ext cx="2691172" cy="3498980"/>
            <a:chOff x="419878" y="2519265"/>
            <a:chExt cx="2018379" cy="2624235"/>
          </a:xfrm>
        </p:grpSpPr>
        <p:pic>
          <p:nvPicPr>
            <p:cNvPr id="1026" name="Picture 2" descr="Cute girl cartoon writing on a book Royalty Free Vecto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621002" y="3639629"/>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1" name="Oval Callout 10"/>
            <p:cNvSpPr/>
            <p:nvPr/>
          </p:nvSpPr>
          <p:spPr>
            <a:xfrm>
              <a:off x="419878" y="2519265"/>
              <a:ext cx="2018379" cy="923731"/>
            </a:xfrm>
            <a:prstGeom prst="wedgeEllipseCallout">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2667"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667"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2667"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667" b="1" kern="0" dirty="0" err="1">
                  <a:solidFill>
                    <a:srgbClr val="434343"/>
                  </a:solidFill>
                  <a:latin typeface="Calibri" panose="020F0502020204030204" pitchFamily="34" charset="0"/>
                  <a:cs typeface="Calibri" panose="020F0502020204030204" pitchFamily="34" charset="0"/>
                  <a:sym typeface="Arial"/>
                </a:rPr>
                <a:t>Vở</a:t>
              </a:r>
              <a:r>
                <a:rPr lang="en-US" sz="2667" b="1" kern="0" dirty="0">
                  <a:solidFill>
                    <a:srgbClr val="434343"/>
                  </a:solidFill>
                  <a:latin typeface="Calibri" panose="020F0502020204030204" pitchFamily="34" charset="0"/>
                  <a:cs typeface="Calibri" panose="020F0502020204030204" pitchFamily="34" charset="0"/>
                  <a:sym typeface="Arial"/>
                </a:rPr>
                <a:t> </a:t>
              </a:r>
              <a:r>
                <a:rPr lang="en-US" sz="2667" b="1" kern="0" dirty="0" err="1">
                  <a:solidFill>
                    <a:srgbClr val="434343"/>
                  </a:solidFill>
                  <a:latin typeface="Calibri" panose="020F0502020204030204" pitchFamily="34" charset="0"/>
                  <a:cs typeface="Calibri" panose="020F0502020204030204" pitchFamily="34" charset="0"/>
                  <a:sym typeface="Arial"/>
                </a:rPr>
                <a:t>Tập</a:t>
              </a:r>
              <a:r>
                <a:rPr lang="en-US" sz="2667" b="1" kern="0" dirty="0">
                  <a:solidFill>
                    <a:srgbClr val="434343"/>
                  </a:solidFill>
                  <a:latin typeface="Calibri" panose="020F0502020204030204" pitchFamily="34" charset="0"/>
                  <a:cs typeface="Calibri" panose="020F0502020204030204" pitchFamily="34" charset="0"/>
                  <a:sym typeface="Arial"/>
                </a:rPr>
                <a:t> </a:t>
              </a:r>
              <a:r>
                <a:rPr lang="en-US" sz="2667" b="1" kern="0" dirty="0" err="1">
                  <a:solidFill>
                    <a:srgbClr val="434343"/>
                  </a:solidFill>
                  <a:latin typeface="Calibri" panose="020F0502020204030204" pitchFamily="34" charset="0"/>
                  <a:cs typeface="Calibri" panose="020F0502020204030204" pitchFamily="34" charset="0"/>
                  <a:sym typeface="Arial"/>
                </a:rPr>
                <a:t>viết</a:t>
              </a:r>
              <a:endParaRPr kumimoji="0" lang="en-US" sz="2667"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endParaRPr>
            </a:p>
          </p:txBody>
        </p:sp>
      </p:grpSp>
      <p:pic>
        <p:nvPicPr>
          <p:cNvPr id="14" name="Picture 13"/>
          <p:cNvPicPr>
            <a:picLocks noChangeAspect="1"/>
          </p:cNvPicPr>
          <p:nvPr/>
        </p:nvPicPr>
        <p:blipFill>
          <a:blip r:embed="rId4"/>
          <a:stretch>
            <a:fillRect/>
          </a:stretch>
        </p:blipFill>
        <p:spPr>
          <a:xfrm>
            <a:off x="2904193" y="277338"/>
            <a:ext cx="679424" cy="884181"/>
          </a:xfrm>
          <a:prstGeom prst="rect">
            <a:avLst/>
          </a:prstGeom>
        </p:spPr>
      </p:pic>
      <p:grpSp>
        <p:nvGrpSpPr>
          <p:cNvPr id="16" name="Group 15"/>
          <p:cNvGrpSpPr/>
          <p:nvPr/>
        </p:nvGrpSpPr>
        <p:grpSpPr>
          <a:xfrm>
            <a:off x="4088258" y="1835449"/>
            <a:ext cx="4555437" cy="4476128"/>
            <a:chOff x="5316467" y="1404868"/>
            <a:chExt cx="3416578" cy="3357096"/>
          </a:xfrm>
        </p:grpSpPr>
        <p:pic>
          <p:nvPicPr>
            <p:cNvPr id="17" name="Picture 16"/>
            <p:cNvPicPr>
              <a:picLocks noChangeAspect="1"/>
            </p:cNvPicPr>
            <p:nvPr/>
          </p:nvPicPr>
          <p:blipFill rotWithShape="1">
            <a:blip r:embed="rId5"/>
            <a:srcRect l="10532" t="7247" r="7722" b="6386"/>
            <a:stretch/>
          </p:blipFill>
          <p:spPr>
            <a:xfrm>
              <a:off x="5316467" y="1404868"/>
              <a:ext cx="3350103" cy="3357096"/>
            </a:xfrm>
            <a:prstGeom prst="rect">
              <a:avLst/>
            </a:prstGeom>
          </p:spPr>
        </p:pic>
        <p:sp>
          <p:nvSpPr>
            <p:cNvPr id="18" name="Rectangle 17"/>
            <p:cNvSpPr/>
            <p:nvPr/>
          </p:nvSpPr>
          <p:spPr>
            <a:xfrm>
              <a:off x="5373112" y="3689968"/>
              <a:ext cx="436969" cy="16184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Arial"/>
                <a:ea typeface="+mn-ea"/>
                <a:cs typeface="+mn-cs"/>
                <a:sym typeface="Arial"/>
              </a:endParaRPr>
            </a:p>
          </p:txBody>
        </p:sp>
        <p:sp>
          <p:nvSpPr>
            <p:cNvPr id="19" name="Flowchart: Terminator 18"/>
            <p:cNvSpPr/>
            <p:nvPr/>
          </p:nvSpPr>
          <p:spPr>
            <a:xfrm rot="2397775">
              <a:off x="7718669" y="3345007"/>
              <a:ext cx="1014376" cy="161841"/>
            </a:xfrm>
            <a:prstGeom prst="flowChartTerminator">
              <a:avLst/>
            </a:prstGeom>
            <a:solidFill>
              <a:srgbClr val="FEFEFE"/>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Arial"/>
                <a:ea typeface="+mn-ea"/>
                <a:cs typeface="+mn-cs"/>
                <a:sym typeface="Arial"/>
              </a:endParaRPr>
            </a:p>
          </p:txBody>
        </p:sp>
        <p:sp>
          <p:nvSpPr>
            <p:cNvPr id="20" name="Rectangle 19"/>
            <p:cNvSpPr/>
            <p:nvPr/>
          </p:nvSpPr>
          <p:spPr>
            <a:xfrm>
              <a:off x="7849657" y="1528538"/>
              <a:ext cx="691028" cy="56135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Arial"/>
                <a:ea typeface="+mn-ea"/>
                <a:cs typeface="+mn-cs"/>
                <a:sym typeface="Arial"/>
              </a:endParaRPr>
            </a:p>
          </p:txBody>
        </p:sp>
      </p:grpSp>
    </p:spTree>
    <p:extLst>
      <p:ext uri="{BB962C8B-B14F-4D97-AF65-F5344CB8AC3E}">
        <p14:creationId xmlns:p14="http://schemas.microsoft.com/office/powerpoint/2010/main" val="227956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par>
                                <p:cTn id="12" presetID="14" presetClass="entr" presetSubtype="1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560"/>
        <p:cNvGrpSpPr/>
        <p:nvPr/>
      </p:nvGrpSpPr>
      <p:grpSpPr>
        <a:xfrm>
          <a:off x="0" y="0"/>
          <a:ext cx="0" cy="0"/>
          <a:chOff x="0" y="0"/>
          <a:chExt cx="0" cy="0"/>
        </a:xfrm>
      </p:grpSpPr>
      <p:sp>
        <p:nvSpPr>
          <p:cNvPr id="561" name="Google Shape;561;p23"/>
          <p:cNvSpPr/>
          <p:nvPr/>
        </p:nvSpPr>
        <p:spPr>
          <a:xfrm>
            <a:off x="2279218" y="2995034"/>
            <a:ext cx="8593553" cy="278792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lt2"/>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78" name="Google Shape;578;p23"/>
          <p:cNvGrpSpPr/>
          <p:nvPr/>
        </p:nvGrpSpPr>
        <p:grpSpPr>
          <a:xfrm rot="889286">
            <a:off x="8899694" y="2665867"/>
            <a:ext cx="2550365" cy="1346908"/>
            <a:chOff x="5862862" y="867279"/>
            <a:chExt cx="1912829" cy="1010210"/>
          </a:xfrm>
        </p:grpSpPr>
        <p:sp>
          <p:nvSpPr>
            <p:cNvPr id="579" name="Google Shape;579;p23"/>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3"/>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8DB13E"/>
            </a:solidFill>
            <a:ln>
              <a:noFill/>
            </a:ln>
            <a:effectLst>
              <a:outerShdw blurRad="42863"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3"/>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23"/>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23"/>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23"/>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23"/>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23"/>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7" name="Google Shape;587;p23"/>
          <p:cNvSpPr/>
          <p:nvPr/>
        </p:nvSpPr>
        <p:spPr>
          <a:xfrm rot="-8665993">
            <a:off x="1865171" y="4758237"/>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8" name="Google Shape;588;p23"/>
          <p:cNvGrpSpPr/>
          <p:nvPr/>
        </p:nvGrpSpPr>
        <p:grpSpPr>
          <a:xfrm>
            <a:off x="3325467" y="289394"/>
            <a:ext cx="753040" cy="691353"/>
            <a:chOff x="1327725" y="574025"/>
            <a:chExt cx="2215064" cy="1893151"/>
          </a:xfrm>
        </p:grpSpPr>
        <p:sp>
          <p:nvSpPr>
            <p:cNvPr id="589" name="Google Shape;589;p23"/>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23"/>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23"/>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45E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23"/>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23"/>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23"/>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23"/>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6" name="Google Shape;606;p23"/>
          <p:cNvGrpSpPr/>
          <p:nvPr/>
        </p:nvGrpSpPr>
        <p:grpSpPr>
          <a:xfrm>
            <a:off x="9057214" y="571619"/>
            <a:ext cx="1065425" cy="1075015"/>
            <a:chOff x="6956050" y="265900"/>
            <a:chExt cx="1231801" cy="1242887"/>
          </a:xfrm>
        </p:grpSpPr>
        <p:sp>
          <p:nvSpPr>
            <p:cNvPr id="607" name="Google Shape;607;p23"/>
            <p:cNvSpPr/>
            <p:nvPr/>
          </p:nvSpPr>
          <p:spPr>
            <a:xfrm>
              <a:off x="6956050" y="265900"/>
              <a:ext cx="1231801" cy="1242887"/>
            </a:xfrm>
            <a:custGeom>
              <a:avLst/>
              <a:gdLst/>
              <a:ahLst/>
              <a:cxnLst/>
              <a:rect l="l" t="t" r="r" b="b"/>
              <a:pathLst>
                <a:path w="21445" h="21638" extrusionOk="0">
                  <a:moveTo>
                    <a:pt x="17024" y="1"/>
                  </a:moveTo>
                  <a:cubicBezTo>
                    <a:pt x="16837" y="1"/>
                    <a:pt x="16661" y="32"/>
                    <a:pt x="16493" y="94"/>
                  </a:cubicBezTo>
                  <a:cubicBezTo>
                    <a:pt x="15936" y="299"/>
                    <a:pt x="15300" y="648"/>
                    <a:pt x="14849" y="919"/>
                  </a:cubicBezTo>
                  <a:cubicBezTo>
                    <a:pt x="13808" y="552"/>
                    <a:pt x="12721" y="366"/>
                    <a:pt x="11607" y="366"/>
                  </a:cubicBezTo>
                  <a:cubicBezTo>
                    <a:pt x="9848" y="366"/>
                    <a:pt x="8124" y="840"/>
                    <a:pt x="6626" y="1735"/>
                  </a:cubicBezTo>
                  <a:cubicBezTo>
                    <a:pt x="5283" y="2534"/>
                    <a:pt x="4153" y="3644"/>
                    <a:pt x="3331" y="4963"/>
                  </a:cubicBezTo>
                  <a:cubicBezTo>
                    <a:pt x="3199" y="5003"/>
                    <a:pt x="3050" y="5046"/>
                    <a:pt x="2900" y="5089"/>
                  </a:cubicBezTo>
                  <a:cubicBezTo>
                    <a:pt x="2320" y="5254"/>
                    <a:pt x="1658" y="5444"/>
                    <a:pt x="1121" y="5765"/>
                  </a:cubicBezTo>
                  <a:cubicBezTo>
                    <a:pt x="673" y="6030"/>
                    <a:pt x="379" y="6541"/>
                    <a:pt x="193" y="7370"/>
                  </a:cubicBezTo>
                  <a:cubicBezTo>
                    <a:pt x="73" y="7910"/>
                    <a:pt x="4" y="8563"/>
                    <a:pt x="4" y="9206"/>
                  </a:cubicBezTo>
                  <a:cubicBezTo>
                    <a:pt x="1" y="9597"/>
                    <a:pt x="27" y="10174"/>
                    <a:pt x="150" y="10703"/>
                  </a:cubicBezTo>
                  <a:cubicBezTo>
                    <a:pt x="305" y="11380"/>
                    <a:pt x="587" y="11834"/>
                    <a:pt x="1015" y="12089"/>
                  </a:cubicBezTo>
                  <a:cubicBezTo>
                    <a:pt x="1465" y="12361"/>
                    <a:pt x="1910" y="12600"/>
                    <a:pt x="2224" y="12762"/>
                  </a:cubicBezTo>
                  <a:cubicBezTo>
                    <a:pt x="2470" y="13631"/>
                    <a:pt x="2831" y="14456"/>
                    <a:pt x="3308" y="15228"/>
                  </a:cubicBezTo>
                  <a:cubicBezTo>
                    <a:pt x="3782" y="15990"/>
                    <a:pt x="4352" y="16683"/>
                    <a:pt x="5015" y="17290"/>
                  </a:cubicBezTo>
                  <a:cubicBezTo>
                    <a:pt x="5015" y="17369"/>
                    <a:pt x="5019" y="17452"/>
                    <a:pt x="5019" y="17535"/>
                  </a:cubicBezTo>
                  <a:cubicBezTo>
                    <a:pt x="5032" y="18138"/>
                    <a:pt x="5045" y="18821"/>
                    <a:pt x="5214" y="19421"/>
                  </a:cubicBezTo>
                  <a:cubicBezTo>
                    <a:pt x="5357" y="19921"/>
                    <a:pt x="5774" y="20339"/>
                    <a:pt x="6527" y="20730"/>
                  </a:cubicBezTo>
                  <a:cubicBezTo>
                    <a:pt x="7017" y="20989"/>
                    <a:pt x="7630" y="21220"/>
                    <a:pt x="8250" y="21390"/>
                  </a:cubicBezTo>
                  <a:cubicBezTo>
                    <a:pt x="8628" y="21492"/>
                    <a:pt x="9195" y="21615"/>
                    <a:pt x="9735" y="21635"/>
                  </a:cubicBezTo>
                  <a:cubicBezTo>
                    <a:pt x="9781" y="21635"/>
                    <a:pt x="9825" y="21638"/>
                    <a:pt x="9871" y="21638"/>
                  </a:cubicBezTo>
                  <a:cubicBezTo>
                    <a:pt x="10497" y="21638"/>
                    <a:pt x="10968" y="21479"/>
                    <a:pt x="11300" y="21157"/>
                  </a:cubicBezTo>
                  <a:lnTo>
                    <a:pt x="11303" y="21154"/>
                  </a:lnTo>
                  <a:cubicBezTo>
                    <a:pt x="11704" y="20763"/>
                    <a:pt x="12105" y="20243"/>
                    <a:pt x="12406" y="19825"/>
                  </a:cubicBezTo>
                  <a:cubicBezTo>
                    <a:pt x="13338" y="19749"/>
                    <a:pt x="14240" y="19547"/>
                    <a:pt x="15104" y="19212"/>
                  </a:cubicBezTo>
                  <a:cubicBezTo>
                    <a:pt x="15135" y="19225"/>
                    <a:pt x="15167" y="19242"/>
                    <a:pt x="15197" y="19259"/>
                  </a:cubicBezTo>
                  <a:cubicBezTo>
                    <a:pt x="15737" y="19524"/>
                    <a:pt x="16351" y="19828"/>
                    <a:pt x="16957" y="19955"/>
                  </a:cubicBezTo>
                  <a:lnTo>
                    <a:pt x="16960" y="19955"/>
                  </a:lnTo>
                  <a:cubicBezTo>
                    <a:pt x="17054" y="19974"/>
                    <a:pt x="17149" y="19984"/>
                    <a:pt x="17247" y="19984"/>
                  </a:cubicBezTo>
                  <a:cubicBezTo>
                    <a:pt x="17680" y="19984"/>
                    <a:pt x="18159" y="19792"/>
                    <a:pt x="18727" y="19394"/>
                  </a:cubicBezTo>
                  <a:cubicBezTo>
                    <a:pt x="19181" y="19080"/>
                    <a:pt x="19672" y="18642"/>
                    <a:pt x="20106" y="18168"/>
                  </a:cubicBezTo>
                  <a:cubicBezTo>
                    <a:pt x="20371" y="17879"/>
                    <a:pt x="20743" y="17435"/>
                    <a:pt x="21007" y="16965"/>
                  </a:cubicBezTo>
                  <a:cubicBezTo>
                    <a:pt x="21349" y="16358"/>
                    <a:pt x="21445" y="15831"/>
                    <a:pt x="21306" y="15357"/>
                  </a:cubicBezTo>
                  <a:lnTo>
                    <a:pt x="21306" y="15354"/>
                  </a:lnTo>
                  <a:cubicBezTo>
                    <a:pt x="21150" y="14844"/>
                    <a:pt x="20888" y="14263"/>
                    <a:pt x="20639" y="13773"/>
                  </a:cubicBezTo>
                  <a:cubicBezTo>
                    <a:pt x="21113" y="12613"/>
                    <a:pt x="21352" y="11384"/>
                    <a:pt x="21352" y="10111"/>
                  </a:cubicBezTo>
                  <a:cubicBezTo>
                    <a:pt x="21352" y="9941"/>
                    <a:pt x="21346" y="9766"/>
                    <a:pt x="21335" y="9563"/>
                  </a:cubicBezTo>
                  <a:lnTo>
                    <a:pt x="21335" y="9560"/>
                  </a:lnTo>
                  <a:cubicBezTo>
                    <a:pt x="21272" y="8443"/>
                    <a:pt x="21024" y="7366"/>
                    <a:pt x="20596" y="6352"/>
                  </a:cubicBezTo>
                  <a:cubicBezTo>
                    <a:pt x="20646" y="6226"/>
                    <a:pt x="20706" y="6087"/>
                    <a:pt x="20762" y="5950"/>
                  </a:cubicBezTo>
                  <a:cubicBezTo>
                    <a:pt x="20997" y="5398"/>
                    <a:pt x="21263" y="4764"/>
                    <a:pt x="21352" y="4148"/>
                  </a:cubicBezTo>
                  <a:cubicBezTo>
                    <a:pt x="21425" y="3634"/>
                    <a:pt x="21213" y="3084"/>
                    <a:pt x="20683" y="2418"/>
                  </a:cubicBezTo>
                  <a:cubicBezTo>
                    <a:pt x="20338" y="1983"/>
                    <a:pt x="19871" y="1520"/>
                    <a:pt x="19370" y="1115"/>
                  </a:cubicBezTo>
                  <a:cubicBezTo>
                    <a:pt x="19065" y="870"/>
                    <a:pt x="18601" y="525"/>
                    <a:pt x="18114" y="290"/>
                  </a:cubicBezTo>
                  <a:cubicBezTo>
                    <a:pt x="17714" y="98"/>
                    <a:pt x="17353" y="1"/>
                    <a:pt x="17024" y="1"/>
                  </a:cubicBezTo>
                  <a:close/>
                </a:path>
              </a:pathLst>
            </a:custGeom>
            <a:solidFill>
              <a:schemeClr val="l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7122624" y="342467"/>
              <a:ext cx="1000145" cy="1000145"/>
            </a:xfrm>
            <a:custGeom>
              <a:avLst/>
              <a:gdLst/>
              <a:ahLst/>
              <a:cxnLst/>
              <a:rect l="l" t="t" r="r" b="b"/>
              <a:pathLst>
                <a:path w="17412" h="17412" extrusionOk="0">
                  <a:moveTo>
                    <a:pt x="8707" y="1"/>
                  </a:moveTo>
                  <a:cubicBezTo>
                    <a:pt x="7080" y="1"/>
                    <a:pt x="5559" y="445"/>
                    <a:pt x="4256" y="1221"/>
                  </a:cubicBezTo>
                  <a:cubicBezTo>
                    <a:pt x="2957" y="1992"/>
                    <a:pt x="1880" y="3093"/>
                    <a:pt x="1134" y="4406"/>
                  </a:cubicBezTo>
                  <a:lnTo>
                    <a:pt x="1134" y="4409"/>
                  </a:lnTo>
                  <a:cubicBezTo>
                    <a:pt x="412" y="5675"/>
                    <a:pt x="0" y="7143"/>
                    <a:pt x="0" y="8705"/>
                  </a:cubicBezTo>
                  <a:cubicBezTo>
                    <a:pt x="0" y="9367"/>
                    <a:pt x="73" y="10014"/>
                    <a:pt x="216" y="10634"/>
                  </a:cubicBezTo>
                  <a:lnTo>
                    <a:pt x="216" y="10637"/>
                  </a:lnTo>
                  <a:cubicBezTo>
                    <a:pt x="644" y="12532"/>
                    <a:pt x="1691" y="14190"/>
                    <a:pt x="3133" y="15393"/>
                  </a:cubicBezTo>
                  <a:cubicBezTo>
                    <a:pt x="4644" y="16656"/>
                    <a:pt x="6587" y="17412"/>
                    <a:pt x="8707" y="17412"/>
                  </a:cubicBezTo>
                  <a:cubicBezTo>
                    <a:pt x="8787" y="17412"/>
                    <a:pt x="8867" y="17412"/>
                    <a:pt x="8943" y="17409"/>
                  </a:cubicBezTo>
                  <a:cubicBezTo>
                    <a:pt x="10110" y="17378"/>
                    <a:pt x="11227" y="17117"/>
                    <a:pt x="12235" y="16666"/>
                  </a:cubicBezTo>
                  <a:cubicBezTo>
                    <a:pt x="14150" y="15821"/>
                    <a:pt x="15698" y="14299"/>
                    <a:pt x="16590" y="12407"/>
                  </a:cubicBezTo>
                  <a:cubicBezTo>
                    <a:pt x="17116" y="11283"/>
                    <a:pt x="17411" y="10031"/>
                    <a:pt x="17411" y="8705"/>
                  </a:cubicBezTo>
                  <a:cubicBezTo>
                    <a:pt x="17411" y="8539"/>
                    <a:pt x="17408" y="8373"/>
                    <a:pt x="17398" y="8211"/>
                  </a:cubicBezTo>
                  <a:cubicBezTo>
                    <a:pt x="17335" y="7054"/>
                    <a:pt x="17043" y="5957"/>
                    <a:pt x="16566" y="4963"/>
                  </a:cubicBezTo>
                  <a:cubicBezTo>
                    <a:pt x="15648" y="3034"/>
                    <a:pt x="14037" y="1492"/>
                    <a:pt x="12056" y="667"/>
                  </a:cubicBezTo>
                  <a:cubicBezTo>
                    <a:pt x="11025" y="236"/>
                    <a:pt x="9894" y="1"/>
                    <a:pt x="8707" y="1"/>
                  </a:cubicBezTo>
                  <a:close/>
                </a:path>
              </a:pathLst>
            </a:custGeom>
            <a:solidFill>
              <a:srgbClr val="6F3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6999647" y="595488"/>
              <a:ext cx="188116" cy="357966"/>
            </a:xfrm>
            <a:custGeom>
              <a:avLst/>
              <a:gdLst/>
              <a:ahLst/>
              <a:cxnLst/>
              <a:rect l="l" t="t" r="r" b="b"/>
              <a:pathLst>
                <a:path w="3275" h="6232" extrusionOk="0">
                  <a:moveTo>
                    <a:pt x="3275" y="1"/>
                  </a:moveTo>
                  <a:cubicBezTo>
                    <a:pt x="2708" y="246"/>
                    <a:pt x="1578" y="438"/>
                    <a:pt x="896" y="846"/>
                  </a:cubicBezTo>
                  <a:cubicBezTo>
                    <a:pt x="209" y="1254"/>
                    <a:pt x="1" y="4913"/>
                    <a:pt x="789" y="5387"/>
                  </a:cubicBezTo>
                  <a:cubicBezTo>
                    <a:pt x="1578" y="5860"/>
                    <a:pt x="2357" y="6232"/>
                    <a:pt x="2357" y="6232"/>
                  </a:cubicBezTo>
                  <a:lnTo>
                    <a:pt x="2357" y="6229"/>
                  </a:lnTo>
                  <a:cubicBezTo>
                    <a:pt x="2473" y="4535"/>
                    <a:pt x="3245" y="163"/>
                    <a:pt x="3275" y="4"/>
                  </a:cubicBezTo>
                  <a:lnTo>
                    <a:pt x="3275" y="1"/>
                  </a:ln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7301204" y="1216293"/>
              <a:ext cx="342744" cy="228554"/>
            </a:xfrm>
            <a:custGeom>
              <a:avLst/>
              <a:gdLst/>
              <a:ahLst/>
              <a:cxnLst/>
              <a:rect l="l" t="t" r="r" b="b"/>
              <a:pathLst>
                <a:path w="5967" h="3979" extrusionOk="0">
                  <a:moveTo>
                    <a:pt x="1" y="1"/>
                  </a:moveTo>
                  <a:cubicBezTo>
                    <a:pt x="10" y="57"/>
                    <a:pt x="17" y="114"/>
                    <a:pt x="24" y="180"/>
                  </a:cubicBezTo>
                  <a:cubicBezTo>
                    <a:pt x="77" y="816"/>
                    <a:pt x="7" y="1821"/>
                    <a:pt x="206" y="2520"/>
                  </a:cubicBezTo>
                  <a:cubicBezTo>
                    <a:pt x="377" y="3128"/>
                    <a:pt x="2616" y="3978"/>
                    <a:pt x="3858" y="3978"/>
                  </a:cubicBezTo>
                  <a:cubicBezTo>
                    <a:pt x="4178" y="3978"/>
                    <a:pt x="4432" y="3922"/>
                    <a:pt x="4568" y="3790"/>
                  </a:cubicBezTo>
                  <a:cubicBezTo>
                    <a:pt x="5058" y="3316"/>
                    <a:pt x="5589" y="2557"/>
                    <a:pt x="5834" y="2196"/>
                  </a:cubicBezTo>
                  <a:cubicBezTo>
                    <a:pt x="5917" y="2069"/>
                    <a:pt x="5967" y="1990"/>
                    <a:pt x="5967" y="1990"/>
                  </a:cubicBezTo>
                  <a:cubicBezTo>
                    <a:pt x="4326" y="1433"/>
                    <a:pt x="1" y="1"/>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7808566" y="1041735"/>
              <a:ext cx="328787" cy="308166"/>
            </a:xfrm>
            <a:custGeom>
              <a:avLst/>
              <a:gdLst/>
              <a:ahLst/>
              <a:cxnLst/>
              <a:rect l="l" t="t" r="r" b="b"/>
              <a:pathLst>
                <a:path w="5724" h="5365" extrusionOk="0">
                  <a:moveTo>
                    <a:pt x="4518" y="0"/>
                  </a:moveTo>
                  <a:cubicBezTo>
                    <a:pt x="3265" y="1198"/>
                    <a:pt x="1" y="4375"/>
                    <a:pt x="1" y="4375"/>
                  </a:cubicBezTo>
                  <a:cubicBezTo>
                    <a:pt x="90" y="4406"/>
                    <a:pt x="186" y="4445"/>
                    <a:pt x="293" y="4492"/>
                  </a:cubicBezTo>
                  <a:cubicBezTo>
                    <a:pt x="876" y="4753"/>
                    <a:pt x="1668" y="5218"/>
                    <a:pt x="2327" y="5357"/>
                  </a:cubicBezTo>
                  <a:cubicBezTo>
                    <a:pt x="2351" y="5362"/>
                    <a:pt x="2376" y="5364"/>
                    <a:pt x="2402" y="5364"/>
                  </a:cubicBezTo>
                  <a:cubicBezTo>
                    <a:pt x="3264" y="5364"/>
                    <a:pt x="5723" y="2928"/>
                    <a:pt x="5469" y="2073"/>
                  </a:cubicBezTo>
                  <a:cubicBezTo>
                    <a:pt x="5274" y="1429"/>
                    <a:pt x="4856" y="621"/>
                    <a:pt x="4648" y="233"/>
                  </a:cubicBezTo>
                  <a:cubicBezTo>
                    <a:pt x="4568" y="90"/>
                    <a:pt x="4518" y="0"/>
                    <a:pt x="451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7808566" y="321444"/>
              <a:ext cx="320860" cy="307074"/>
            </a:xfrm>
            <a:custGeom>
              <a:avLst/>
              <a:gdLst/>
              <a:ahLst/>
              <a:cxnLst/>
              <a:rect l="l" t="t" r="r" b="b"/>
              <a:pathLst>
                <a:path w="5586" h="5346" extrusionOk="0">
                  <a:moveTo>
                    <a:pt x="2184" y="0"/>
                  </a:moveTo>
                  <a:cubicBezTo>
                    <a:pt x="2120" y="0"/>
                    <a:pt x="2061" y="9"/>
                    <a:pt x="2009" y="29"/>
                  </a:cubicBezTo>
                  <a:cubicBezTo>
                    <a:pt x="1144" y="347"/>
                    <a:pt x="1" y="1106"/>
                    <a:pt x="1" y="1106"/>
                  </a:cubicBezTo>
                  <a:cubicBezTo>
                    <a:pt x="1273" y="2279"/>
                    <a:pt x="4644" y="5345"/>
                    <a:pt x="4644" y="5345"/>
                  </a:cubicBezTo>
                  <a:cubicBezTo>
                    <a:pt x="4810" y="4749"/>
                    <a:pt x="5370" y="3751"/>
                    <a:pt x="5479" y="2962"/>
                  </a:cubicBezTo>
                  <a:cubicBezTo>
                    <a:pt x="5585" y="2221"/>
                    <a:pt x="3190" y="0"/>
                    <a:pt x="2184" y="0"/>
                  </a:cubicBezTo>
                  <a:close/>
                </a:path>
              </a:pathLst>
            </a:custGeom>
            <a:solidFill>
              <a:srgbClr val="6F3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7463240" y="709333"/>
              <a:ext cx="334760" cy="334760"/>
            </a:xfrm>
            <a:custGeom>
              <a:avLst/>
              <a:gdLst/>
              <a:ahLst/>
              <a:cxnLst/>
              <a:rect l="l" t="t" r="r" b="b"/>
              <a:pathLst>
                <a:path w="5828" h="5828" extrusionOk="0">
                  <a:moveTo>
                    <a:pt x="2913" y="0"/>
                  </a:moveTo>
                  <a:cubicBezTo>
                    <a:pt x="1306" y="0"/>
                    <a:pt x="0" y="1307"/>
                    <a:pt x="0" y="2914"/>
                  </a:cubicBezTo>
                  <a:cubicBezTo>
                    <a:pt x="0" y="4525"/>
                    <a:pt x="1306" y="5827"/>
                    <a:pt x="2913" y="5827"/>
                  </a:cubicBezTo>
                  <a:cubicBezTo>
                    <a:pt x="4524" y="5827"/>
                    <a:pt x="5827" y="4525"/>
                    <a:pt x="5827" y="2914"/>
                  </a:cubicBezTo>
                  <a:cubicBezTo>
                    <a:pt x="5827" y="1307"/>
                    <a:pt x="4524" y="0"/>
                    <a:pt x="2913" y="0"/>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7253200" y="532477"/>
              <a:ext cx="249462" cy="206439"/>
            </a:xfrm>
            <a:custGeom>
              <a:avLst/>
              <a:gdLst/>
              <a:ahLst/>
              <a:cxnLst/>
              <a:rect l="l" t="t" r="r" b="b"/>
              <a:pathLst>
                <a:path w="4343" h="3594" extrusionOk="0">
                  <a:moveTo>
                    <a:pt x="2095" y="1"/>
                  </a:moveTo>
                  <a:cubicBezTo>
                    <a:pt x="1442" y="1"/>
                    <a:pt x="746" y="485"/>
                    <a:pt x="302" y="1118"/>
                  </a:cubicBezTo>
                  <a:cubicBezTo>
                    <a:pt x="129" y="1718"/>
                    <a:pt x="13" y="2377"/>
                    <a:pt x="0" y="3079"/>
                  </a:cubicBezTo>
                  <a:lnTo>
                    <a:pt x="0" y="3083"/>
                  </a:lnTo>
                  <a:cubicBezTo>
                    <a:pt x="60" y="3183"/>
                    <a:pt x="132" y="3275"/>
                    <a:pt x="222" y="3362"/>
                  </a:cubicBezTo>
                  <a:cubicBezTo>
                    <a:pt x="391" y="3521"/>
                    <a:pt x="594" y="3593"/>
                    <a:pt x="816" y="3593"/>
                  </a:cubicBezTo>
                  <a:cubicBezTo>
                    <a:pt x="2228" y="3593"/>
                    <a:pt x="4342" y="680"/>
                    <a:pt x="2479" y="61"/>
                  </a:cubicBezTo>
                  <a:cubicBezTo>
                    <a:pt x="2357" y="21"/>
                    <a:pt x="2228" y="1"/>
                    <a:pt x="2095" y="1"/>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7339631" y="963330"/>
              <a:ext cx="150493" cy="130848"/>
            </a:xfrm>
            <a:custGeom>
              <a:avLst/>
              <a:gdLst/>
              <a:ahLst/>
              <a:cxnLst/>
              <a:rect l="l" t="t" r="r" b="b"/>
              <a:pathLst>
                <a:path w="2620" h="2278" extrusionOk="0">
                  <a:moveTo>
                    <a:pt x="1" y="0"/>
                  </a:moveTo>
                  <a:lnTo>
                    <a:pt x="1" y="0"/>
                  </a:lnTo>
                  <a:cubicBezTo>
                    <a:pt x="150" y="199"/>
                    <a:pt x="309" y="398"/>
                    <a:pt x="485" y="597"/>
                  </a:cubicBezTo>
                  <a:cubicBezTo>
                    <a:pt x="1118" y="1319"/>
                    <a:pt x="1844" y="1876"/>
                    <a:pt x="2619" y="2277"/>
                  </a:cubicBezTo>
                  <a:cubicBezTo>
                    <a:pt x="2099" y="1260"/>
                    <a:pt x="969" y="209"/>
                    <a:pt x="1" y="0"/>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3"/>
            <p:cNvSpPr/>
            <p:nvPr/>
          </p:nvSpPr>
          <p:spPr>
            <a:xfrm>
              <a:off x="7763649" y="945853"/>
              <a:ext cx="234240" cy="181453"/>
            </a:xfrm>
            <a:custGeom>
              <a:avLst/>
              <a:gdLst/>
              <a:ahLst/>
              <a:cxnLst/>
              <a:rect l="l" t="t" r="r" b="b"/>
              <a:pathLst>
                <a:path w="4078" h="3159" extrusionOk="0">
                  <a:moveTo>
                    <a:pt x="2980" y="0"/>
                  </a:moveTo>
                  <a:cubicBezTo>
                    <a:pt x="1701" y="0"/>
                    <a:pt x="1" y="2291"/>
                    <a:pt x="911" y="3136"/>
                  </a:cubicBezTo>
                  <a:cubicBezTo>
                    <a:pt x="922" y="3146"/>
                    <a:pt x="928" y="3152"/>
                    <a:pt x="938" y="3159"/>
                  </a:cubicBezTo>
                  <a:cubicBezTo>
                    <a:pt x="1933" y="2900"/>
                    <a:pt x="2860" y="2473"/>
                    <a:pt x="3660" y="1900"/>
                  </a:cubicBezTo>
                  <a:cubicBezTo>
                    <a:pt x="3994" y="1336"/>
                    <a:pt x="4077" y="726"/>
                    <a:pt x="3656" y="289"/>
                  </a:cubicBezTo>
                  <a:cubicBezTo>
                    <a:pt x="3461" y="87"/>
                    <a:pt x="3229" y="0"/>
                    <a:pt x="2980" y="0"/>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23"/>
            <p:cNvSpPr/>
            <p:nvPr/>
          </p:nvSpPr>
          <p:spPr>
            <a:xfrm>
              <a:off x="7660472" y="533583"/>
              <a:ext cx="141877" cy="112927"/>
            </a:xfrm>
            <a:custGeom>
              <a:avLst/>
              <a:gdLst/>
              <a:ahLst/>
              <a:cxnLst/>
              <a:rect l="l" t="t" r="r" b="b"/>
              <a:pathLst>
                <a:path w="2470" h="1966" extrusionOk="0">
                  <a:moveTo>
                    <a:pt x="362" y="1"/>
                  </a:moveTo>
                  <a:lnTo>
                    <a:pt x="362" y="1"/>
                  </a:lnTo>
                  <a:cubicBezTo>
                    <a:pt x="1" y="829"/>
                    <a:pt x="667" y="1966"/>
                    <a:pt x="1453" y="1966"/>
                  </a:cubicBezTo>
                  <a:cubicBezTo>
                    <a:pt x="1608" y="1966"/>
                    <a:pt x="1768" y="1923"/>
                    <a:pt x="1923" y="1823"/>
                  </a:cubicBezTo>
                  <a:cubicBezTo>
                    <a:pt x="2387" y="1532"/>
                    <a:pt x="2470" y="988"/>
                    <a:pt x="2338" y="481"/>
                  </a:cubicBezTo>
                  <a:cubicBezTo>
                    <a:pt x="2258" y="434"/>
                    <a:pt x="2172" y="388"/>
                    <a:pt x="2086" y="348"/>
                  </a:cubicBezTo>
                  <a:cubicBezTo>
                    <a:pt x="1549" y="96"/>
                    <a:pt x="959" y="40"/>
                    <a:pt x="362" y="1"/>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23"/>
            <p:cNvSpPr/>
            <p:nvPr/>
          </p:nvSpPr>
          <p:spPr>
            <a:xfrm>
              <a:off x="7925456" y="337355"/>
              <a:ext cx="187542" cy="150033"/>
            </a:xfrm>
            <a:custGeom>
              <a:avLst/>
              <a:gdLst/>
              <a:ahLst/>
              <a:cxnLst/>
              <a:rect l="l" t="t" r="r" b="b"/>
              <a:pathLst>
                <a:path w="3265" h="2612" extrusionOk="0">
                  <a:moveTo>
                    <a:pt x="236" y="0"/>
                  </a:moveTo>
                  <a:cubicBezTo>
                    <a:pt x="176" y="0"/>
                    <a:pt x="133" y="24"/>
                    <a:pt x="123" y="73"/>
                  </a:cubicBezTo>
                  <a:cubicBezTo>
                    <a:pt x="0" y="530"/>
                    <a:pt x="2619" y="2612"/>
                    <a:pt x="3116" y="2612"/>
                  </a:cubicBezTo>
                  <a:cubicBezTo>
                    <a:pt x="3166" y="2612"/>
                    <a:pt x="3193" y="2592"/>
                    <a:pt x="3196" y="2552"/>
                  </a:cubicBezTo>
                  <a:cubicBezTo>
                    <a:pt x="3265" y="1936"/>
                    <a:pt x="813" y="0"/>
                    <a:pt x="236" y="0"/>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23"/>
            <p:cNvSpPr/>
            <p:nvPr/>
          </p:nvSpPr>
          <p:spPr>
            <a:xfrm>
              <a:off x="7585989" y="429717"/>
              <a:ext cx="444586" cy="364170"/>
            </a:xfrm>
            <a:custGeom>
              <a:avLst/>
              <a:gdLst/>
              <a:ahLst/>
              <a:cxnLst/>
              <a:rect l="l" t="t" r="r" b="b"/>
              <a:pathLst>
                <a:path w="7740" h="6340" extrusionOk="0">
                  <a:moveTo>
                    <a:pt x="2464" y="0"/>
                  </a:moveTo>
                  <a:cubicBezTo>
                    <a:pt x="1645" y="0"/>
                    <a:pt x="833" y="209"/>
                    <a:pt x="279" y="689"/>
                  </a:cubicBezTo>
                  <a:cubicBezTo>
                    <a:pt x="131" y="819"/>
                    <a:pt x="1" y="998"/>
                    <a:pt x="11" y="1193"/>
                  </a:cubicBezTo>
                  <a:cubicBezTo>
                    <a:pt x="27" y="1574"/>
                    <a:pt x="498" y="1733"/>
                    <a:pt x="876" y="1773"/>
                  </a:cubicBezTo>
                  <a:cubicBezTo>
                    <a:pt x="1128" y="1796"/>
                    <a:pt x="1383" y="1813"/>
                    <a:pt x="1638" y="1830"/>
                  </a:cubicBezTo>
                  <a:cubicBezTo>
                    <a:pt x="1728" y="1621"/>
                    <a:pt x="1881" y="1435"/>
                    <a:pt x="2115" y="1289"/>
                  </a:cubicBezTo>
                  <a:cubicBezTo>
                    <a:pt x="2242" y="1209"/>
                    <a:pt x="2371" y="1173"/>
                    <a:pt x="2497" y="1173"/>
                  </a:cubicBezTo>
                  <a:cubicBezTo>
                    <a:pt x="2994" y="1173"/>
                    <a:pt x="3455" y="1714"/>
                    <a:pt x="3614" y="2310"/>
                  </a:cubicBezTo>
                  <a:cubicBezTo>
                    <a:pt x="4777" y="3013"/>
                    <a:pt x="5284" y="4478"/>
                    <a:pt x="5997" y="5668"/>
                  </a:cubicBezTo>
                  <a:cubicBezTo>
                    <a:pt x="6176" y="5966"/>
                    <a:pt x="6411" y="6277"/>
                    <a:pt x="6753" y="6334"/>
                  </a:cubicBezTo>
                  <a:cubicBezTo>
                    <a:pt x="6785" y="6340"/>
                    <a:pt x="6822" y="6340"/>
                    <a:pt x="6855" y="6340"/>
                  </a:cubicBezTo>
                  <a:cubicBezTo>
                    <a:pt x="7163" y="6340"/>
                    <a:pt x="7455" y="6115"/>
                    <a:pt x="7591" y="5830"/>
                  </a:cubicBezTo>
                  <a:cubicBezTo>
                    <a:pt x="7740" y="5515"/>
                    <a:pt x="7730" y="5147"/>
                    <a:pt x="7671" y="4802"/>
                  </a:cubicBezTo>
                  <a:cubicBezTo>
                    <a:pt x="7524" y="3993"/>
                    <a:pt x="7114" y="3254"/>
                    <a:pt x="6646" y="2575"/>
                  </a:cubicBezTo>
                  <a:cubicBezTo>
                    <a:pt x="6132" y="1826"/>
                    <a:pt x="5536" y="1120"/>
                    <a:pt x="4777" y="620"/>
                  </a:cubicBezTo>
                  <a:cubicBezTo>
                    <a:pt x="4183" y="228"/>
                    <a:pt x="3319" y="0"/>
                    <a:pt x="2464"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23"/>
            <p:cNvSpPr/>
            <p:nvPr/>
          </p:nvSpPr>
          <p:spPr>
            <a:xfrm>
              <a:off x="7680017" y="497094"/>
              <a:ext cx="113559" cy="65367"/>
            </a:xfrm>
            <a:custGeom>
              <a:avLst/>
              <a:gdLst/>
              <a:ahLst/>
              <a:cxnLst/>
              <a:rect l="l" t="t" r="r" b="b"/>
              <a:pathLst>
                <a:path w="1977" h="1138" extrusionOk="0">
                  <a:moveTo>
                    <a:pt x="860" y="0"/>
                  </a:moveTo>
                  <a:cubicBezTo>
                    <a:pt x="734" y="0"/>
                    <a:pt x="605" y="36"/>
                    <a:pt x="478" y="116"/>
                  </a:cubicBezTo>
                  <a:cubicBezTo>
                    <a:pt x="244" y="262"/>
                    <a:pt x="91" y="448"/>
                    <a:pt x="1" y="657"/>
                  </a:cubicBezTo>
                  <a:cubicBezTo>
                    <a:pt x="598" y="696"/>
                    <a:pt x="1188" y="752"/>
                    <a:pt x="1725" y="1004"/>
                  </a:cubicBezTo>
                  <a:cubicBezTo>
                    <a:pt x="1811" y="1044"/>
                    <a:pt x="1897" y="1090"/>
                    <a:pt x="1977" y="1137"/>
                  </a:cubicBezTo>
                  <a:cubicBezTo>
                    <a:pt x="1818" y="541"/>
                    <a:pt x="1357" y="0"/>
                    <a:pt x="860" y="0"/>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23"/>
            <p:cNvSpPr/>
            <p:nvPr/>
          </p:nvSpPr>
          <p:spPr>
            <a:xfrm>
              <a:off x="7134974" y="412543"/>
              <a:ext cx="987796" cy="929896"/>
            </a:xfrm>
            <a:custGeom>
              <a:avLst/>
              <a:gdLst/>
              <a:ahLst/>
              <a:cxnLst/>
              <a:rect l="l" t="t" r="r" b="b"/>
              <a:pathLst>
                <a:path w="17197" h="16189" extrusionOk="0">
                  <a:moveTo>
                    <a:pt x="4041" y="1"/>
                  </a:moveTo>
                  <a:lnTo>
                    <a:pt x="4041" y="1"/>
                  </a:lnTo>
                  <a:cubicBezTo>
                    <a:pt x="2742" y="772"/>
                    <a:pt x="1665" y="1873"/>
                    <a:pt x="919" y="3186"/>
                  </a:cubicBezTo>
                  <a:lnTo>
                    <a:pt x="919" y="3189"/>
                  </a:lnTo>
                  <a:cubicBezTo>
                    <a:pt x="889" y="3348"/>
                    <a:pt x="117" y="7720"/>
                    <a:pt x="1" y="9414"/>
                  </a:cubicBezTo>
                  <a:lnTo>
                    <a:pt x="1" y="9417"/>
                  </a:lnTo>
                  <a:cubicBezTo>
                    <a:pt x="429" y="11312"/>
                    <a:pt x="1476" y="12970"/>
                    <a:pt x="2918" y="14173"/>
                  </a:cubicBezTo>
                  <a:cubicBezTo>
                    <a:pt x="2911" y="14107"/>
                    <a:pt x="2904" y="14050"/>
                    <a:pt x="2895" y="13994"/>
                  </a:cubicBezTo>
                  <a:lnTo>
                    <a:pt x="2895" y="13994"/>
                  </a:lnTo>
                  <a:cubicBezTo>
                    <a:pt x="2895" y="13994"/>
                    <a:pt x="7220" y="15426"/>
                    <a:pt x="8861" y="15983"/>
                  </a:cubicBezTo>
                  <a:cubicBezTo>
                    <a:pt x="8861" y="15983"/>
                    <a:pt x="8811" y="16062"/>
                    <a:pt x="8728" y="16189"/>
                  </a:cubicBezTo>
                  <a:cubicBezTo>
                    <a:pt x="9895" y="16158"/>
                    <a:pt x="11012" y="15897"/>
                    <a:pt x="12020" y="15446"/>
                  </a:cubicBezTo>
                  <a:cubicBezTo>
                    <a:pt x="11913" y="15399"/>
                    <a:pt x="11817" y="15360"/>
                    <a:pt x="11728" y="15329"/>
                  </a:cubicBezTo>
                  <a:cubicBezTo>
                    <a:pt x="11728" y="15329"/>
                    <a:pt x="14992" y="12152"/>
                    <a:pt x="16245" y="10954"/>
                  </a:cubicBezTo>
                  <a:cubicBezTo>
                    <a:pt x="16245" y="10954"/>
                    <a:pt x="16295" y="11044"/>
                    <a:pt x="16375" y="11187"/>
                  </a:cubicBezTo>
                  <a:cubicBezTo>
                    <a:pt x="16901" y="10063"/>
                    <a:pt x="17196" y="8811"/>
                    <a:pt x="17196" y="7485"/>
                  </a:cubicBezTo>
                  <a:cubicBezTo>
                    <a:pt x="17196" y="7319"/>
                    <a:pt x="17193" y="7153"/>
                    <a:pt x="17183" y="6991"/>
                  </a:cubicBezTo>
                  <a:cubicBezTo>
                    <a:pt x="17007" y="8704"/>
                    <a:pt x="16013" y="10149"/>
                    <a:pt x="14611" y="11160"/>
                  </a:cubicBezTo>
                  <a:cubicBezTo>
                    <a:pt x="14608" y="11160"/>
                    <a:pt x="14605" y="11164"/>
                    <a:pt x="14605" y="11164"/>
                  </a:cubicBezTo>
                  <a:cubicBezTo>
                    <a:pt x="14143" y="11942"/>
                    <a:pt x="13206" y="12629"/>
                    <a:pt x="12473" y="12629"/>
                  </a:cubicBezTo>
                  <a:cubicBezTo>
                    <a:pt x="12251" y="12629"/>
                    <a:pt x="12049" y="12565"/>
                    <a:pt x="11883" y="12423"/>
                  </a:cubicBezTo>
                  <a:cubicBezTo>
                    <a:pt x="11184" y="12609"/>
                    <a:pt x="10452" y="12704"/>
                    <a:pt x="9719" y="12704"/>
                  </a:cubicBezTo>
                  <a:cubicBezTo>
                    <a:pt x="8509" y="12704"/>
                    <a:pt x="7293" y="12443"/>
                    <a:pt x="6182" y="11866"/>
                  </a:cubicBezTo>
                  <a:lnTo>
                    <a:pt x="6182" y="11866"/>
                  </a:lnTo>
                  <a:cubicBezTo>
                    <a:pt x="6531" y="12545"/>
                    <a:pt x="6606" y="13209"/>
                    <a:pt x="6176" y="13593"/>
                  </a:cubicBezTo>
                  <a:cubicBezTo>
                    <a:pt x="5994" y="13755"/>
                    <a:pt x="5768" y="13825"/>
                    <a:pt x="5520" y="13825"/>
                  </a:cubicBezTo>
                  <a:cubicBezTo>
                    <a:pt x="3912" y="13825"/>
                    <a:pt x="1247" y="10895"/>
                    <a:pt x="2523" y="9801"/>
                  </a:cubicBezTo>
                  <a:cubicBezTo>
                    <a:pt x="2725" y="9629"/>
                    <a:pt x="2967" y="9553"/>
                    <a:pt x="3230" y="9553"/>
                  </a:cubicBezTo>
                  <a:cubicBezTo>
                    <a:pt x="3339" y="9553"/>
                    <a:pt x="3452" y="9566"/>
                    <a:pt x="3564" y="9589"/>
                  </a:cubicBezTo>
                  <a:cubicBezTo>
                    <a:pt x="2424" y="8055"/>
                    <a:pt x="2052" y="6536"/>
                    <a:pt x="2079" y="5171"/>
                  </a:cubicBezTo>
                  <a:cubicBezTo>
                    <a:pt x="1744" y="4595"/>
                    <a:pt x="1940" y="3829"/>
                    <a:pt x="2381" y="3206"/>
                  </a:cubicBezTo>
                  <a:lnTo>
                    <a:pt x="2381" y="3203"/>
                  </a:lnTo>
                  <a:cubicBezTo>
                    <a:pt x="2915" y="1363"/>
                    <a:pt x="3958" y="103"/>
                    <a:pt x="404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23"/>
            <p:cNvSpPr/>
            <p:nvPr/>
          </p:nvSpPr>
          <p:spPr>
            <a:xfrm>
              <a:off x="7015844" y="595488"/>
              <a:ext cx="171918" cy="357966"/>
            </a:xfrm>
            <a:custGeom>
              <a:avLst/>
              <a:gdLst/>
              <a:ahLst/>
              <a:cxnLst/>
              <a:rect l="l" t="t" r="r" b="b"/>
              <a:pathLst>
                <a:path w="2993" h="6232" extrusionOk="0">
                  <a:moveTo>
                    <a:pt x="703" y="1111"/>
                  </a:moveTo>
                  <a:cubicBezTo>
                    <a:pt x="1071" y="1111"/>
                    <a:pt x="1123" y="4870"/>
                    <a:pt x="666" y="5072"/>
                  </a:cubicBezTo>
                  <a:cubicBezTo>
                    <a:pt x="653" y="5078"/>
                    <a:pt x="640" y="5082"/>
                    <a:pt x="626" y="5082"/>
                  </a:cubicBezTo>
                  <a:cubicBezTo>
                    <a:pt x="186" y="5082"/>
                    <a:pt x="103" y="1482"/>
                    <a:pt x="666" y="1124"/>
                  </a:cubicBezTo>
                  <a:cubicBezTo>
                    <a:pt x="676" y="1115"/>
                    <a:pt x="690" y="1111"/>
                    <a:pt x="703" y="1111"/>
                  </a:cubicBezTo>
                  <a:close/>
                  <a:moveTo>
                    <a:pt x="2993" y="1"/>
                  </a:moveTo>
                  <a:cubicBezTo>
                    <a:pt x="2426" y="246"/>
                    <a:pt x="1296" y="438"/>
                    <a:pt x="614" y="846"/>
                  </a:cubicBezTo>
                  <a:cubicBezTo>
                    <a:pt x="236" y="1072"/>
                    <a:pt x="0" y="2291"/>
                    <a:pt x="0" y="3414"/>
                  </a:cubicBezTo>
                  <a:cubicBezTo>
                    <a:pt x="0" y="4326"/>
                    <a:pt x="156" y="5175"/>
                    <a:pt x="507" y="5387"/>
                  </a:cubicBezTo>
                  <a:cubicBezTo>
                    <a:pt x="1296" y="5860"/>
                    <a:pt x="2075" y="6232"/>
                    <a:pt x="2075" y="6232"/>
                  </a:cubicBezTo>
                  <a:lnTo>
                    <a:pt x="2075" y="6229"/>
                  </a:lnTo>
                  <a:cubicBezTo>
                    <a:pt x="2191" y="4535"/>
                    <a:pt x="2963" y="163"/>
                    <a:pt x="2993" y="4"/>
                  </a:cubicBezTo>
                  <a:lnTo>
                    <a:pt x="2993" y="1"/>
                  </a:lnTo>
                  <a:close/>
                </a:path>
              </a:pathLst>
            </a:custGeom>
            <a:solidFill>
              <a:srgbClr val="6F3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23"/>
            <p:cNvSpPr/>
            <p:nvPr/>
          </p:nvSpPr>
          <p:spPr>
            <a:xfrm>
              <a:off x="7301204" y="1216293"/>
              <a:ext cx="342744" cy="228554"/>
            </a:xfrm>
            <a:custGeom>
              <a:avLst/>
              <a:gdLst/>
              <a:ahLst/>
              <a:cxnLst/>
              <a:rect l="l" t="t" r="r" b="b"/>
              <a:pathLst>
                <a:path w="5967" h="3979" extrusionOk="0">
                  <a:moveTo>
                    <a:pt x="763" y="2421"/>
                  </a:moveTo>
                  <a:cubicBezTo>
                    <a:pt x="1631" y="2421"/>
                    <a:pt x="4237" y="3137"/>
                    <a:pt x="4303" y="3554"/>
                  </a:cubicBezTo>
                  <a:cubicBezTo>
                    <a:pt x="4319" y="3663"/>
                    <a:pt x="4170" y="3710"/>
                    <a:pt x="3922" y="3710"/>
                  </a:cubicBezTo>
                  <a:cubicBezTo>
                    <a:pt x="2987" y="3710"/>
                    <a:pt x="650" y="3057"/>
                    <a:pt x="488" y="2540"/>
                  </a:cubicBezTo>
                  <a:cubicBezTo>
                    <a:pt x="461" y="2457"/>
                    <a:pt x="567" y="2421"/>
                    <a:pt x="763" y="2421"/>
                  </a:cubicBezTo>
                  <a:close/>
                  <a:moveTo>
                    <a:pt x="1" y="1"/>
                  </a:moveTo>
                  <a:cubicBezTo>
                    <a:pt x="10" y="57"/>
                    <a:pt x="17" y="114"/>
                    <a:pt x="24" y="180"/>
                  </a:cubicBezTo>
                  <a:cubicBezTo>
                    <a:pt x="77" y="816"/>
                    <a:pt x="7" y="1821"/>
                    <a:pt x="206" y="2520"/>
                  </a:cubicBezTo>
                  <a:cubicBezTo>
                    <a:pt x="379" y="3126"/>
                    <a:pt x="2619" y="3978"/>
                    <a:pt x="3862" y="3978"/>
                  </a:cubicBezTo>
                  <a:cubicBezTo>
                    <a:pt x="4180" y="3978"/>
                    <a:pt x="4435" y="3922"/>
                    <a:pt x="4568" y="3790"/>
                  </a:cubicBezTo>
                  <a:cubicBezTo>
                    <a:pt x="5058" y="3316"/>
                    <a:pt x="5589" y="2557"/>
                    <a:pt x="5834" y="2196"/>
                  </a:cubicBezTo>
                  <a:cubicBezTo>
                    <a:pt x="5917" y="2069"/>
                    <a:pt x="5967" y="1990"/>
                    <a:pt x="5967" y="1990"/>
                  </a:cubicBezTo>
                  <a:cubicBezTo>
                    <a:pt x="4326" y="1433"/>
                    <a:pt x="1" y="1"/>
                    <a:pt x="1" y="1"/>
                  </a:cubicBezTo>
                  <a:close/>
                </a:path>
              </a:pathLst>
            </a:custGeom>
            <a:solidFill>
              <a:srgbClr val="6F3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23"/>
            <p:cNvSpPr/>
            <p:nvPr/>
          </p:nvSpPr>
          <p:spPr>
            <a:xfrm>
              <a:off x="7808566" y="1041735"/>
              <a:ext cx="322985" cy="308108"/>
            </a:xfrm>
            <a:custGeom>
              <a:avLst/>
              <a:gdLst/>
              <a:ahLst/>
              <a:cxnLst/>
              <a:rect l="l" t="t" r="r" b="b"/>
              <a:pathLst>
                <a:path w="5623" h="5364" extrusionOk="0">
                  <a:moveTo>
                    <a:pt x="5095" y="2192"/>
                  </a:moveTo>
                  <a:cubicBezTo>
                    <a:pt x="5111" y="2192"/>
                    <a:pt x="5125" y="2195"/>
                    <a:pt x="5138" y="2198"/>
                  </a:cubicBezTo>
                  <a:cubicBezTo>
                    <a:pt x="5622" y="2361"/>
                    <a:pt x="3252" y="5118"/>
                    <a:pt x="2520" y="5118"/>
                  </a:cubicBezTo>
                  <a:cubicBezTo>
                    <a:pt x="2503" y="5118"/>
                    <a:pt x="2490" y="5118"/>
                    <a:pt x="2476" y="5115"/>
                  </a:cubicBezTo>
                  <a:cubicBezTo>
                    <a:pt x="2023" y="5036"/>
                    <a:pt x="4508" y="2192"/>
                    <a:pt x="5095" y="2192"/>
                  </a:cubicBezTo>
                  <a:close/>
                  <a:moveTo>
                    <a:pt x="4518" y="0"/>
                  </a:moveTo>
                  <a:cubicBezTo>
                    <a:pt x="3265" y="1198"/>
                    <a:pt x="1" y="4375"/>
                    <a:pt x="1" y="4375"/>
                  </a:cubicBezTo>
                  <a:cubicBezTo>
                    <a:pt x="90" y="4406"/>
                    <a:pt x="186" y="4445"/>
                    <a:pt x="293" y="4492"/>
                  </a:cubicBezTo>
                  <a:cubicBezTo>
                    <a:pt x="876" y="4753"/>
                    <a:pt x="1668" y="5218"/>
                    <a:pt x="2327" y="5357"/>
                  </a:cubicBezTo>
                  <a:cubicBezTo>
                    <a:pt x="2350" y="5360"/>
                    <a:pt x="2377" y="5363"/>
                    <a:pt x="2404" y="5363"/>
                  </a:cubicBezTo>
                  <a:cubicBezTo>
                    <a:pt x="3222" y="5363"/>
                    <a:pt x="5486" y="3159"/>
                    <a:pt x="5486" y="2208"/>
                  </a:cubicBezTo>
                  <a:cubicBezTo>
                    <a:pt x="5486" y="2159"/>
                    <a:pt x="5479" y="2116"/>
                    <a:pt x="5469" y="2073"/>
                  </a:cubicBezTo>
                  <a:cubicBezTo>
                    <a:pt x="5274" y="1429"/>
                    <a:pt x="4856" y="621"/>
                    <a:pt x="4648" y="233"/>
                  </a:cubicBezTo>
                  <a:cubicBezTo>
                    <a:pt x="4568" y="90"/>
                    <a:pt x="4518" y="0"/>
                    <a:pt x="4518" y="0"/>
                  </a:cubicBezTo>
                  <a:close/>
                </a:path>
              </a:pathLst>
            </a:custGeom>
            <a:solidFill>
              <a:srgbClr val="6F3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23"/>
            <p:cNvSpPr/>
            <p:nvPr/>
          </p:nvSpPr>
          <p:spPr>
            <a:xfrm>
              <a:off x="7235148" y="596636"/>
              <a:ext cx="36589" cy="112984"/>
            </a:xfrm>
            <a:custGeom>
              <a:avLst/>
              <a:gdLst/>
              <a:ahLst/>
              <a:cxnLst/>
              <a:rect l="l" t="t" r="r" b="b"/>
              <a:pathLst>
                <a:path w="637" h="1967" extrusionOk="0">
                  <a:moveTo>
                    <a:pt x="637" y="1"/>
                  </a:moveTo>
                  <a:lnTo>
                    <a:pt x="637" y="1"/>
                  </a:lnTo>
                  <a:cubicBezTo>
                    <a:pt x="196" y="624"/>
                    <a:pt x="0" y="1390"/>
                    <a:pt x="335" y="1966"/>
                  </a:cubicBezTo>
                  <a:lnTo>
                    <a:pt x="335" y="1962"/>
                  </a:lnTo>
                  <a:cubicBezTo>
                    <a:pt x="348" y="1260"/>
                    <a:pt x="464" y="601"/>
                    <a:pt x="637" y="1"/>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23"/>
            <p:cNvSpPr/>
            <p:nvPr/>
          </p:nvSpPr>
          <p:spPr>
            <a:xfrm>
              <a:off x="7207792" y="960014"/>
              <a:ext cx="307878" cy="245499"/>
            </a:xfrm>
            <a:custGeom>
              <a:avLst/>
              <a:gdLst/>
              <a:ahLst/>
              <a:cxnLst/>
              <a:rect l="l" t="t" r="r" b="b"/>
              <a:pathLst>
                <a:path w="5360" h="4274" extrusionOk="0">
                  <a:moveTo>
                    <a:pt x="1983" y="1"/>
                  </a:moveTo>
                  <a:cubicBezTo>
                    <a:pt x="1720" y="1"/>
                    <a:pt x="1478" y="77"/>
                    <a:pt x="1276" y="249"/>
                  </a:cubicBezTo>
                  <a:cubicBezTo>
                    <a:pt x="0" y="1343"/>
                    <a:pt x="2665" y="4273"/>
                    <a:pt x="4273" y="4273"/>
                  </a:cubicBezTo>
                  <a:cubicBezTo>
                    <a:pt x="4521" y="4273"/>
                    <a:pt x="4747" y="4203"/>
                    <a:pt x="4929" y="4041"/>
                  </a:cubicBezTo>
                  <a:cubicBezTo>
                    <a:pt x="5359" y="3657"/>
                    <a:pt x="5284" y="2993"/>
                    <a:pt x="4935" y="2314"/>
                  </a:cubicBezTo>
                  <a:cubicBezTo>
                    <a:pt x="4160" y="1913"/>
                    <a:pt x="3434" y="1356"/>
                    <a:pt x="2801" y="634"/>
                  </a:cubicBezTo>
                  <a:cubicBezTo>
                    <a:pt x="2625" y="435"/>
                    <a:pt x="2466" y="236"/>
                    <a:pt x="2317" y="37"/>
                  </a:cubicBezTo>
                  <a:cubicBezTo>
                    <a:pt x="2205" y="14"/>
                    <a:pt x="2092" y="1"/>
                    <a:pt x="1983" y="1"/>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23"/>
            <p:cNvSpPr/>
            <p:nvPr/>
          </p:nvSpPr>
          <p:spPr>
            <a:xfrm>
              <a:off x="7817527" y="1053740"/>
              <a:ext cx="156352" cy="84207"/>
            </a:xfrm>
            <a:custGeom>
              <a:avLst/>
              <a:gdLst/>
              <a:ahLst/>
              <a:cxnLst/>
              <a:rect l="l" t="t" r="r" b="b"/>
              <a:pathLst>
                <a:path w="2722" h="1466" extrusionOk="0">
                  <a:moveTo>
                    <a:pt x="2722" y="1"/>
                  </a:moveTo>
                  <a:lnTo>
                    <a:pt x="2722" y="1"/>
                  </a:lnTo>
                  <a:cubicBezTo>
                    <a:pt x="1922" y="574"/>
                    <a:pt x="995" y="1001"/>
                    <a:pt x="0" y="1260"/>
                  </a:cubicBezTo>
                  <a:cubicBezTo>
                    <a:pt x="166" y="1402"/>
                    <a:pt x="368" y="1466"/>
                    <a:pt x="590" y="1466"/>
                  </a:cubicBezTo>
                  <a:cubicBezTo>
                    <a:pt x="1323" y="1466"/>
                    <a:pt x="2260" y="779"/>
                    <a:pt x="2722" y="1"/>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23"/>
            <p:cNvSpPr/>
            <p:nvPr/>
          </p:nvSpPr>
          <p:spPr>
            <a:xfrm>
              <a:off x="7018575" y="647150"/>
              <a:ext cx="64951" cy="252397"/>
            </a:xfrm>
            <a:custGeom>
              <a:avLst/>
              <a:gdLst/>
              <a:ahLst/>
              <a:cxnLst/>
              <a:rect l="l" t="t" r="r" b="b"/>
              <a:pathLst>
                <a:path w="1022" h="3971" extrusionOk="0">
                  <a:moveTo>
                    <a:pt x="601" y="0"/>
                  </a:moveTo>
                  <a:cubicBezTo>
                    <a:pt x="588" y="0"/>
                    <a:pt x="574" y="4"/>
                    <a:pt x="564" y="13"/>
                  </a:cubicBezTo>
                  <a:cubicBezTo>
                    <a:pt x="1" y="371"/>
                    <a:pt x="84" y="3971"/>
                    <a:pt x="524" y="3971"/>
                  </a:cubicBezTo>
                  <a:cubicBezTo>
                    <a:pt x="538" y="3971"/>
                    <a:pt x="551" y="3967"/>
                    <a:pt x="564" y="3961"/>
                  </a:cubicBezTo>
                  <a:cubicBezTo>
                    <a:pt x="1021" y="3759"/>
                    <a:pt x="969" y="0"/>
                    <a:pt x="601" y="0"/>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23"/>
            <p:cNvSpPr/>
            <p:nvPr/>
          </p:nvSpPr>
          <p:spPr>
            <a:xfrm>
              <a:off x="7323275" y="1353825"/>
              <a:ext cx="230479" cy="77099"/>
            </a:xfrm>
            <a:custGeom>
              <a:avLst/>
              <a:gdLst/>
              <a:ahLst/>
              <a:cxnLst/>
              <a:rect l="l" t="t" r="r" b="b"/>
              <a:pathLst>
                <a:path w="3859" h="1291" extrusionOk="0">
                  <a:moveTo>
                    <a:pt x="302" y="1"/>
                  </a:moveTo>
                  <a:cubicBezTo>
                    <a:pt x="106" y="1"/>
                    <a:pt x="0" y="37"/>
                    <a:pt x="27" y="120"/>
                  </a:cubicBezTo>
                  <a:cubicBezTo>
                    <a:pt x="189" y="637"/>
                    <a:pt x="2526" y="1290"/>
                    <a:pt x="3461" y="1290"/>
                  </a:cubicBezTo>
                  <a:cubicBezTo>
                    <a:pt x="3709" y="1290"/>
                    <a:pt x="3858" y="1243"/>
                    <a:pt x="3842" y="1134"/>
                  </a:cubicBezTo>
                  <a:cubicBezTo>
                    <a:pt x="3776" y="717"/>
                    <a:pt x="1170" y="1"/>
                    <a:pt x="302" y="1"/>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23"/>
            <p:cNvSpPr/>
            <p:nvPr/>
          </p:nvSpPr>
          <p:spPr>
            <a:xfrm>
              <a:off x="7917287" y="1161571"/>
              <a:ext cx="221678" cy="180233"/>
            </a:xfrm>
            <a:custGeom>
              <a:avLst/>
              <a:gdLst/>
              <a:ahLst/>
              <a:cxnLst/>
              <a:rect l="l" t="t" r="r" b="b"/>
              <a:pathLst>
                <a:path w="3601" h="2928" extrusionOk="0">
                  <a:moveTo>
                    <a:pt x="3073" y="1"/>
                  </a:moveTo>
                  <a:cubicBezTo>
                    <a:pt x="2486" y="1"/>
                    <a:pt x="1" y="2845"/>
                    <a:pt x="454" y="2924"/>
                  </a:cubicBezTo>
                  <a:cubicBezTo>
                    <a:pt x="468" y="2927"/>
                    <a:pt x="481" y="2927"/>
                    <a:pt x="498" y="2927"/>
                  </a:cubicBezTo>
                  <a:cubicBezTo>
                    <a:pt x="1230" y="2927"/>
                    <a:pt x="3600" y="170"/>
                    <a:pt x="3116" y="7"/>
                  </a:cubicBezTo>
                  <a:cubicBezTo>
                    <a:pt x="3103" y="4"/>
                    <a:pt x="3089" y="1"/>
                    <a:pt x="3073" y="1"/>
                  </a:cubicBezTo>
                  <a:close/>
                </a:path>
              </a:pathLst>
            </a:custGeom>
            <a:solidFill>
              <a:srgbClr val="5A21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1" name="Google Shape;631;p23"/>
          <p:cNvGrpSpPr/>
          <p:nvPr/>
        </p:nvGrpSpPr>
        <p:grpSpPr>
          <a:xfrm>
            <a:off x="2117395" y="4532769"/>
            <a:ext cx="2349776" cy="1872932"/>
            <a:chOff x="1292108" y="3397926"/>
            <a:chExt cx="1762332" cy="1404699"/>
          </a:xfrm>
        </p:grpSpPr>
        <p:sp>
          <p:nvSpPr>
            <p:cNvPr id="632" name="Google Shape;632;p23"/>
            <p:cNvSpPr/>
            <p:nvPr/>
          </p:nvSpPr>
          <p:spPr>
            <a:xfrm rot="-8665993">
              <a:off x="1220007" y="39184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F3483"/>
            </a:solidFill>
            <a:ln>
              <a:noFill/>
            </a:ln>
            <a:effectLst>
              <a:outerShdw blurRad="42863" dist="19050" dir="1920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3" name="Google Shape;633;p23"/>
            <p:cNvGrpSpPr/>
            <p:nvPr/>
          </p:nvGrpSpPr>
          <p:grpSpPr>
            <a:xfrm rot="-7563">
              <a:off x="1959985" y="3986887"/>
              <a:ext cx="853625" cy="661631"/>
              <a:chOff x="1959411" y="3975074"/>
              <a:chExt cx="853623" cy="661629"/>
            </a:xfrm>
          </p:grpSpPr>
          <p:grpSp>
            <p:nvGrpSpPr>
              <p:cNvPr id="634" name="Google Shape;634;p23"/>
              <p:cNvGrpSpPr/>
              <p:nvPr/>
            </p:nvGrpSpPr>
            <p:grpSpPr>
              <a:xfrm rot="7493799">
                <a:off x="2664833" y="4448105"/>
                <a:ext cx="87059" cy="194512"/>
                <a:chOff x="3197462" y="129838"/>
                <a:chExt cx="465478" cy="1040001"/>
              </a:xfrm>
            </p:grpSpPr>
            <p:sp>
              <p:nvSpPr>
                <p:cNvPr id="635" name="Google Shape;635;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1" name="Google Shape;641;p23"/>
              <p:cNvGrpSpPr/>
              <p:nvPr/>
            </p:nvGrpSpPr>
            <p:grpSpPr>
              <a:xfrm rot="7493799">
                <a:off x="2342693" y="4223260"/>
                <a:ext cx="87059" cy="194512"/>
                <a:chOff x="3197462" y="129838"/>
                <a:chExt cx="465478" cy="1040001"/>
              </a:xfrm>
            </p:grpSpPr>
            <p:sp>
              <p:nvSpPr>
                <p:cNvPr id="642" name="Google Shape;642;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8" name="Google Shape;648;p23"/>
              <p:cNvGrpSpPr/>
              <p:nvPr/>
            </p:nvGrpSpPr>
            <p:grpSpPr>
              <a:xfrm rot="7493799">
                <a:off x="2020553" y="3998415"/>
                <a:ext cx="87059" cy="194512"/>
                <a:chOff x="3197462" y="129838"/>
                <a:chExt cx="465478" cy="1040001"/>
              </a:xfrm>
            </p:grpSpPr>
            <p:sp>
              <p:nvSpPr>
                <p:cNvPr id="649" name="Google Shape;649;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5" name="Google Shape;655;p23"/>
              <p:cNvGrpSpPr/>
              <p:nvPr/>
            </p:nvGrpSpPr>
            <p:grpSpPr>
              <a:xfrm rot="7493799">
                <a:off x="2577693" y="4194005"/>
                <a:ext cx="87059" cy="194512"/>
                <a:chOff x="3197462" y="129838"/>
                <a:chExt cx="465478" cy="1040001"/>
              </a:xfrm>
            </p:grpSpPr>
            <p:sp>
              <p:nvSpPr>
                <p:cNvPr id="656" name="Google Shape;656;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23"/>
              <p:cNvGrpSpPr/>
              <p:nvPr/>
            </p:nvGrpSpPr>
            <p:grpSpPr>
              <a:xfrm rot="7493799">
                <a:off x="2255553" y="3969160"/>
                <a:ext cx="87059" cy="194512"/>
                <a:chOff x="3197462" y="129838"/>
                <a:chExt cx="465478" cy="1040001"/>
              </a:xfrm>
            </p:grpSpPr>
            <p:sp>
              <p:nvSpPr>
                <p:cNvPr id="663" name="Google Shape;663;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69" name="Google Shape;669;p23"/>
            <p:cNvGrpSpPr/>
            <p:nvPr/>
          </p:nvGrpSpPr>
          <p:grpSpPr>
            <a:xfrm rot="7487173">
              <a:off x="1699197" y="3786819"/>
              <a:ext cx="87055" cy="194505"/>
              <a:chOff x="3197462" y="129838"/>
              <a:chExt cx="465478" cy="1040001"/>
            </a:xfrm>
          </p:grpSpPr>
          <p:sp>
            <p:nvSpPr>
              <p:cNvPr id="670" name="Google Shape;670;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23"/>
            <p:cNvGrpSpPr/>
            <p:nvPr/>
          </p:nvGrpSpPr>
          <p:grpSpPr>
            <a:xfrm rot="7487173">
              <a:off x="1934133" y="3757053"/>
              <a:ext cx="87055" cy="194505"/>
              <a:chOff x="3197462" y="129838"/>
              <a:chExt cx="465478" cy="1040001"/>
            </a:xfrm>
          </p:grpSpPr>
          <p:sp>
            <p:nvSpPr>
              <p:cNvPr id="677" name="Google Shape;677;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3" name="Google Shape;683;p23"/>
            <p:cNvGrpSpPr/>
            <p:nvPr/>
          </p:nvGrpSpPr>
          <p:grpSpPr>
            <a:xfrm rot="7487173">
              <a:off x="1611504" y="3532909"/>
              <a:ext cx="87055" cy="194505"/>
              <a:chOff x="3197462" y="129838"/>
              <a:chExt cx="465478" cy="1040001"/>
            </a:xfrm>
          </p:grpSpPr>
          <p:sp>
            <p:nvSpPr>
              <p:cNvPr id="684" name="Google Shape;684;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 name="Picture 1"/>
          <p:cNvPicPr>
            <a:picLocks noChangeAspect="1"/>
          </p:cNvPicPr>
          <p:nvPr/>
        </p:nvPicPr>
        <p:blipFill>
          <a:blip r:embed="rId3"/>
          <a:stretch>
            <a:fillRect/>
          </a:stretch>
        </p:blipFill>
        <p:spPr>
          <a:xfrm>
            <a:off x="10906352" y="5731936"/>
            <a:ext cx="886029" cy="942929"/>
          </a:xfrm>
          <a:prstGeom prst="rect">
            <a:avLst/>
          </a:prstGeom>
        </p:spPr>
      </p:pic>
      <p:grpSp>
        <p:nvGrpSpPr>
          <p:cNvPr id="131" name="Google Shape;315;p20"/>
          <p:cNvGrpSpPr/>
          <p:nvPr/>
        </p:nvGrpSpPr>
        <p:grpSpPr>
          <a:xfrm>
            <a:off x="1564348" y="1878525"/>
            <a:ext cx="1761121" cy="1639676"/>
            <a:chOff x="1376172" y="452280"/>
            <a:chExt cx="1320841" cy="1229757"/>
          </a:xfrm>
        </p:grpSpPr>
        <p:sp>
          <p:nvSpPr>
            <p:cNvPr id="132"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rgbClr val="FFFBEF"/>
            </a:solidFill>
            <a:ln>
              <a:noFill/>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rgbClr val="F95858">
                <a:alpha val="59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rgbClr val="F95858">
                <a:alpha val="59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9" name="Google Shape;1449;p30"/>
          <p:cNvGrpSpPr/>
          <p:nvPr/>
        </p:nvGrpSpPr>
        <p:grpSpPr>
          <a:xfrm rot="-616622">
            <a:off x="5670366" y="1345518"/>
            <a:ext cx="1440948" cy="1733071"/>
            <a:chOff x="3368409" y="1154615"/>
            <a:chExt cx="994364" cy="1195950"/>
          </a:xfrm>
        </p:grpSpPr>
        <p:sp>
          <p:nvSpPr>
            <p:cNvPr id="150" name="Google Shape;1450;p30"/>
            <p:cNvSpPr/>
            <p:nvPr/>
          </p:nvSpPr>
          <p:spPr>
            <a:xfrm>
              <a:off x="3368409" y="1154615"/>
              <a:ext cx="994364" cy="1195950"/>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51;p30"/>
            <p:cNvSpPr/>
            <p:nvPr/>
          </p:nvSpPr>
          <p:spPr>
            <a:xfrm>
              <a:off x="3416227" y="1205690"/>
              <a:ext cx="896067" cy="1085659"/>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52;p30"/>
            <p:cNvSpPr/>
            <p:nvPr/>
          </p:nvSpPr>
          <p:spPr>
            <a:xfrm>
              <a:off x="3564947" y="1547851"/>
              <a:ext cx="228074" cy="307265"/>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53;p30"/>
            <p:cNvSpPr/>
            <p:nvPr/>
          </p:nvSpPr>
          <p:spPr>
            <a:xfrm>
              <a:off x="3769191" y="1205690"/>
              <a:ext cx="442470" cy="769709"/>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54;p30"/>
            <p:cNvSpPr/>
            <p:nvPr/>
          </p:nvSpPr>
          <p:spPr>
            <a:xfrm>
              <a:off x="4143975" y="1918670"/>
              <a:ext cx="132763"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55;p30"/>
            <p:cNvSpPr/>
            <p:nvPr/>
          </p:nvSpPr>
          <p:spPr>
            <a:xfrm>
              <a:off x="3545298" y="1971535"/>
              <a:ext cx="759397" cy="319912"/>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56;p30"/>
            <p:cNvSpPr/>
            <p:nvPr/>
          </p:nvSpPr>
          <p:spPr>
            <a:xfrm>
              <a:off x="3958293" y="1837417"/>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57;p30"/>
            <p:cNvSpPr/>
            <p:nvPr/>
          </p:nvSpPr>
          <p:spPr>
            <a:xfrm>
              <a:off x="3961929" y="1833998"/>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58;p30"/>
            <p:cNvSpPr/>
            <p:nvPr/>
          </p:nvSpPr>
          <p:spPr>
            <a:xfrm>
              <a:off x="4276682" y="1954547"/>
              <a:ext cx="11235" cy="17043"/>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59;p30"/>
            <p:cNvSpPr/>
            <p:nvPr/>
          </p:nvSpPr>
          <p:spPr>
            <a:xfrm>
              <a:off x="4102724" y="1982499"/>
              <a:ext cx="96723"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60;p30"/>
            <p:cNvSpPr/>
            <p:nvPr/>
          </p:nvSpPr>
          <p:spPr>
            <a:xfrm>
              <a:off x="4189622" y="1954384"/>
              <a:ext cx="109641"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61;p30"/>
            <p:cNvSpPr/>
            <p:nvPr/>
          </p:nvSpPr>
          <p:spPr>
            <a:xfrm>
              <a:off x="4299750" y="204415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62;p30"/>
            <p:cNvSpPr/>
            <p:nvPr/>
          </p:nvSpPr>
          <p:spPr>
            <a:xfrm>
              <a:off x="4116945" y="2067280"/>
              <a:ext cx="72732"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63;p30"/>
            <p:cNvSpPr/>
            <p:nvPr/>
          </p:nvSpPr>
          <p:spPr>
            <a:xfrm>
              <a:off x="4170842" y="2044158"/>
              <a:ext cx="134011"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464;p30"/>
            <p:cNvSpPr/>
            <p:nvPr/>
          </p:nvSpPr>
          <p:spPr>
            <a:xfrm>
              <a:off x="4285692" y="213843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465;p30"/>
            <p:cNvSpPr/>
            <p:nvPr/>
          </p:nvSpPr>
          <p:spPr>
            <a:xfrm>
              <a:off x="4120201" y="2150920"/>
              <a:ext cx="31644"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66;p30"/>
            <p:cNvSpPr/>
            <p:nvPr/>
          </p:nvSpPr>
          <p:spPr>
            <a:xfrm>
              <a:off x="4120744" y="2138111"/>
              <a:ext cx="166306" cy="57534"/>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67;p30"/>
            <p:cNvSpPr/>
            <p:nvPr/>
          </p:nvSpPr>
          <p:spPr>
            <a:xfrm>
              <a:off x="3632739" y="1499870"/>
              <a:ext cx="61985" cy="47167"/>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68;p30"/>
            <p:cNvSpPr/>
            <p:nvPr/>
          </p:nvSpPr>
          <p:spPr>
            <a:xfrm>
              <a:off x="3836224" y="1485324"/>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69;p30"/>
            <p:cNvSpPr/>
            <p:nvPr/>
          </p:nvSpPr>
          <p:spPr>
            <a:xfrm>
              <a:off x="3548338" y="1359619"/>
              <a:ext cx="119953"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70;p30"/>
            <p:cNvSpPr/>
            <p:nvPr/>
          </p:nvSpPr>
          <p:spPr>
            <a:xfrm>
              <a:off x="3548501" y="1359619"/>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471;p30"/>
            <p:cNvSpPr/>
            <p:nvPr/>
          </p:nvSpPr>
          <p:spPr>
            <a:xfrm>
              <a:off x="3608206" y="1421277"/>
              <a:ext cx="59162"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472;p30"/>
            <p:cNvSpPr/>
            <p:nvPr/>
          </p:nvSpPr>
          <p:spPr>
            <a:xfrm>
              <a:off x="3869224" y="1351206"/>
              <a:ext cx="119790"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473;p30"/>
            <p:cNvSpPr/>
            <p:nvPr/>
          </p:nvSpPr>
          <p:spPr>
            <a:xfrm>
              <a:off x="3869224" y="1351206"/>
              <a:ext cx="82502"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474;p30"/>
            <p:cNvSpPr/>
            <p:nvPr/>
          </p:nvSpPr>
          <p:spPr>
            <a:xfrm>
              <a:off x="3929092" y="1413027"/>
              <a:ext cx="59162"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475;p30"/>
            <p:cNvSpPr/>
            <p:nvPr/>
          </p:nvSpPr>
          <p:spPr>
            <a:xfrm>
              <a:off x="3635398" y="1469421"/>
              <a:ext cx="265471"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476;p30"/>
            <p:cNvSpPr/>
            <p:nvPr/>
          </p:nvSpPr>
          <p:spPr>
            <a:xfrm>
              <a:off x="3476421" y="1479190"/>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477;p30"/>
            <p:cNvSpPr/>
            <p:nvPr/>
          </p:nvSpPr>
          <p:spPr>
            <a:xfrm>
              <a:off x="3983694" y="1451021"/>
              <a:ext cx="87712"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478;p30"/>
            <p:cNvSpPr/>
            <p:nvPr/>
          </p:nvSpPr>
          <p:spPr>
            <a:xfrm>
              <a:off x="4122589" y="1469963"/>
              <a:ext cx="66001" cy="236758"/>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479;p30"/>
            <p:cNvSpPr/>
            <p:nvPr/>
          </p:nvSpPr>
          <p:spPr>
            <a:xfrm>
              <a:off x="4044865" y="1469963"/>
              <a:ext cx="116480" cy="243435"/>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480;p30"/>
            <p:cNvSpPr/>
            <p:nvPr/>
          </p:nvSpPr>
          <p:spPr>
            <a:xfrm>
              <a:off x="4033846" y="1754103"/>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481;p30"/>
            <p:cNvSpPr/>
            <p:nvPr/>
          </p:nvSpPr>
          <p:spPr>
            <a:xfrm>
              <a:off x="4025542" y="1740968"/>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p:cNvPicPr>
            <a:picLocks noChangeAspect="1"/>
          </p:cNvPicPr>
          <p:nvPr/>
        </p:nvPicPr>
        <p:blipFill>
          <a:blip r:embed="rId4"/>
          <a:stretch>
            <a:fillRect/>
          </a:stretch>
        </p:blipFill>
        <p:spPr>
          <a:xfrm>
            <a:off x="3301858" y="3209669"/>
            <a:ext cx="6933785" cy="2690601"/>
          </a:xfrm>
          <a:prstGeom prst="rect">
            <a:avLst/>
          </a:prstGeom>
        </p:spPr>
      </p:pic>
    </p:spTree>
    <p:extLst>
      <p:ext uri="{BB962C8B-B14F-4D97-AF65-F5344CB8AC3E}">
        <p14:creationId xmlns:p14="http://schemas.microsoft.com/office/powerpoint/2010/main" val="4058649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Mẫu giấy 5 ô ly - Mẫu giấy luyện viết chữ - Download.vn"/>
          <p:cNvPicPr>
            <a:picLocks noChangeAspect="1" noChangeArrowheads="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t="1" r="61303" b="65448"/>
          <a:stretch/>
        </p:blipFill>
        <p:spPr bwMode="auto">
          <a:xfrm>
            <a:off x="6038850" y="1602177"/>
            <a:ext cx="5181601" cy="345083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352;p29"/>
          <p:cNvSpPr/>
          <p:nvPr/>
        </p:nvSpPr>
        <p:spPr>
          <a:xfrm>
            <a:off x="3598419" y="280801"/>
            <a:ext cx="5040756" cy="8334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5"/>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697;p24"/>
          <p:cNvSpPr txBox="1">
            <a:spLocks/>
          </p:cNvSpPr>
          <p:nvPr/>
        </p:nvSpPr>
        <p:spPr>
          <a:xfrm>
            <a:off x="3251010" y="214126"/>
            <a:ext cx="5902516" cy="9765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121917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Viết</a:t>
            </a:r>
            <a:r>
              <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rPr>
              <a:t> </a:t>
            </a: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tên</a:t>
            </a:r>
            <a:r>
              <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rPr>
              <a:t> </a:t>
            </a: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riêng</a:t>
            </a:r>
            <a:endPar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endParaRPr>
          </a:p>
        </p:txBody>
      </p:sp>
      <p:grpSp>
        <p:nvGrpSpPr>
          <p:cNvPr id="16" name="Group 15"/>
          <p:cNvGrpSpPr/>
          <p:nvPr/>
        </p:nvGrpSpPr>
        <p:grpSpPr>
          <a:xfrm>
            <a:off x="8534401" y="5558655"/>
            <a:ext cx="3430560" cy="1299344"/>
            <a:chOff x="-1517767" y="3639629"/>
            <a:chExt cx="3710461" cy="1503871"/>
          </a:xfrm>
        </p:grpSpPr>
        <p:pic>
          <p:nvPicPr>
            <p:cNvPr id="17" name="Picture 2" descr="Cute girl cartoon writing on a book Royalty Free Vecto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621002" y="3639629"/>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1517767" y="3639629"/>
              <a:ext cx="2018379" cy="923732"/>
            </a:xfrm>
            <a:prstGeom prst="wedgeEllipseCallout">
              <a:avLst>
                <a:gd name="adj1" fmla="val 57167"/>
                <a:gd name="adj2" fmla="val 36000"/>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1867"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1867"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1867"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Vở</a:t>
              </a:r>
              <a:r>
                <a:rPr kumimoji="0" lang="en-US" sz="1867"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1867"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Tập</a:t>
              </a:r>
              <a:r>
                <a:rPr kumimoji="0" lang="en-US" sz="1867"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1867"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endParaRPr kumimoji="0" lang="en-US" sz="1867"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endParaRPr>
            </a:p>
          </p:txBody>
        </p:sp>
      </p:grpSp>
      <p:pic>
        <p:nvPicPr>
          <p:cNvPr id="19" name="Picture 18"/>
          <p:cNvPicPr>
            <a:picLocks noChangeAspect="1"/>
          </p:cNvPicPr>
          <p:nvPr/>
        </p:nvPicPr>
        <p:blipFill>
          <a:blip r:embed="rId5"/>
          <a:stretch>
            <a:fillRect/>
          </a:stretch>
        </p:blipFill>
        <p:spPr>
          <a:xfrm>
            <a:off x="2744356" y="214126"/>
            <a:ext cx="679424" cy="884181"/>
          </a:xfrm>
          <a:prstGeom prst="rect">
            <a:avLst/>
          </a:prstGeom>
        </p:spPr>
      </p:pic>
      <p:grpSp>
        <p:nvGrpSpPr>
          <p:cNvPr id="21" name="Group 20">
            <a:extLst>
              <a:ext uri="{FF2B5EF4-FFF2-40B4-BE49-F238E27FC236}">
                <a16:creationId xmlns:a16="http://schemas.microsoft.com/office/drawing/2014/main" xmlns="" id="{86610FB1-92D6-4D18-8BB4-930897513570}"/>
              </a:ext>
            </a:extLst>
          </p:cNvPr>
          <p:cNvGrpSpPr/>
          <p:nvPr/>
        </p:nvGrpSpPr>
        <p:grpSpPr>
          <a:xfrm>
            <a:off x="1190378" y="1257302"/>
            <a:ext cx="4466804" cy="4417985"/>
            <a:chOff x="849663" y="1448475"/>
            <a:chExt cx="3350103" cy="3313489"/>
          </a:xfrm>
        </p:grpSpPr>
        <p:pic>
          <p:nvPicPr>
            <p:cNvPr id="22" name="Picture 21">
              <a:extLst>
                <a:ext uri="{FF2B5EF4-FFF2-40B4-BE49-F238E27FC236}">
                  <a16:creationId xmlns:a16="http://schemas.microsoft.com/office/drawing/2014/main" xmlns="" id="{967D6F0A-5F63-48B7-BB67-B9695D9AB1D5}"/>
                </a:ext>
              </a:extLst>
            </p:cNvPr>
            <p:cNvPicPr>
              <a:picLocks noChangeAspect="1"/>
            </p:cNvPicPr>
            <p:nvPr/>
          </p:nvPicPr>
          <p:blipFill rotWithShape="1">
            <a:blip r:embed="rId6"/>
            <a:srcRect l="16771" t="7309" r="3723" b="7928"/>
            <a:stretch/>
          </p:blipFill>
          <p:spPr>
            <a:xfrm>
              <a:off x="849663" y="1448475"/>
              <a:ext cx="3350103" cy="3313489"/>
            </a:xfrm>
            <a:prstGeom prst="rect">
              <a:avLst/>
            </a:prstGeom>
          </p:spPr>
        </p:pic>
        <p:sp>
          <p:nvSpPr>
            <p:cNvPr id="28" name="Rectangle 27">
              <a:extLst>
                <a:ext uri="{FF2B5EF4-FFF2-40B4-BE49-F238E27FC236}">
                  <a16:creationId xmlns:a16="http://schemas.microsoft.com/office/drawing/2014/main" xmlns="" id="{16D7F146-16FC-40A9-95DF-C5BA9AE97F9E}"/>
                </a:ext>
              </a:extLst>
            </p:cNvPr>
            <p:cNvSpPr/>
            <p:nvPr/>
          </p:nvSpPr>
          <p:spPr>
            <a:xfrm>
              <a:off x="3421815" y="1528538"/>
              <a:ext cx="691028" cy="56135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Arial"/>
                <a:ea typeface="+mn-ea"/>
                <a:cs typeface="+mn-cs"/>
                <a:sym typeface="Arial"/>
              </a:endParaRPr>
            </a:p>
          </p:txBody>
        </p:sp>
      </p:grpSp>
      <p:pic>
        <p:nvPicPr>
          <p:cNvPr id="7" name="Picture 6">
            <a:extLst>
              <a:ext uri="{FF2B5EF4-FFF2-40B4-BE49-F238E27FC236}">
                <a16:creationId xmlns:a16="http://schemas.microsoft.com/office/drawing/2014/main" xmlns="" id="{A7B1A922-6D27-4618-805E-B8D6CA932208}"/>
              </a:ext>
            </a:extLst>
          </p:cNvPr>
          <p:cNvPicPr>
            <a:picLocks noChangeAspect="1"/>
          </p:cNvPicPr>
          <p:nvPr/>
        </p:nvPicPr>
        <p:blipFill>
          <a:blip r:embed="rId7"/>
          <a:stretch>
            <a:fillRect/>
          </a:stretch>
        </p:blipFill>
        <p:spPr>
          <a:xfrm>
            <a:off x="6854955" y="2140802"/>
            <a:ext cx="4747164" cy="1186791"/>
          </a:xfrm>
          <a:prstGeom prst="rect">
            <a:avLst/>
          </a:prstGeom>
        </p:spPr>
      </p:pic>
    </p:spTree>
    <p:extLst>
      <p:ext uri="{BB962C8B-B14F-4D97-AF65-F5344CB8AC3E}">
        <p14:creationId xmlns:p14="http://schemas.microsoft.com/office/powerpoint/2010/main" val="219570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52;p29"/>
          <p:cNvSpPr/>
          <p:nvPr/>
        </p:nvSpPr>
        <p:spPr>
          <a:xfrm>
            <a:off x="4201735" y="280801"/>
            <a:ext cx="5040756" cy="8334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5"/>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697;p24"/>
          <p:cNvSpPr txBox="1">
            <a:spLocks/>
          </p:cNvSpPr>
          <p:nvPr/>
        </p:nvSpPr>
        <p:spPr>
          <a:xfrm>
            <a:off x="3854326" y="214126"/>
            <a:ext cx="5902516" cy="9765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121917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Câu</a:t>
            </a:r>
            <a:r>
              <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rPr>
              <a:t> </a:t>
            </a: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ứng</a:t>
            </a:r>
            <a:r>
              <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rPr>
              <a:t> </a:t>
            </a: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dụng</a:t>
            </a:r>
            <a:endPar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endParaRPr>
          </a:p>
        </p:txBody>
      </p:sp>
      <p:pic>
        <p:nvPicPr>
          <p:cNvPr id="6" name="Picture 5"/>
          <p:cNvPicPr>
            <a:picLocks noChangeAspect="1"/>
          </p:cNvPicPr>
          <p:nvPr/>
        </p:nvPicPr>
        <p:blipFill>
          <a:blip r:embed="rId2"/>
          <a:stretch>
            <a:fillRect/>
          </a:stretch>
        </p:blipFill>
        <p:spPr>
          <a:xfrm>
            <a:off x="3347672" y="214126"/>
            <a:ext cx="679424" cy="884181"/>
          </a:xfrm>
          <a:prstGeom prst="rect">
            <a:avLst/>
          </a:prstGeom>
        </p:spPr>
      </p:pic>
      <p:pic>
        <p:nvPicPr>
          <p:cNvPr id="7" name="Picture 4" descr="Mẫu giấy 5 ô ly - Mẫu giấy luyện viết chữ - Download.vn"/>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colorTemperature colorTemp="4700"/>
                    </a14:imgEffect>
                    <a14:imgEffect>
                      <a14:brightnessContrast bright="46000" contrast="32000"/>
                    </a14:imgEffect>
                  </a14:imgLayer>
                </a14:imgProps>
              </a:ext>
              <a:ext uri="{28A0092B-C50C-407E-A947-70E740481C1C}">
                <a14:useLocalDpi xmlns:a14="http://schemas.microsoft.com/office/drawing/2010/main" val="0"/>
              </a:ext>
            </a:extLst>
          </a:blip>
          <a:srcRect t="1" r="31388" b="54281"/>
          <a:stretch/>
        </p:blipFill>
        <p:spPr bwMode="auto">
          <a:xfrm>
            <a:off x="1435498" y="1475739"/>
            <a:ext cx="10573229" cy="45661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221E72A6-482A-45E2-9B96-1E0060A4C100}"/>
              </a:ext>
            </a:extLst>
          </p:cNvPr>
          <p:cNvPicPr>
            <a:picLocks noChangeAspect="1"/>
          </p:cNvPicPr>
          <p:nvPr/>
        </p:nvPicPr>
        <p:blipFill>
          <a:blip r:embed="rId5"/>
          <a:stretch>
            <a:fillRect/>
          </a:stretch>
        </p:blipFill>
        <p:spPr>
          <a:xfrm>
            <a:off x="8229661" y="4370516"/>
            <a:ext cx="3054361" cy="859611"/>
          </a:xfrm>
          <a:prstGeom prst="rect">
            <a:avLst/>
          </a:prstGeom>
        </p:spPr>
      </p:pic>
      <p:sp>
        <p:nvSpPr>
          <p:cNvPr id="9" name="TextBox 8">
            <a:extLst>
              <a:ext uri="{FF2B5EF4-FFF2-40B4-BE49-F238E27FC236}">
                <a16:creationId xmlns:a16="http://schemas.microsoft.com/office/drawing/2014/main" xmlns="" id="{0B54A4B3-CB5F-4CF0-BADD-20BEB2A65149}"/>
              </a:ext>
            </a:extLst>
          </p:cNvPr>
          <p:cNvSpPr txBox="1"/>
          <p:nvPr/>
        </p:nvSpPr>
        <p:spPr>
          <a:xfrm>
            <a:off x="2444612" y="2153686"/>
            <a:ext cx="77914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Dưƞ Ǉrăng Ǖ</a:t>
            </a:r>
            <a:r>
              <a:rPr kumimoji="0" lang="el-GR" sz="44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ίΐ</a:t>
            </a:r>
            <a:r>
              <a:rPr kumimoji="0" lang="vi-VN" sz="44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łn đã gĊ Ǘ∆</a:t>
            </a:r>
            <a:endParaRPr kumimoji="0" lang="en-US" sz="44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endParaRPr>
          </a:p>
        </p:txBody>
      </p:sp>
      <p:sp>
        <p:nvSpPr>
          <p:cNvPr id="11" name="TextBox 10">
            <a:extLst>
              <a:ext uri="{FF2B5EF4-FFF2-40B4-BE49-F238E27FC236}">
                <a16:creationId xmlns:a16="http://schemas.microsoft.com/office/drawing/2014/main" xmlns="" id="{3B2D8EF2-7323-42BC-A75D-728E86CCF885}"/>
              </a:ext>
            </a:extLst>
          </p:cNvPr>
          <p:cNvSpPr txBox="1"/>
          <p:nvPr/>
        </p:nvSpPr>
        <p:spPr>
          <a:xfrm>
            <a:off x="1557887" y="3262101"/>
            <a:ext cx="100510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Đầu ǇưŊg lửa lựu lập lŀ</a:t>
            </a:r>
            <a:r>
              <a:rPr kumimoji="0" lang="el-GR" sz="44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ψ </a:t>
            </a:r>
            <a:r>
              <a:rPr kumimoji="0" lang="vi-VN" sz="44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đâm bŪg</a:t>
            </a:r>
            <a:r>
              <a:rPr kumimoji="0" lang="en-US" sz="44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a:t>
            </a:r>
          </a:p>
        </p:txBody>
      </p:sp>
    </p:spTree>
    <p:extLst>
      <p:ext uri="{BB962C8B-B14F-4D97-AF65-F5344CB8AC3E}">
        <p14:creationId xmlns:p14="http://schemas.microsoft.com/office/powerpoint/2010/main" val="191930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52;p29"/>
          <p:cNvSpPr/>
          <p:nvPr/>
        </p:nvSpPr>
        <p:spPr>
          <a:xfrm>
            <a:off x="4201735" y="280801"/>
            <a:ext cx="5040756" cy="8334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5"/>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697;p24"/>
          <p:cNvSpPr txBox="1">
            <a:spLocks/>
          </p:cNvSpPr>
          <p:nvPr/>
        </p:nvSpPr>
        <p:spPr>
          <a:xfrm>
            <a:off x="3854326" y="214126"/>
            <a:ext cx="5902516" cy="9765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121917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rPr>
              <a:t>Ý </a:t>
            </a: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nghĩa</a:t>
            </a:r>
            <a:r>
              <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rPr>
              <a:t> </a:t>
            </a: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câu</a:t>
            </a:r>
            <a:r>
              <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rPr>
              <a:t> </a:t>
            </a:r>
            <a:r>
              <a:rPr kumimoji="0" lang="en-US" sz="4267" b="0" i="0" u="none" strike="noStrike" kern="0" cap="none" spc="0" normalizeH="0" baseline="0" noProof="0" dirty="0" err="1">
                <a:ln>
                  <a:noFill/>
                </a:ln>
                <a:solidFill>
                  <a:srgbClr val="000000"/>
                </a:solidFill>
                <a:effectLst/>
                <a:uLnTx/>
                <a:uFillTx/>
                <a:latin typeface="Arial" panose="020B0604020202020204" pitchFamily="34" charset="0"/>
                <a:sym typeface="Odibee Sans"/>
              </a:rPr>
              <a:t>thơ</a:t>
            </a:r>
            <a:endParaRPr kumimoji="0" lang="en-US" sz="4267" b="0" i="0" u="none" strike="noStrike" kern="0" cap="none" spc="0" normalizeH="0" baseline="0" noProof="0" dirty="0">
              <a:ln>
                <a:noFill/>
              </a:ln>
              <a:solidFill>
                <a:srgbClr val="000000"/>
              </a:solidFill>
              <a:effectLst/>
              <a:uLnTx/>
              <a:uFillTx/>
              <a:latin typeface="Arial" panose="020B0604020202020204" pitchFamily="34" charset="0"/>
              <a:sym typeface="Odibee Sans"/>
            </a:endParaRPr>
          </a:p>
        </p:txBody>
      </p:sp>
      <p:pic>
        <p:nvPicPr>
          <p:cNvPr id="6" name="Picture 5"/>
          <p:cNvPicPr>
            <a:picLocks noChangeAspect="1"/>
          </p:cNvPicPr>
          <p:nvPr/>
        </p:nvPicPr>
        <p:blipFill>
          <a:blip r:embed="rId2"/>
          <a:stretch>
            <a:fillRect/>
          </a:stretch>
        </p:blipFill>
        <p:spPr>
          <a:xfrm>
            <a:off x="3347672" y="214126"/>
            <a:ext cx="679424" cy="884181"/>
          </a:xfrm>
          <a:prstGeom prst="rect">
            <a:avLst/>
          </a:prstGeom>
        </p:spPr>
      </p:pic>
      <p:sp>
        <p:nvSpPr>
          <p:cNvPr id="8" name="Google Shape;561;p23">
            <a:extLst>
              <a:ext uri="{FF2B5EF4-FFF2-40B4-BE49-F238E27FC236}">
                <a16:creationId xmlns:a16="http://schemas.microsoft.com/office/drawing/2014/main" xmlns="" id="{8E5CBC96-B867-4D81-AFCF-99F3F798EE62}"/>
              </a:ext>
            </a:extLst>
          </p:cNvPr>
          <p:cNvSpPr/>
          <p:nvPr/>
        </p:nvSpPr>
        <p:spPr>
          <a:xfrm>
            <a:off x="2279218" y="2995034"/>
            <a:ext cx="8593553" cy="278792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lt2"/>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 name="Google Shape;578;p23">
            <a:extLst>
              <a:ext uri="{FF2B5EF4-FFF2-40B4-BE49-F238E27FC236}">
                <a16:creationId xmlns:a16="http://schemas.microsoft.com/office/drawing/2014/main" xmlns="" id="{CD11EF93-6F9F-4B6D-9D18-9A8E7C3B8D93}"/>
              </a:ext>
            </a:extLst>
          </p:cNvPr>
          <p:cNvGrpSpPr/>
          <p:nvPr/>
        </p:nvGrpSpPr>
        <p:grpSpPr>
          <a:xfrm rot="889286">
            <a:off x="8899694" y="2665867"/>
            <a:ext cx="2550365" cy="1346908"/>
            <a:chOff x="5862862" y="867279"/>
            <a:chExt cx="1912829" cy="1010210"/>
          </a:xfrm>
        </p:grpSpPr>
        <p:sp>
          <p:nvSpPr>
            <p:cNvPr id="11" name="Google Shape;579;p23">
              <a:extLst>
                <a:ext uri="{FF2B5EF4-FFF2-40B4-BE49-F238E27FC236}">
                  <a16:creationId xmlns:a16="http://schemas.microsoft.com/office/drawing/2014/main" xmlns="" id="{27DE5E09-43E5-4C53-B671-DE64275969FD}"/>
                </a:ext>
              </a:extLst>
            </p:cNvPr>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580;p23">
              <a:extLst>
                <a:ext uri="{FF2B5EF4-FFF2-40B4-BE49-F238E27FC236}">
                  <a16:creationId xmlns:a16="http://schemas.microsoft.com/office/drawing/2014/main" xmlns="" id="{B2FB81B6-93FC-46D4-9FEB-0A1808ADB3FD}"/>
                </a:ext>
              </a:extLst>
            </p:cNvPr>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8DB13E"/>
            </a:solidFill>
            <a:ln>
              <a:noFill/>
            </a:ln>
            <a:effectLst>
              <a:outerShdw blurRad="42863"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581;p23">
              <a:extLst>
                <a:ext uri="{FF2B5EF4-FFF2-40B4-BE49-F238E27FC236}">
                  <a16:creationId xmlns:a16="http://schemas.microsoft.com/office/drawing/2014/main" xmlns="" id="{78AB8ED9-95D0-4DC0-B455-724DC56B81C8}"/>
                </a:ext>
              </a:extLst>
            </p:cNvPr>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582;p23">
              <a:extLst>
                <a:ext uri="{FF2B5EF4-FFF2-40B4-BE49-F238E27FC236}">
                  <a16:creationId xmlns:a16="http://schemas.microsoft.com/office/drawing/2014/main" xmlns="" id="{8B295FF6-14F7-4811-BE59-EFE7DC051F76}"/>
                </a:ext>
              </a:extLst>
            </p:cNvPr>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583;p23">
              <a:extLst>
                <a:ext uri="{FF2B5EF4-FFF2-40B4-BE49-F238E27FC236}">
                  <a16:creationId xmlns:a16="http://schemas.microsoft.com/office/drawing/2014/main" xmlns="" id="{6A07EACD-64FA-4CE3-AFB1-FED697203B0A}"/>
                </a:ext>
              </a:extLst>
            </p:cNvPr>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584;p23">
              <a:extLst>
                <a:ext uri="{FF2B5EF4-FFF2-40B4-BE49-F238E27FC236}">
                  <a16:creationId xmlns:a16="http://schemas.microsoft.com/office/drawing/2014/main" xmlns="" id="{9A9339EC-9621-4F8D-B2E9-7930DA74CA38}"/>
                </a:ext>
              </a:extLst>
            </p:cNvPr>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585;p23">
              <a:extLst>
                <a:ext uri="{FF2B5EF4-FFF2-40B4-BE49-F238E27FC236}">
                  <a16:creationId xmlns:a16="http://schemas.microsoft.com/office/drawing/2014/main" xmlns="" id="{96C1A8CA-33D3-47EA-84A5-0FFB21B9464C}"/>
                </a:ext>
              </a:extLst>
            </p:cNvPr>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586;p23">
              <a:extLst>
                <a:ext uri="{FF2B5EF4-FFF2-40B4-BE49-F238E27FC236}">
                  <a16:creationId xmlns:a16="http://schemas.microsoft.com/office/drawing/2014/main" xmlns="" id="{D3C285FB-B639-493A-BF39-570F1B1971E8}"/>
                </a:ext>
              </a:extLst>
            </p:cNvPr>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 name="Google Shape;631;p23">
            <a:extLst>
              <a:ext uri="{FF2B5EF4-FFF2-40B4-BE49-F238E27FC236}">
                <a16:creationId xmlns:a16="http://schemas.microsoft.com/office/drawing/2014/main" xmlns="" id="{DB851B01-B589-4BB1-8F96-CF6A4C6BD2C2}"/>
              </a:ext>
            </a:extLst>
          </p:cNvPr>
          <p:cNvGrpSpPr/>
          <p:nvPr/>
        </p:nvGrpSpPr>
        <p:grpSpPr>
          <a:xfrm>
            <a:off x="2117395" y="4532769"/>
            <a:ext cx="2349776" cy="1872932"/>
            <a:chOff x="1292108" y="3397926"/>
            <a:chExt cx="1762332" cy="1404699"/>
          </a:xfrm>
        </p:grpSpPr>
        <p:sp>
          <p:nvSpPr>
            <p:cNvPr id="20" name="Google Shape;632;p23">
              <a:extLst>
                <a:ext uri="{FF2B5EF4-FFF2-40B4-BE49-F238E27FC236}">
                  <a16:creationId xmlns:a16="http://schemas.microsoft.com/office/drawing/2014/main" xmlns="" id="{EEEE83D4-E49A-4ABA-8F81-9060D1EC97BA}"/>
                </a:ext>
              </a:extLst>
            </p:cNvPr>
            <p:cNvSpPr/>
            <p:nvPr/>
          </p:nvSpPr>
          <p:spPr>
            <a:xfrm rot="-8665993">
              <a:off x="1220007" y="39184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F3483"/>
            </a:solidFill>
            <a:ln>
              <a:noFill/>
            </a:ln>
            <a:effectLst>
              <a:outerShdw blurRad="42863" dist="19050" dir="1920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 name="Google Shape;633;p23">
              <a:extLst>
                <a:ext uri="{FF2B5EF4-FFF2-40B4-BE49-F238E27FC236}">
                  <a16:creationId xmlns:a16="http://schemas.microsoft.com/office/drawing/2014/main" xmlns="" id="{5A6EA484-E49E-4CB0-AB79-21ECE428C039}"/>
                </a:ext>
              </a:extLst>
            </p:cNvPr>
            <p:cNvGrpSpPr/>
            <p:nvPr/>
          </p:nvGrpSpPr>
          <p:grpSpPr>
            <a:xfrm rot="-7563">
              <a:off x="1959985" y="3986887"/>
              <a:ext cx="853625" cy="661631"/>
              <a:chOff x="1959411" y="3975074"/>
              <a:chExt cx="853623" cy="661629"/>
            </a:xfrm>
          </p:grpSpPr>
          <p:grpSp>
            <p:nvGrpSpPr>
              <p:cNvPr id="43" name="Google Shape;634;p23">
                <a:extLst>
                  <a:ext uri="{FF2B5EF4-FFF2-40B4-BE49-F238E27FC236}">
                    <a16:creationId xmlns:a16="http://schemas.microsoft.com/office/drawing/2014/main" xmlns="" id="{9DC81481-19BC-4C77-9273-344B3B0428BE}"/>
                  </a:ext>
                </a:extLst>
              </p:cNvPr>
              <p:cNvGrpSpPr/>
              <p:nvPr/>
            </p:nvGrpSpPr>
            <p:grpSpPr>
              <a:xfrm rot="7493799">
                <a:off x="2664833" y="4448105"/>
                <a:ext cx="87059" cy="194512"/>
                <a:chOff x="3197462" y="129838"/>
                <a:chExt cx="465478" cy="1040001"/>
              </a:xfrm>
            </p:grpSpPr>
            <p:sp>
              <p:nvSpPr>
                <p:cNvPr id="72" name="Google Shape;635;p23">
                  <a:extLst>
                    <a:ext uri="{FF2B5EF4-FFF2-40B4-BE49-F238E27FC236}">
                      <a16:creationId xmlns:a16="http://schemas.microsoft.com/office/drawing/2014/main" xmlns="" id="{9669E9C6-73D6-445B-BB08-5EFD5BC34C99}"/>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636;p23">
                  <a:extLst>
                    <a:ext uri="{FF2B5EF4-FFF2-40B4-BE49-F238E27FC236}">
                      <a16:creationId xmlns:a16="http://schemas.microsoft.com/office/drawing/2014/main" xmlns="" id="{9AEFD66B-F53F-40D9-A536-C888F962BE32}"/>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637;p23">
                  <a:extLst>
                    <a:ext uri="{FF2B5EF4-FFF2-40B4-BE49-F238E27FC236}">
                      <a16:creationId xmlns:a16="http://schemas.microsoft.com/office/drawing/2014/main" xmlns="" id="{151BBF5A-F200-4C09-A8F7-D826D7EBA7F1}"/>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638;p23">
                  <a:extLst>
                    <a:ext uri="{FF2B5EF4-FFF2-40B4-BE49-F238E27FC236}">
                      <a16:creationId xmlns:a16="http://schemas.microsoft.com/office/drawing/2014/main" xmlns="" id="{183F6934-6E6D-453F-B530-A7109188EEDB}"/>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639;p23">
                  <a:extLst>
                    <a:ext uri="{FF2B5EF4-FFF2-40B4-BE49-F238E27FC236}">
                      <a16:creationId xmlns:a16="http://schemas.microsoft.com/office/drawing/2014/main" xmlns="" id="{3989D6FC-2990-480C-871D-1FF3FD502D20}"/>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640;p23">
                  <a:extLst>
                    <a:ext uri="{FF2B5EF4-FFF2-40B4-BE49-F238E27FC236}">
                      <a16:creationId xmlns:a16="http://schemas.microsoft.com/office/drawing/2014/main" xmlns="" id="{7C7E53C9-3CA4-40BF-A2EC-C27CE7F36E28}"/>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 name="Google Shape;641;p23">
                <a:extLst>
                  <a:ext uri="{FF2B5EF4-FFF2-40B4-BE49-F238E27FC236}">
                    <a16:creationId xmlns:a16="http://schemas.microsoft.com/office/drawing/2014/main" xmlns="" id="{AE5AF4D7-D42E-4DB3-BF01-C749FB94516C}"/>
                  </a:ext>
                </a:extLst>
              </p:cNvPr>
              <p:cNvGrpSpPr/>
              <p:nvPr/>
            </p:nvGrpSpPr>
            <p:grpSpPr>
              <a:xfrm rot="7493799">
                <a:off x="2342693" y="4223260"/>
                <a:ext cx="87059" cy="194512"/>
                <a:chOff x="3197462" y="129838"/>
                <a:chExt cx="465478" cy="1040001"/>
              </a:xfrm>
            </p:grpSpPr>
            <p:sp>
              <p:nvSpPr>
                <p:cNvPr id="66" name="Google Shape;642;p23">
                  <a:extLst>
                    <a:ext uri="{FF2B5EF4-FFF2-40B4-BE49-F238E27FC236}">
                      <a16:creationId xmlns:a16="http://schemas.microsoft.com/office/drawing/2014/main" xmlns="" id="{35DA6134-E457-455A-AF82-32D3ED4774F5}"/>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43;p23">
                  <a:extLst>
                    <a:ext uri="{FF2B5EF4-FFF2-40B4-BE49-F238E27FC236}">
                      <a16:creationId xmlns:a16="http://schemas.microsoft.com/office/drawing/2014/main" xmlns="" id="{18CD5B06-B1D9-44B9-9E6E-9FEDD1C00B78}"/>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44;p23">
                  <a:extLst>
                    <a:ext uri="{FF2B5EF4-FFF2-40B4-BE49-F238E27FC236}">
                      <a16:creationId xmlns:a16="http://schemas.microsoft.com/office/drawing/2014/main" xmlns="" id="{14492A53-C993-446C-99A7-58E44AA63F28}"/>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45;p23">
                  <a:extLst>
                    <a:ext uri="{FF2B5EF4-FFF2-40B4-BE49-F238E27FC236}">
                      <a16:creationId xmlns:a16="http://schemas.microsoft.com/office/drawing/2014/main" xmlns="" id="{7DC2E50A-AF05-4330-8850-7D160EC14D30}"/>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646;p23">
                  <a:extLst>
                    <a:ext uri="{FF2B5EF4-FFF2-40B4-BE49-F238E27FC236}">
                      <a16:creationId xmlns:a16="http://schemas.microsoft.com/office/drawing/2014/main" xmlns="" id="{0952199F-D299-4990-8049-969796B951EE}"/>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647;p23">
                  <a:extLst>
                    <a:ext uri="{FF2B5EF4-FFF2-40B4-BE49-F238E27FC236}">
                      <a16:creationId xmlns:a16="http://schemas.microsoft.com/office/drawing/2014/main" xmlns="" id="{19D31361-BAD7-489E-AD17-EF570A76533B}"/>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648;p23">
                <a:extLst>
                  <a:ext uri="{FF2B5EF4-FFF2-40B4-BE49-F238E27FC236}">
                    <a16:creationId xmlns:a16="http://schemas.microsoft.com/office/drawing/2014/main" xmlns="" id="{9A3D0CAE-AAD5-495F-A9E0-433AD575B348}"/>
                  </a:ext>
                </a:extLst>
              </p:cNvPr>
              <p:cNvGrpSpPr/>
              <p:nvPr/>
            </p:nvGrpSpPr>
            <p:grpSpPr>
              <a:xfrm rot="7493799">
                <a:off x="2020553" y="3998415"/>
                <a:ext cx="87059" cy="194512"/>
                <a:chOff x="3197462" y="129838"/>
                <a:chExt cx="465478" cy="1040001"/>
              </a:xfrm>
            </p:grpSpPr>
            <p:sp>
              <p:nvSpPr>
                <p:cNvPr id="60" name="Google Shape;649;p23">
                  <a:extLst>
                    <a:ext uri="{FF2B5EF4-FFF2-40B4-BE49-F238E27FC236}">
                      <a16:creationId xmlns:a16="http://schemas.microsoft.com/office/drawing/2014/main" xmlns="" id="{4E9CFF4C-AC92-4CEB-B156-53B59F24939D}"/>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50;p23">
                  <a:extLst>
                    <a:ext uri="{FF2B5EF4-FFF2-40B4-BE49-F238E27FC236}">
                      <a16:creationId xmlns:a16="http://schemas.microsoft.com/office/drawing/2014/main" xmlns="" id="{CD1E395F-92CC-4D23-884C-781BF736A28A}"/>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51;p23">
                  <a:extLst>
                    <a:ext uri="{FF2B5EF4-FFF2-40B4-BE49-F238E27FC236}">
                      <a16:creationId xmlns:a16="http://schemas.microsoft.com/office/drawing/2014/main" xmlns="" id="{990C8FAB-538E-400F-A1AE-79C2B6F82984}"/>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52;p23">
                  <a:extLst>
                    <a:ext uri="{FF2B5EF4-FFF2-40B4-BE49-F238E27FC236}">
                      <a16:creationId xmlns:a16="http://schemas.microsoft.com/office/drawing/2014/main" xmlns="" id="{9FAE5C20-D5C2-435A-ABDA-73D13632249B}"/>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53;p23">
                  <a:extLst>
                    <a:ext uri="{FF2B5EF4-FFF2-40B4-BE49-F238E27FC236}">
                      <a16:creationId xmlns:a16="http://schemas.microsoft.com/office/drawing/2014/main" xmlns="" id="{4F864CBA-276B-4021-9DAD-110303975998}"/>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4;p23">
                  <a:extLst>
                    <a:ext uri="{FF2B5EF4-FFF2-40B4-BE49-F238E27FC236}">
                      <a16:creationId xmlns:a16="http://schemas.microsoft.com/office/drawing/2014/main" xmlns="" id="{A6F6AC97-1D29-4E12-A33A-D9FF53FD9F03}"/>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 name="Google Shape;655;p23">
                <a:extLst>
                  <a:ext uri="{FF2B5EF4-FFF2-40B4-BE49-F238E27FC236}">
                    <a16:creationId xmlns:a16="http://schemas.microsoft.com/office/drawing/2014/main" xmlns="" id="{19F9B024-7D57-4155-9BEF-42BB8ED482BD}"/>
                  </a:ext>
                </a:extLst>
              </p:cNvPr>
              <p:cNvGrpSpPr/>
              <p:nvPr/>
            </p:nvGrpSpPr>
            <p:grpSpPr>
              <a:xfrm rot="7493799">
                <a:off x="2577693" y="4194005"/>
                <a:ext cx="87059" cy="194512"/>
                <a:chOff x="3197462" y="129838"/>
                <a:chExt cx="465478" cy="1040001"/>
              </a:xfrm>
            </p:grpSpPr>
            <p:sp>
              <p:nvSpPr>
                <p:cNvPr id="54" name="Google Shape;656;p23">
                  <a:extLst>
                    <a:ext uri="{FF2B5EF4-FFF2-40B4-BE49-F238E27FC236}">
                      <a16:creationId xmlns:a16="http://schemas.microsoft.com/office/drawing/2014/main" xmlns="" id="{0542007A-12CF-4EB1-BD23-8269090AFDCB}"/>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657;p23">
                  <a:extLst>
                    <a:ext uri="{FF2B5EF4-FFF2-40B4-BE49-F238E27FC236}">
                      <a16:creationId xmlns:a16="http://schemas.microsoft.com/office/drawing/2014/main" xmlns="" id="{FF85EF52-50EA-45FD-B8F0-52123E0D9295}"/>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658;p23">
                  <a:extLst>
                    <a:ext uri="{FF2B5EF4-FFF2-40B4-BE49-F238E27FC236}">
                      <a16:creationId xmlns:a16="http://schemas.microsoft.com/office/drawing/2014/main" xmlns="" id="{89645E13-F48D-47E3-A4A9-D213E9C64B37}"/>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659;p23">
                  <a:extLst>
                    <a:ext uri="{FF2B5EF4-FFF2-40B4-BE49-F238E27FC236}">
                      <a16:creationId xmlns:a16="http://schemas.microsoft.com/office/drawing/2014/main" xmlns="" id="{AE565BDD-595A-4305-A884-258A14BE466F}"/>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660;p23">
                  <a:extLst>
                    <a:ext uri="{FF2B5EF4-FFF2-40B4-BE49-F238E27FC236}">
                      <a16:creationId xmlns:a16="http://schemas.microsoft.com/office/drawing/2014/main" xmlns="" id="{9FABDEE2-4E37-4A15-99C3-315D7C18D714}"/>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661;p23">
                  <a:extLst>
                    <a:ext uri="{FF2B5EF4-FFF2-40B4-BE49-F238E27FC236}">
                      <a16:creationId xmlns:a16="http://schemas.microsoft.com/office/drawing/2014/main" xmlns="" id="{BA8681D2-FA2B-4226-895F-FE159A365A6E}"/>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 name="Google Shape;662;p23">
                <a:extLst>
                  <a:ext uri="{FF2B5EF4-FFF2-40B4-BE49-F238E27FC236}">
                    <a16:creationId xmlns:a16="http://schemas.microsoft.com/office/drawing/2014/main" xmlns="" id="{4226244D-2C36-4E24-B807-9BB67C2D0E45}"/>
                  </a:ext>
                </a:extLst>
              </p:cNvPr>
              <p:cNvGrpSpPr/>
              <p:nvPr/>
            </p:nvGrpSpPr>
            <p:grpSpPr>
              <a:xfrm rot="7493799">
                <a:off x="2255553" y="3969160"/>
                <a:ext cx="87059" cy="194512"/>
                <a:chOff x="3197462" y="129838"/>
                <a:chExt cx="465478" cy="1040001"/>
              </a:xfrm>
            </p:grpSpPr>
            <p:sp>
              <p:nvSpPr>
                <p:cNvPr id="48" name="Google Shape;663;p23">
                  <a:extLst>
                    <a:ext uri="{FF2B5EF4-FFF2-40B4-BE49-F238E27FC236}">
                      <a16:creationId xmlns:a16="http://schemas.microsoft.com/office/drawing/2014/main" xmlns="" id="{2FDB9097-1518-4E3A-9130-EDA369703475}"/>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64;p23">
                  <a:extLst>
                    <a:ext uri="{FF2B5EF4-FFF2-40B4-BE49-F238E27FC236}">
                      <a16:creationId xmlns:a16="http://schemas.microsoft.com/office/drawing/2014/main" xmlns="" id="{3217B0D0-A0FA-4B14-AB0C-63D7C485356B}"/>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65;p23">
                  <a:extLst>
                    <a:ext uri="{FF2B5EF4-FFF2-40B4-BE49-F238E27FC236}">
                      <a16:creationId xmlns:a16="http://schemas.microsoft.com/office/drawing/2014/main" xmlns="" id="{C360EDDC-6287-4556-B1E6-52A1FDEEC913}"/>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66;p23">
                  <a:extLst>
                    <a:ext uri="{FF2B5EF4-FFF2-40B4-BE49-F238E27FC236}">
                      <a16:creationId xmlns:a16="http://schemas.microsoft.com/office/drawing/2014/main" xmlns="" id="{085A2A46-D4F8-4E47-BED2-481D632FF30B}"/>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667;p23">
                  <a:extLst>
                    <a:ext uri="{FF2B5EF4-FFF2-40B4-BE49-F238E27FC236}">
                      <a16:creationId xmlns:a16="http://schemas.microsoft.com/office/drawing/2014/main" xmlns="" id="{5207E19B-F3A4-4DD8-94FE-EA8D4426C66F}"/>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668;p23">
                  <a:extLst>
                    <a:ext uri="{FF2B5EF4-FFF2-40B4-BE49-F238E27FC236}">
                      <a16:creationId xmlns:a16="http://schemas.microsoft.com/office/drawing/2014/main" xmlns="" id="{5998B9CE-ECDC-47A4-B391-BD0DFECF9DEB}"/>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2" name="Google Shape;669;p23">
              <a:extLst>
                <a:ext uri="{FF2B5EF4-FFF2-40B4-BE49-F238E27FC236}">
                  <a16:creationId xmlns:a16="http://schemas.microsoft.com/office/drawing/2014/main" xmlns="" id="{10D8233C-2BD8-4119-8536-A567AA1FE461}"/>
                </a:ext>
              </a:extLst>
            </p:cNvPr>
            <p:cNvGrpSpPr/>
            <p:nvPr/>
          </p:nvGrpSpPr>
          <p:grpSpPr>
            <a:xfrm rot="7487173">
              <a:off x="1699197" y="3786819"/>
              <a:ext cx="87055" cy="194505"/>
              <a:chOff x="3197462" y="129838"/>
              <a:chExt cx="465478" cy="1040001"/>
            </a:xfrm>
          </p:grpSpPr>
          <p:sp>
            <p:nvSpPr>
              <p:cNvPr id="37" name="Google Shape;670;p23">
                <a:extLst>
                  <a:ext uri="{FF2B5EF4-FFF2-40B4-BE49-F238E27FC236}">
                    <a16:creationId xmlns:a16="http://schemas.microsoft.com/office/drawing/2014/main" xmlns="" id="{98C34611-BCC0-48CE-AA4C-D3B5AC27F65B}"/>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71;p23">
                <a:extLst>
                  <a:ext uri="{FF2B5EF4-FFF2-40B4-BE49-F238E27FC236}">
                    <a16:creationId xmlns:a16="http://schemas.microsoft.com/office/drawing/2014/main" xmlns="" id="{A4BA515D-50B0-40E4-87C3-904DE1116DE3}"/>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72;p23">
                <a:extLst>
                  <a:ext uri="{FF2B5EF4-FFF2-40B4-BE49-F238E27FC236}">
                    <a16:creationId xmlns:a16="http://schemas.microsoft.com/office/drawing/2014/main" xmlns="" id="{4507D3A7-6AB2-4A5E-967D-B6DBF927BF0D}"/>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73;p23">
                <a:extLst>
                  <a:ext uri="{FF2B5EF4-FFF2-40B4-BE49-F238E27FC236}">
                    <a16:creationId xmlns:a16="http://schemas.microsoft.com/office/drawing/2014/main" xmlns="" id="{63DF3A46-C27F-4E5C-99A6-428C1842F569}"/>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74;p23">
                <a:extLst>
                  <a:ext uri="{FF2B5EF4-FFF2-40B4-BE49-F238E27FC236}">
                    <a16:creationId xmlns:a16="http://schemas.microsoft.com/office/drawing/2014/main" xmlns="" id="{6F6AC5EB-E681-4961-9256-AA20A3B666DB}"/>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75;p23">
                <a:extLst>
                  <a:ext uri="{FF2B5EF4-FFF2-40B4-BE49-F238E27FC236}">
                    <a16:creationId xmlns:a16="http://schemas.microsoft.com/office/drawing/2014/main" xmlns="" id="{0BEBA4EF-B9D2-44A4-820A-4D753EE11141}"/>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 name="Google Shape;676;p23">
              <a:extLst>
                <a:ext uri="{FF2B5EF4-FFF2-40B4-BE49-F238E27FC236}">
                  <a16:creationId xmlns:a16="http://schemas.microsoft.com/office/drawing/2014/main" xmlns="" id="{2E429BE4-CDE0-405B-AA41-E382D97713CE}"/>
                </a:ext>
              </a:extLst>
            </p:cNvPr>
            <p:cNvGrpSpPr/>
            <p:nvPr/>
          </p:nvGrpSpPr>
          <p:grpSpPr>
            <a:xfrm rot="7487173">
              <a:off x="1934133" y="3757053"/>
              <a:ext cx="87055" cy="194505"/>
              <a:chOff x="3197462" y="129838"/>
              <a:chExt cx="465478" cy="1040001"/>
            </a:xfrm>
          </p:grpSpPr>
          <p:sp>
            <p:nvSpPr>
              <p:cNvPr id="31" name="Google Shape;677;p23">
                <a:extLst>
                  <a:ext uri="{FF2B5EF4-FFF2-40B4-BE49-F238E27FC236}">
                    <a16:creationId xmlns:a16="http://schemas.microsoft.com/office/drawing/2014/main" xmlns="" id="{1838B653-0AC6-49E5-A3EB-37C38BE1AE9B}"/>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678;p23">
                <a:extLst>
                  <a:ext uri="{FF2B5EF4-FFF2-40B4-BE49-F238E27FC236}">
                    <a16:creationId xmlns:a16="http://schemas.microsoft.com/office/drawing/2014/main" xmlns="" id="{EB39B673-706C-4BD6-AA0C-006A8E149C4D}"/>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679;p23">
                <a:extLst>
                  <a:ext uri="{FF2B5EF4-FFF2-40B4-BE49-F238E27FC236}">
                    <a16:creationId xmlns:a16="http://schemas.microsoft.com/office/drawing/2014/main" xmlns="" id="{A847AC40-A41D-4D61-940F-A34D21C330C1}"/>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80;p23">
                <a:extLst>
                  <a:ext uri="{FF2B5EF4-FFF2-40B4-BE49-F238E27FC236}">
                    <a16:creationId xmlns:a16="http://schemas.microsoft.com/office/drawing/2014/main" xmlns="" id="{501CEAE0-4CFB-463F-A969-5B053CE22FE4}"/>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81;p23">
                <a:extLst>
                  <a:ext uri="{FF2B5EF4-FFF2-40B4-BE49-F238E27FC236}">
                    <a16:creationId xmlns:a16="http://schemas.microsoft.com/office/drawing/2014/main" xmlns="" id="{E1EF616A-A95E-4291-A164-C1D590433ED2}"/>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82;p23">
                <a:extLst>
                  <a:ext uri="{FF2B5EF4-FFF2-40B4-BE49-F238E27FC236}">
                    <a16:creationId xmlns:a16="http://schemas.microsoft.com/office/drawing/2014/main" xmlns="" id="{05DAC3AD-2E00-45B6-B337-AACF107A6D34}"/>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683;p23">
              <a:extLst>
                <a:ext uri="{FF2B5EF4-FFF2-40B4-BE49-F238E27FC236}">
                  <a16:creationId xmlns:a16="http://schemas.microsoft.com/office/drawing/2014/main" xmlns="" id="{35F72B59-0222-404E-92F2-C6BB27D80945}"/>
                </a:ext>
              </a:extLst>
            </p:cNvPr>
            <p:cNvGrpSpPr/>
            <p:nvPr/>
          </p:nvGrpSpPr>
          <p:grpSpPr>
            <a:xfrm rot="7487173">
              <a:off x="1611504" y="3532909"/>
              <a:ext cx="87055" cy="194505"/>
              <a:chOff x="3197462" y="129838"/>
              <a:chExt cx="465478" cy="1040001"/>
            </a:xfrm>
          </p:grpSpPr>
          <p:sp>
            <p:nvSpPr>
              <p:cNvPr id="25" name="Google Shape;684;p23">
                <a:extLst>
                  <a:ext uri="{FF2B5EF4-FFF2-40B4-BE49-F238E27FC236}">
                    <a16:creationId xmlns:a16="http://schemas.microsoft.com/office/drawing/2014/main" xmlns="" id="{6C35F293-3EE3-4469-A1F7-8FA98BE12772}"/>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85;p23">
                <a:extLst>
                  <a:ext uri="{FF2B5EF4-FFF2-40B4-BE49-F238E27FC236}">
                    <a16:creationId xmlns:a16="http://schemas.microsoft.com/office/drawing/2014/main" xmlns="" id="{DBDBEA10-EBBC-4FB5-BDF4-F8FACD6B7A47}"/>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86;p23">
                <a:extLst>
                  <a:ext uri="{FF2B5EF4-FFF2-40B4-BE49-F238E27FC236}">
                    <a16:creationId xmlns:a16="http://schemas.microsoft.com/office/drawing/2014/main" xmlns="" id="{87A4B282-1D87-46D9-A852-EA7741767413}"/>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87;p23">
                <a:extLst>
                  <a:ext uri="{FF2B5EF4-FFF2-40B4-BE49-F238E27FC236}">
                    <a16:creationId xmlns:a16="http://schemas.microsoft.com/office/drawing/2014/main" xmlns="" id="{E8368323-2558-4D21-9D45-E5037192A9A5}"/>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688;p23">
                <a:extLst>
                  <a:ext uri="{FF2B5EF4-FFF2-40B4-BE49-F238E27FC236}">
                    <a16:creationId xmlns:a16="http://schemas.microsoft.com/office/drawing/2014/main" xmlns="" id="{00D4096E-180B-400A-B314-551FE5A9089C}"/>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689;p23">
                <a:extLst>
                  <a:ext uri="{FF2B5EF4-FFF2-40B4-BE49-F238E27FC236}">
                    <a16:creationId xmlns:a16="http://schemas.microsoft.com/office/drawing/2014/main" xmlns="" id="{6678B5A4-905B-4868-BCBD-9E9058572376}"/>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78" name="Picture 77">
            <a:extLst>
              <a:ext uri="{FF2B5EF4-FFF2-40B4-BE49-F238E27FC236}">
                <a16:creationId xmlns:a16="http://schemas.microsoft.com/office/drawing/2014/main" xmlns="" id="{35555FEE-A32A-4BA2-AE68-6FDB56C583BF}"/>
              </a:ext>
            </a:extLst>
          </p:cNvPr>
          <p:cNvPicPr>
            <a:picLocks noChangeAspect="1"/>
          </p:cNvPicPr>
          <p:nvPr/>
        </p:nvPicPr>
        <p:blipFill>
          <a:blip r:embed="rId3"/>
          <a:stretch>
            <a:fillRect/>
          </a:stretch>
        </p:blipFill>
        <p:spPr>
          <a:xfrm>
            <a:off x="10906352" y="5731936"/>
            <a:ext cx="886029" cy="942929"/>
          </a:xfrm>
          <a:prstGeom prst="rect">
            <a:avLst/>
          </a:prstGeom>
        </p:spPr>
      </p:pic>
      <p:grpSp>
        <p:nvGrpSpPr>
          <p:cNvPr id="79" name="Google Shape;315;p20">
            <a:extLst>
              <a:ext uri="{FF2B5EF4-FFF2-40B4-BE49-F238E27FC236}">
                <a16:creationId xmlns:a16="http://schemas.microsoft.com/office/drawing/2014/main" xmlns="" id="{3C39E997-3A41-4CA6-900F-29F2513AA1F2}"/>
              </a:ext>
            </a:extLst>
          </p:cNvPr>
          <p:cNvGrpSpPr/>
          <p:nvPr/>
        </p:nvGrpSpPr>
        <p:grpSpPr>
          <a:xfrm>
            <a:off x="1564348" y="1878525"/>
            <a:ext cx="1761121" cy="1639676"/>
            <a:chOff x="1376172" y="452280"/>
            <a:chExt cx="1320841" cy="1229757"/>
          </a:xfrm>
        </p:grpSpPr>
        <p:sp>
          <p:nvSpPr>
            <p:cNvPr id="80" name="Google Shape;316;p20">
              <a:extLst>
                <a:ext uri="{FF2B5EF4-FFF2-40B4-BE49-F238E27FC236}">
                  <a16:creationId xmlns:a16="http://schemas.microsoft.com/office/drawing/2014/main" xmlns="" id="{0586F1AF-1877-4DBA-A1EA-53A5B42F6999}"/>
                </a:ext>
              </a:extLst>
            </p:cNvPr>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317;p20">
              <a:extLst>
                <a:ext uri="{FF2B5EF4-FFF2-40B4-BE49-F238E27FC236}">
                  <a16:creationId xmlns:a16="http://schemas.microsoft.com/office/drawing/2014/main" xmlns="" id="{9DD3067D-6B7D-40B0-980B-CF49359AC61D}"/>
                </a:ext>
              </a:extLst>
            </p:cNvPr>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rgbClr val="FFFBEF"/>
            </a:solidFill>
            <a:ln>
              <a:noFill/>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318;p20">
              <a:extLst>
                <a:ext uri="{FF2B5EF4-FFF2-40B4-BE49-F238E27FC236}">
                  <a16:creationId xmlns:a16="http://schemas.microsoft.com/office/drawing/2014/main" xmlns="" id="{8474C36A-229A-49C0-A085-44109C2F8261}"/>
                </a:ext>
              </a:extLst>
            </p:cNvPr>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319;p20">
              <a:extLst>
                <a:ext uri="{FF2B5EF4-FFF2-40B4-BE49-F238E27FC236}">
                  <a16:creationId xmlns:a16="http://schemas.microsoft.com/office/drawing/2014/main" xmlns="" id="{4158E7D6-27E8-4FEF-8ED2-13E1CDA4CF83}"/>
                </a:ext>
              </a:extLst>
            </p:cNvPr>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320;p20">
              <a:extLst>
                <a:ext uri="{FF2B5EF4-FFF2-40B4-BE49-F238E27FC236}">
                  <a16:creationId xmlns:a16="http://schemas.microsoft.com/office/drawing/2014/main" xmlns="" id="{D460CFBC-5BCC-4CFF-9CB0-5EA7DE55E3F4}"/>
                </a:ext>
              </a:extLst>
            </p:cNvPr>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321;p20">
              <a:extLst>
                <a:ext uri="{FF2B5EF4-FFF2-40B4-BE49-F238E27FC236}">
                  <a16:creationId xmlns:a16="http://schemas.microsoft.com/office/drawing/2014/main" xmlns="" id="{A508587D-A13F-4FEB-98C9-6F572A3FADE8}"/>
                </a:ext>
              </a:extLst>
            </p:cNvPr>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rgbClr val="F95858">
                <a:alpha val="59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322;p20">
              <a:extLst>
                <a:ext uri="{FF2B5EF4-FFF2-40B4-BE49-F238E27FC236}">
                  <a16:creationId xmlns:a16="http://schemas.microsoft.com/office/drawing/2014/main" xmlns="" id="{0E6B8C2E-8F04-4274-942D-C37490437892}"/>
                </a:ext>
              </a:extLst>
            </p:cNvPr>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323;p20">
              <a:extLst>
                <a:ext uri="{FF2B5EF4-FFF2-40B4-BE49-F238E27FC236}">
                  <a16:creationId xmlns:a16="http://schemas.microsoft.com/office/drawing/2014/main" xmlns="" id="{CFB07758-D784-4F47-B378-9FEFA6CACF92}"/>
                </a:ext>
              </a:extLst>
            </p:cNvPr>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rgbClr val="F95858">
                <a:alpha val="59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324;p20">
              <a:extLst>
                <a:ext uri="{FF2B5EF4-FFF2-40B4-BE49-F238E27FC236}">
                  <a16:creationId xmlns:a16="http://schemas.microsoft.com/office/drawing/2014/main" xmlns="" id="{F8942119-F6B5-4E4D-950C-BC3A85F75FB9}"/>
                </a:ext>
              </a:extLst>
            </p:cNvPr>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325;p20">
              <a:extLst>
                <a:ext uri="{FF2B5EF4-FFF2-40B4-BE49-F238E27FC236}">
                  <a16:creationId xmlns:a16="http://schemas.microsoft.com/office/drawing/2014/main" xmlns="" id="{806EA0A2-911E-4ED2-BDF7-52C104C9ACD9}"/>
                </a:ext>
              </a:extLst>
            </p:cNvPr>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326;p20">
              <a:extLst>
                <a:ext uri="{FF2B5EF4-FFF2-40B4-BE49-F238E27FC236}">
                  <a16:creationId xmlns:a16="http://schemas.microsoft.com/office/drawing/2014/main" xmlns="" id="{219608AF-0570-4CA3-9EE9-0CC6F7FF7824}"/>
                </a:ext>
              </a:extLst>
            </p:cNvPr>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327;p20">
              <a:extLst>
                <a:ext uri="{FF2B5EF4-FFF2-40B4-BE49-F238E27FC236}">
                  <a16:creationId xmlns:a16="http://schemas.microsoft.com/office/drawing/2014/main" xmlns="" id="{DE5471D1-4986-478D-8D5A-BA99BB79D6B8}"/>
                </a:ext>
              </a:extLst>
            </p:cNvPr>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328;p20">
              <a:extLst>
                <a:ext uri="{FF2B5EF4-FFF2-40B4-BE49-F238E27FC236}">
                  <a16:creationId xmlns:a16="http://schemas.microsoft.com/office/drawing/2014/main" xmlns="" id="{0CF5BBD8-0C0B-4059-9789-2695A69C5E70}"/>
                </a:ext>
              </a:extLst>
            </p:cNvPr>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329;p20">
              <a:extLst>
                <a:ext uri="{FF2B5EF4-FFF2-40B4-BE49-F238E27FC236}">
                  <a16:creationId xmlns:a16="http://schemas.microsoft.com/office/drawing/2014/main" xmlns="" id="{B9B3860E-B27E-4DDC-8080-18C41F9FDF91}"/>
                </a:ext>
              </a:extLst>
            </p:cNvPr>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330;p20">
              <a:extLst>
                <a:ext uri="{FF2B5EF4-FFF2-40B4-BE49-F238E27FC236}">
                  <a16:creationId xmlns:a16="http://schemas.microsoft.com/office/drawing/2014/main" xmlns="" id="{0D26FCB3-87A2-4B55-89B5-887F9D7EFE8D}"/>
                </a:ext>
              </a:extLst>
            </p:cNvPr>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331;p20">
              <a:extLst>
                <a:ext uri="{FF2B5EF4-FFF2-40B4-BE49-F238E27FC236}">
                  <a16:creationId xmlns:a16="http://schemas.microsoft.com/office/drawing/2014/main" xmlns="" id="{43AFA641-7C6F-4015-9FC4-C989E81563BF}"/>
                </a:ext>
              </a:extLst>
            </p:cNvPr>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 name="TextBox 2">
            <a:extLst>
              <a:ext uri="{FF2B5EF4-FFF2-40B4-BE49-F238E27FC236}">
                <a16:creationId xmlns:a16="http://schemas.microsoft.com/office/drawing/2014/main" xmlns="" id="{C24F404F-5017-445D-A248-2DD773F27F70}"/>
              </a:ext>
            </a:extLst>
          </p:cNvPr>
          <p:cNvSpPr txBox="1"/>
          <p:nvPr/>
        </p:nvSpPr>
        <p:spPr>
          <a:xfrm>
            <a:off x="3175247" y="3356274"/>
            <a:ext cx="7452405"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là</a:t>
            </a:r>
            <a:r>
              <a:rPr kumimoji="0" lang="en-US" sz="3200" b="0" i="0" u="none" strike="noStrike" kern="1200" cap="none" spc="0" normalizeH="0" baseline="0" noProof="0" dirty="0">
                <a:ln>
                  <a:noFill/>
                </a:ln>
                <a:solidFill>
                  <a:srgbClr val="002060"/>
                </a:solidFill>
                <a:effectLst/>
                <a:uLnTx/>
                <a:uFillTx/>
                <a:latin typeface="Arial"/>
                <a:ea typeface="+mn-ea"/>
                <a:cs typeface="+mn-cs"/>
              </a:rPr>
              <a:t> 2 </a:t>
            </a:r>
            <a:r>
              <a:rPr kumimoji="0" lang="en-US" sz="3200" b="0" i="0" u="none" strike="noStrike" kern="1200" cap="none" spc="0" normalizeH="0" baseline="0" noProof="0" dirty="0" err="1">
                <a:ln>
                  <a:noFill/>
                </a:ln>
                <a:solidFill>
                  <a:srgbClr val="002060"/>
                </a:solidFill>
                <a:effectLst/>
                <a:uLnTx/>
                <a:uFillTx/>
                <a:latin typeface="Arial"/>
                <a:ea typeface="+mn-ea"/>
                <a:cs typeface="+mn-cs"/>
              </a:rPr>
              <a:t>câu</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thơ</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nổi</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tiếng</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của</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đại</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thi</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hào</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Nguyễn</a:t>
            </a:r>
            <a:r>
              <a:rPr kumimoji="0" lang="en-US" sz="3200" b="0" i="0" u="none" strike="noStrike" kern="1200" cap="none" spc="0" normalizeH="0" baseline="0" noProof="0" dirty="0">
                <a:ln>
                  <a:noFill/>
                </a:ln>
                <a:solidFill>
                  <a:srgbClr val="002060"/>
                </a:solidFill>
                <a:effectLst/>
                <a:uLnTx/>
                <a:uFillTx/>
                <a:latin typeface="Arial"/>
                <a:ea typeface="+mn-ea"/>
                <a:cs typeface="+mn-cs"/>
              </a:rPr>
              <a:t> Du. </a:t>
            </a:r>
            <a:r>
              <a:rPr kumimoji="0" lang="en-US" sz="3200" b="0" i="0" u="none" strike="noStrike" kern="1200" cap="none" spc="0" normalizeH="0" baseline="0" noProof="0" dirty="0" err="1">
                <a:ln>
                  <a:noFill/>
                </a:ln>
                <a:solidFill>
                  <a:srgbClr val="002060"/>
                </a:solidFill>
                <a:effectLst/>
                <a:uLnTx/>
                <a:uFillTx/>
                <a:latin typeface="Arial"/>
                <a:ea typeface="+mn-ea"/>
                <a:cs typeface="+mn-cs"/>
              </a:rPr>
              <a:t>Câu</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thơ</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miêu</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tả</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cảnh</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đẹp</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vào</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mùa</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hè</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với</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tiếng</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chim</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quên</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những</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bông</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hoa</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lựu</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đang</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đơm</a:t>
            </a:r>
            <a:r>
              <a:rPr kumimoji="0" lang="en-US" sz="3200" b="0" i="0" u="none" strike="noStrike" kern="1200" cap="none" spc="0" normalizeH="0" baseline="0" noProof="0" dirty="0">
                <a:ln>
                  <a:noFill/>
                </a:ln>
                <a:solidFill>
                  <a:srgbClr val="002060"/>
                </a:solidFill>
                <a:effectLst/>
                <a:uLnTx/>
                <a:uFillTx/>
                <a:latin typeface="Arial"/>
                <a:ea typeface="+mn-ea"/>
                <a:cs typeface="+mn-cs"/>
              </a:rPr>
              <a:t> </a:t>
            </a:r>
            <a:r>
              <a:rPr kumimoji="0" lang="en-US" sz="3200" b="0" i="0" u="none" strike="noStrike" kern="1200" cap="none" spc="0" normalizeH="0" baseline="0" noProof="0" dirty="0" err="1">
                <a:ln>
                  <a:noFill/>
                </a:ln>
                <a:solidFill>
                  <a:srgbClr val="002060"/>
                </a:solidFill>
                <a:effectLst/>
                <a:uLnTx/>
                <a:uFillTx/>
                <a:latin typeface="Arial"/>
                <a:ea typeface="+mn-ea"/>
                <a:cs typeface="+mn-cs"/>
              </a:rPr>
              <a:t>bông</a:t>
            </a:r>
            <a:r>
              <a:rPr kumimoji="0" lang="en-US" sz="3200" b="0" i="0" u="none" strike="noStrike" kern="1200" cap="none" spc="0" normalizeH="0" baseline="0" noProof="0" dirty="0">
                <a:ln>
                  <a:noFill/>
                </a:ln>
                <a:solidFill>
                  <a:srgbClr val="002060"/>
                </a:solidFill>
                <a:effectLst/>
                <a:uLnTx/>
                <a:uFillTx/>
                <a:latin typeface="Arial"/>
                <a:ea typeface="+mn-ea"/>
                <a:cs typeface="+mn-cs"/>
              </a:rPr>
              <a:t>.</a:t>
            </a:r>
          </a:p>
        </p:txBody>
      </p:sp>
    </p:spTree>
    <p:extLst>
      <p:ext uri="{BB962C8B-B14F-4D97-AF65-F5344CB8AC3E}">
        <p14:creationId xmlns:p14="http://schemas.microsoft.com/office/powerpoint/2010/main" val="121502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sp>
        <p:nvSpPr>
          <p:cNvPr id="8" name="TextBox 11">
            <a:extLst>
              <a:ext uri="{FF2B5EF4-FFF2-40B4-BE49-F238E27FC236}">
                <a16:creationId xmlns:a16="http://schemas.microsoft.com/office/drawing/2014/main" xmlns="" id="{F89BB9C3-43FC-470F-AB6B-A470E60C9E5B}"/>
              </a:ext>
            </a:extLst>
          </p:cNvPr>
          <p:cNvSpPr txBox="1"/>
          <p:nvPr/>
        </p:nvSpPr>
        <p:spPr>
          <a:xfrm>
            <a:off x="239781" y="2083427"/>
            <a:ext cx="8228357" cy="799450"/>
          </a:xfrm>
          <a:prstGeom prst="rect">
            <a:avLst/>
          </a:prstGeom>
        </p:spPr>
        <p:txBody>
          <a:bodyPr wrap="square" lIns="0" tIns="0" rIns="0" bIns="0" rtlCol="0" anchor="t">
            <a:spAutoFit/>
          </a:bodyPr>
          <a:lstStyle/>
          <a:p>
            <a:pPr algn="ctr" defTabSz="609630">
              <a:lnSpc>
                <a:spcPts val="6236"/>
              </a:lnSpc>
            </a:pPr>
            <a:r>
              <a:rPr lang="en-US" sz="6000" dirty="0" err="1">
                <a:solidFill>
                  <a:srgbClr val="FF0000"/>
                </a:solidFill>
                <a:latin typeface="Coiny"/>
              </a:rPr>
              <a:t>Tạm</a:t>
            </a:r>
            <a:r>
              <a:rPr lang="en-US" sz="6000" dirty="0">
                <a:solidFill>
                  <a:srgbClr val="FF0000"/>
                </a:solidFill>
                <a:latin typeface="Coiny"/>
              </a:rPr>
              <a:t> </a:t>
            </a:r>
            <a:r>
              <a:rPr lang="en-US" sz="6000" dirty="0" err="1">
                <a:solidFill>
                  <a:srgbClr val="FF0000"/>
                </a:solidFill>
                <a:latin typeface="Coiny"/>
              </a:rPr>
              <a:t>biệt</a:t>
            </a:r>
            <a:r>
              <a:rPr lang="en-US" sz="6000" dirty="0">
                <a:solidFill>
                  <a:srgbClr val="FF0000"/>
                </a:solidFill>
                <a:latin typeface="Coiny"/>
              </a:rPr>
              <a:t> </a:t>
            </a:r>
            <a:r>
              <a:rPr lang="en-US" sz="6000" dirty="0" err="1">
                <a:solidFill>
                  <a:srgbClr val="FF0000"/>
                </a:solidFill>
                <a:latin typeface="Coiny"/>
              </a:rPr>
              <a:t>và</a:t>
            </a:r>
            <a:r>
              <a:rPr lang="en-US" sz="6000" dirty="0">
                <a:solidFill>
                  <a:srgbClr val="FF0000"/>
                </a:solidFill>
                <a:latin typeface="Coiny"/>
              </a:rPr>
              <a:t> </a:t>
            </a:r>
            <a:r>
              <a:rPr lang="en-US" sz="6000" dirty="0" err="1">
                <a:solidFill>
                  <a:srgbClr val="FF0000"/>
                </a:solidFill>
                <a:latin typeface="Coiny"/>
              </a:rPr>
              <a:t>hẹn</a:t>
            </a:r>
            <a:r>
              <a:rPr lang="en-US" sz="6000" dirty="0">
                <a:solidFill>
                  <a:srgbClr val="FF0000"/>
                </a:solidFill>
                <a:latin typeface="Coiny"/>
              </a:rPr>
              <a:t> </a:t>
            </a:r>
            <a:r>
              <a:rPr lang="en-US" sz="6000" dirty="0" err="1">
                <a:solidFill>
                  <a:srgbClr val="FF0000"/>
                </a:solidFill>
                <a:latin typeface="Coiny"/>
              </a:rPr>
              <a:t>gặp</a:t>
            </a:r>
            <a:r>
              <a:rPr lang="en-US" sz="6000" dirty="0">
                <a:solidFill>
                  <a:srgbClr val="FF0000"/>
                </a:solidFill>
                <a:latin typeface="Coiny"/>
              </a:rPr>
              <a:t> </a:t>
            </a:r>
            <a:r>
              <a:rPr lang="en-US" sz="6000" dirty="0" err="1">
                <a:solidFill>
                  <a:srgbClr val="FF0000"/>
                </a:solidFill>
                <a:latin typeface="Coiny"/>
              </a:rPr>
              <a:t>lại</a:t>
            </a:r>
            <a:endParaRPr lang="en-US" sz="6000" dirty="0">
              <a:solidFill>
                <a:srgbClr val="FF0000"/>
              </a:solidFill>
              <a:latin typeface="Coiny"/>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39941"/>
            <a:ext cx="10810360" cy="57861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trường</a:t>
            </a:r>
            <a:r>
              <a:rPr lang="vi-VN" sz="2300" dirty="0">
                <a:latin typeface="Arial-Rounded" panose="020B0500000000000000" pitchFamily="34" charset="0"/>
                <a:ea typeface="Arial-Rounded" panose="020B0500000000000000" pitchFamily="34" charset="0"/>
                <a:cs typeface="Arial-Rounded" panose="020B0500000000000000" pitchFamily="34" charset="0"/>
              </a:rPr>
              <a:t>. Ấy là do nhiều hôm mưa rét, cô thường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đứng</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đợi</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300" dirty="0">
                <a:latin typeface="Arial-Rounded" panose="020B0500000000000000" pitchFamily="34" charset="0"/>
                <a:ea typeface="Arial-Rounded" panose="020B0500000000000000" pitchFamily="34" charset="0"/>
                <a:cs typeface="Arial-Rounded" panose="020B0500000000000000" pitchFamily="34" charset="0"/>
              </a:rPr>
              <a:t> ở </a:t>
            </a:r>
            <a:r>
              <a:rPr lang="en-US" sz="23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khó</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đi</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chúng tôi</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đến</a:t>
            </a:r>
            <a:r>
              <a:rPr lang="vi-VN" sz="2300" dirty="0">
                <a:latin typeface="Arial-Rounded" panose="020B0500000000000000" pitchFamily="34" charset="0"/>
                <a:ea typeface="Arial-Rounded" panose="020B0500000000000000" pitchFamily="34" charset="0"/>
                <a:cs typeface="Arial-Rounded" panose="020B0500000000000000" pitchFamily="34" charset="0"/>
              </a:rPr>
              <a:t>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xmlns="" id="{8C4CBDB3-14B0-47FF-BC00-0A66D55ACBDC}"/>
              </a:ext>
            </a:extLst>
          </p:cNvPr>
          <p:cNvSpPr/>
          <p:nvPr/>
        </p:nvSpPr>
        <p:spPr>
          <a:xfrm>
            <a:off x="531661" y="95317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0" name="Teardrop 9">
            <a:extLst>
              <a:ext uri="{FF2B5EF4-FFF2-40B4-BE49-F238E27FC236}">
                <a16:creationId xmlns:a16="http://schemas.microsoft.com/office/drawing/2014/main" xmlns="" id="{D5BDC675-B605-471A-9E0F-E3254EB68827}"/>
              </a:ext>
            </a:extLst>
          </p:cNvPr>
          <p:cNvSpPr/>
          <p:nvPr/>
        </p:nvSpPr>
        <p:spPr>
          <a:xfrm>
            <a:off x="494408" y="2424080"/>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2" name="Teardrop 11">
            <a:extLst>
              <a:ext uri="{FF2B5EF4-FFF2-40B4-BE49-F238E27FC236}">
                <a16:creationId xmlns:a16="http://schemas.microsoft.com/office/drawing/2014/main" xmlns="" id="{67E74E6C-5484-4A52-B875-267940376DF9}"/>
              </a:ext>
            </a:extLst>
          </p:cNvPr>
          <p:cNvSpPr/>
          <p:nvPr/>
        </p:nvSpPr>
        <p:spPr>
          <a:xfrm>
            <a:off x="452126" y="34879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4" name="Teardrop 13">
            <a:extLst>
              <a:ext uri="{FF2B5EF4-FFF2-40B4-BE49-F238E27FC236}">
                <a16:creationId xmlns:a16="http://schemas.microsoft.com/office/drawing/2014/main" xmlns="" id="{35C9EB9B-79B5-4449-923F-971C6B44B29F}"/>
              </a:ext>
            </a:extLst>
          </p:cNvPr>
          <p:cNvSpPr/>
          <p:nvPr/>
        </p:nvSpPr>
        <p:spPr>
          <a:xfrm>
            <a:off x="524991" y="4909610"/>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5978955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fltVal val="0.5"/>
                                          </p:val>
                                        </p:tav>
                                        <p:tav tm="100000">
                                          <p:val>
                                            <p:strVal val="#ppt_x"/>
                                          </p:val>
                                        </p:tav>
                                      </p:tavLst>
                                    </p:anim>
                                    <p:anim calcmode="lin" valueType="num">
                                      <p:cBhvr>
                                        <p:cTn id="26"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fltVal val="0.5"/>
                                          </p:val>
                                        </p:tav>
                                        <p:tav tm="100000">
                                          <p:val>
                                            <p:strVal val="#ppt_x"/>
                                          </p:val>
                                        </p:tav>
                                      </p:tavLst>
                                    </p:anim>
                                    <p:anim calcmode="lin" valueType="num">
                                      <p:cBhvr>
                                        <p:cTn id="35"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fltVal val="0.5"/>
                                          </p:val>
                                        </p:tav>
                                        <p:tav tm="100000">
                                          <p:val>
                                            <p:strVal val="#ppt_x"/>
                                          </p:val>
                                        </p:tav>
                                      </p:tavLst>
                                    </p:anim>
                                    <p:anim calcmode="lin" valueType="num">
                                      <p:cBhvr>
                                        <p:cTn id="44"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1233378" y="1932925"/>
            <a:ext cx="9428707"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 name="Straight Connector 2">
            <a:extLst>
              <a:ext uri="{FF2B5EF4-FFF2-40B4-BE49-F238E27FC236}">
                <a16:creationId xmlns:a16="http://schemas.microsoft.com/office/drawing/2014/main" xmlns="" id="{D9C5331A-89C7-4D86-B06F-0D4E5FE35584}"/>
              </a:ext>
            </a:extLst>
          </p:cNvPr>
          <p:cNvCxnSpPr>
            <a:cxnSpLocks/>
          </p:cNvCxnSpPr>
          <p:nvPr/>
        </p:nvCxnSpPr>
        <p:spPr>
          <a:xfrm flipH="1">
            <a:off x="8758532" y="390854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47FB7A7-B2F6-4CC1-AA59-EB19F95CA7BD}"/>
              </a:ext>
            </a:extLst>
          </p:cNvPr>
          <p:cNvCxnSpPr>
            <a:cxnSpLocks/>
          </p:cNvCxnSpPr>
          <p:nvPr/>
        </p:nvCxnSpPr>
        <p:spPr>
          <a:xfrm flipH="1">
            <a:off x="4002828"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14D015D2-CEC3-4D84-A33D-540438BB6059}"/>
              </a:ext>
            </a:extLst>
          </p:cNvPr>
          <p:cNvCxnSpPr>
            <a:cxnSpLocks/>
          </p:cNvCxnSpPr>
          <p:nvPr/>
        </p:nvCxnSpPr>
        <p:spPr>
          <a:xfrm flipH="1">
            <a:off x="8962966" y="443408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4F98814-C50D-4E50-B53C-94E770DE67AF}"/>
              </a:ext>
            </a:extLst>
          </p:cNvPr>
          <p:cNvCxnSpPr>
            <a:cxnSpLocks/>
          </p:cNvCxnSpPr>
          <p:nvPr/>
        </p:nvCxnSpPr>
        <p:spPr>
          <a:xfrm flipH="1">
            <a:off x="8860055" y="4444231"/>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1" presetClass="exit" presetSubtype="0" fill="hold" nodeType="withEffect">
                                  <p:stCondLst>
                                    <p:cond delay="125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fltVal val="0.5"/>
                                          </p:val>
                                        </p:tav>
                                        <p:tav tm="100000">
                                          <p:val>
                                            <p:strVal val="#ppt_x"/>
                                          </p:val>
                                        </p:tav>
                                      </p:tavLst>
                                    </p:anim>
                                    <p:anim calcmode="lin" valueType="num">
                                      <p:cBhvr>
                                        <p:cTn id="18"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3238707" y="2610111"/>
            <a:ext cx="7494815"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866669" y="20558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cxnSp>
        <p:nvCxnSpPr>
          <p:cNvPr id="3" name="Straight Connector 2">
            <a:extLst>
              <a:ext uri="{FF2B5EF4-FFF2-40B4-BE49-F238E27FC236}">
                <a16:creationId xmlns:a16="http://schemas.microsoft.com/office/drawing/2014/main" xmlns="" id="{D9C5331A-89C7-4D86-B06F-0D4E5FE35584}"/>
              </a:ext>
            </a:extLst>
          </p:cNvPr>
          <p:cNvCxnSpPr>
            <a:cxnSpLocks/>
          </p:cNvCxnSpPr>
          <p:nvPr/>
        </p:nvCxnSpPr>
        <p:spPr>
          <a:xfrm flipH="1">
            <a:off x="6045952" y="3895952"/>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47FB7A7-B2F6-4CC1-AA59-EB19F95CA7BD}"/>
              </a:ext>
            </a:extLst>
          </p:cNvPr>
          <p:cNvCxnSpPr>
            <a:cxnSpLocks/>
          </p:cNvCxnSpPr>
          <p:nvPr/>
        </p:nvCxnSpPr>
        <p:spPr>
          <a:xfrm flipH="1">
            <a:off x="7151000" y="4362678"/>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xmlns="" id="{6FB114E6-995F-4CB2-A508-9A591536EFB1}"/>
              </a:ext>
            </a:extLst>
          </p:cNvPr>
          <p:cNvGrpSpPr/>
          <p:nvPr/>
        </p:nvGrpSpPr>
        <p:grpSpPr>
          <a:xfrm>
            <a:off x="6878958" y="4789437"/>
            <a:ext cx="214311" cy="519710"/>
            <a:chOff x="6565111" y="3967760"/>
            <a:chExt cx="214311" cy="519710"/>
          </a:xfrm>
        </p:grpSpPr>
        <p:cxnSp>
          <p:nvCxnSpPr>
            <p:cNvPr id="21" name="Straight Connector 20">
              <a:extLst>
                <a:ext uri="{FF2B5EF4-FFF2-40B4-BE49-F238E27FC236}">
                  <a16:creationId xmlns:a16="http://schemas.microsoft.com/office/drawing/2014/main" xmlns="" id="{14D015D2-CEC3-4D84-A33D-540438BB6059}"/>
                </a:ext>
              </a:extLst>
            </p:cNvPr>
            <p:cNvCxnSpPr>
              <a:cxnSpLocks/>
            </p:cNvCxnSpPr>
            <p:nvPr/>
          </p:nvCxnSpPr>
          <p:spPr>
            <a:xfrm flipH="1">
              <a:off x="6636548" y="402074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4F98814-C50D-4E50-B53C-94E770DE67AF}"/>
                </a:ext>
              </a:extLst>
            </p:cNvPr>
            <p:cNvCxnSpPr>
              <a:cxnSpLocks/>
            </p:cNvCxnSpPr>
            <p:nvPr/>
          </p:nvCxnSpPr>
          <p:spPr>
            <a:xfrm flipH="1">
              <a:off x="6565111" y="396776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xmlns="" id="{36E0E4C3-182E-4982-8BEA-7FE743A19569}"/>
              </a:ext>
            </a:extLst>
          </p:cNvPr>
          <p:cNvCxnSpPr>
            <a:cxnSpLocks/>
          </p:cNvCxnSpPr>
          <p:nvPr/>
        </p:nvCxnSpPr>
        <p:spPr>
          <a:xfrm flipH="1">
            <a:off x="9832998" y="436267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CEBE17F-974E-4A8C-8891-EBD97FE2F9AA}"/>
              </a:ext>
            </a:extLst>
          </p:cNvPr>
          <p:cNvCxnSpPr>
            <a:cxnSpLocks/>
          </p:cNvCxnSpPr>
          <p:nvPr/>
        </p:nvCxnSpPr>
        <p:spPr>
          <a:xfrm flipH="1">
            <a:off x="4397565" y="436267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3375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1" presetClass="exit" presetSubtype="0" fill="hold" nodeType="withEffect">
                                  <p:stCondLst>
                                    <p:cond delay="125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fltVal val="0.5"/>
                                          </p:val>
                                        </p:tav>
                                        <p:tav tm="100000">
                                          <p:val>
                                            <p:strVal val="#ppt_x"/>
                                          </p:val>
                                        </p:tav>
                                      </p:tavLst>
                                    </p:anim>
                                    <p:anim calcmode="lin" valueType="num">
                                      <p:cBhvr>
                                        <p:cTn id="18"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3338659" y="2524844"/>
            <a:ext cx="7014088" cy="3108543"/>
          </a:xfrm>
          <a:prstGeom prst="rect">
            <a:avLst/>
          </a:prstGeom>
          <a:noFill/>
        </p:spPr>
        <p:txBody>
          <a:bodyPr wrap="square">
            <a:spAutoFit/>
          </a:bodyPr>
          <a:lstStyle/>
          <a:p>
            <a:pPr lvl="0" algn="jus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Vào mùa mưa, con đường lầy lội và trơn trượt. Để khỏi ngã, tôi thường tháo phăng đôi d</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é</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 nhựa và bước đi bằng cách bấm mười đầu ngón chân xuống mặt đường. Đôi khi chúng tôi phải đi cắt qua cánh rừng vầu, rừng nứa vì nhiều khúc đường ngập trong nước lũ.</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xmlns=""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cxnSp>
        <p:nvCxnSpPr>
          <p:cNvPr id="19" name="Straight Connector 18">
            <a:extLst>
              <a:ext uri="{FF2B5EF4-FFF2-40B4-BE49-F238E27FC236}">
                <a16:creationId xmlns:a16="http://schemas.microsoft.com/office/drawing/2014/main" xmlns="" id="{3E54CDCC-C855-4699-B04A-F3F2B29957F8}"/>
              </a:ext>
            </a:extLst>
          </p:cNvPr>
          <p:cNvCxnSpPr>
            <a:cxnSpLocks/>
          </p:cNvCxnSpPr>
          <p:nvPr/>
        </p:nvCxnSpPr>
        <p:spPr>
          <a:xfrm flipH="1">
            <a:off x="9471400" y="3343166"/>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47FB7A7-B2F6-4CC1-AA59-EB19F95CA7BD}"/>
              </a:ext>
            </a:extLst>
          </p:cNvPr>
          <p:cNvCxnSpPr>
            <a:cxnSpLocks/>
          </p:cNvCxnSpPr>
          <p:nvPr/>
        </p:nvCxnSpPr>
        <p:spPr>
          <a:xfrm flipH="1">
            <a:off x="5642013" y="3364106"/>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xmlns="" id="{D02B5F85-17F5-4DA4-BE78-FBF78F38C427}"/>
              </a:ext>
            </a:extLst>
          </p:cNvPr>
          <p:cNvGrpSpPr/>
          <p:nvPr/>
        </p:nvGrpSpPr>
        <p:grpSpPr>
          <a:xfrm>
            <a:off x="10227730" y="3845752"/>
            <a:ext cx="250034" cy="466725"/>
            <a:chOff x="7058026" y="4381500"/>
            <a:chExt cx="250034" cy="466725"/>
          </a:xfrm>
        </p:grpSpPr>
        <p:cxnSp>
          <p:nvCxnSpPr>
            <p:cNvPr id="21" name="Straight Connector 20">
              <a:extLst>
                <a:ext uri="{FF2B5EF4-FFF2-40B4-BE49-F238E27FC236}">
                  <a16:creationId xmlns:a16="http://schemas.microsoft.com/office/drawing/2014/main" xmlns=""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62886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down)">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3074504" y="2524844"/>
            <a:ext cx="7910979" cy="3108543"/>
          </a:xfrm>
          <a:prstGeom prst="rect">
            <a:avLst/>
          </a:prstGeom>
          <a:noFill/>
        </p:spPr>
        <p:txBody>
          <a:bodyPr wrap="square">
            <a:spAutoFit/>
          </a:bodyPr>
          <a:lstStyle/>
          <a:p>
            <a:pPr algn="ju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trường</a:t>
            </a:r>
            <a:r>
              <a:rPr lang="vi-VN" sz="2800" dirty="0">
                <a:latin typeface="Arial-Rounded" panose="020B0500000000000000" pitchFamily="34" charset="0"/>
                <a:ea typeface="Arial-Rounded" panose="020B0500000000000000" pitchFamily="34" charset="0"/>
                <a:cs typeface="Arial-Rounded" panose="020B0500000000000000" pitchFamily="34" charset="0"/>
              </a:rPr>
              <a:t>. Ấy là do nhiều hôm mưa rét, cô thường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đứng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chúng tôi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vi-VN" sz="2800" dirty="0">
                <a:latin typeface="Arial-Rounded" panose="020B0500000000000000" pitchFamily="34" charset="0"/>
                <a:ea typeface="Arial-Rounded" panose="020B0500000000000000" pitchFamily="34" charset="0"/>
                <a:cs typeface="Arial-Rounded" panose="020B0500000000000000" pitchFamily="34" charset="0"/>
              </a:rPr>
              <a:t> lớp. Vì thế, tôi chẳng nghỉ buổi học nào.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xmlns=""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2515584" y="2624044"/>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21817884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83485" y="866263"/>
            <a:ext cx="11013235" cy="63709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trường</a:t>
            </a:r>
            <a:r>
              <a:rPr lang="vi-VN" sz="2400" dirty="0">
                <a:latin typeface="Arial-Rounded" panose="020B0500000000000000" pitchFamily="34" charset="0"/>
                <a:ea typeface="Arial-Rounded" panose="020B0500000000000000" pitchFamily="34" charset="0"/>
                <a:cs typeface="Arial-Rounded" panose="020B0500000000000000" pitchFamily="34" charset="0"/>
              </a:rPr>
              <a:t>. Ấy là do nhiều hôm mưa rét, cô thường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400" dirty="0">
                <a:latin typeface="Arial-Rounded" panose="020B0500000000000000" pitchFamily="34" charset="0"/>
                <a:ea typeface="Arial-Rounded" panose="020B0500000000000000" pitchFamily="34" charset="0"/>
                <a:cs typeface="Arial-Rounded" panose="020B0500000000000000" pitchFamily="34" charset="0"/>
              </a:rPr>
              <a:t> ở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chúng tôi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vi-VN" sz="2400" dirty="0">
                <a:latin typeface="Arial-Rounded" panose="020B0500000000000000" pitchFamily="34" charset="0"/>
                <a:ea typeface="Arial-Rounded" panose="020B0500000000000000" pitchFamily="34" charset="0"/>
                <a:cs typeface="Arial-Rounded" panose="020B0500000000000000" pitchFamily="34" charset="0"/>
              </a:rPr>
              <a:t>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xmlns="" id="{8C4CBDB3-14B0-47FF-BC00-0A66D55ACBDC}"/>
              </a:ext>
            </a:extLst>
          </p:cNvPr>
          <p:cNvSpPr/>
          <p:nvPr/>
        </p:nvSpPr>
        <p:spPr>
          <a:xfrm>
            <a:off x="531661" y="91150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0" name="Teardrop 9">
            <a:extLst>
              <a:ext uri="{FF2B5EF4-FFF2-40B4-BE49-F238E27FC236}">
                <a16:creationId xmlns:a16="http://schemas.microsoft.com/office/drawing/2014/main" xmlns="" id="{D5BDC675-B605-471A-9E0F-E3254EB68827}"/>
              </a:ext>
            </a:extLst>
          </p:cNvPr>
          <p:cNvSpPr/>
          <p:nvPr/>
        </p:nvSpPr>
        <p:spPr>
          <a:xfrm>
            <a:off x="428411" y="2417590"/>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2" name="Teardrop 11">
            <a:extLst>
              <a:ext uri="{FF2B5EF4-FFF2-40B4-BE49-F238E27FC236}">
                <a16:creationId xmlns:a16="http://schemas.microsoft.com/office/drawing/2014/main" xmlns="" id="{67E74E6C-5484-4A52-B875-267940376DF9}"/>
              </a:ext>
            </a:extLst>
          </p:cNvPr>
          <p:cNvSpPr/>
          <p:nvPr/>
        </p:nvSpPr>
        <p:spPr>
          <a:xfrm>
            <a:off x="473712" y="383630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4" name="Teardrop 13">
            <a:extLst>
              <a:ext uri="{FF2B5EF4-FFF2-40B4-BE49-F238E27FC236}">
                <a16:creationId xmlns:a16="http://schemas.microsoft.com/office/drawing/2014/main" xmlns="" id="{35C9EB9B-79B5-4449-923F-971C6B44B29F}"/>
              </a:ext>
            </a:extLst>
          </p:cNvPr>
          <p:cNvSpPr/>
          <p:nvPr/>
        </p:nvSpPr>
        <p:spPr>
          <a:xfrm>
            <a:off x="423960" y="534238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566981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2378</Words>
  <Application>Microsoft Office PowerPoint</Application>
  <PresentationFormat>Widescreen</PresentationFormat>
  <Paragraphs>145</Paragraphs>
  <Slides>36</Slides>
  <Notes>20</Notes>
  <HiddenSlides>0</HiddenSlides>
  <MMClips>1</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36</vt:i4>
      </vt:variant>
    </vt:vector>
  </HeadingPairs>
  <TitlesOfParts>
    <vt:vector size="60" baseType="lpstr">
      <vt:lpstr>Arial</vt:lpstr>
      <vt:lpstr>Arial-Rounded</vt:lpstr>
      <vt:lpstr>Bellota Text</vt:lpstr>
      <vt:lpstr>Calibri</vt:lpstr>
      <vt:lpstr>Calibri Light</vt:lpstr>
      <vt:lpstr>Coiny</vt:lpstr>
      <vt:lpstr>Didact Gothic</vt:lpstr>
      <vt:lpstr>HP001 4 hàng</vt:lpstr>
      <vt:lpstr>inpin heiti</vt:lpstr>
      <vt:lpstr>LNTH-Kids  Chinese Font 1</vt:lpstr>
      <vt:lpstr>Odibee Sans</vt:lpstr>
      <vt:lpstr>Times New Roman</vt:lpstr>
      <vt:lpstr>UVN Van Chuong Nang</vt:lpstr>
      <vt:lpstr>VNI-Avo</vt:lpstr>
      <vt:lpstr>Zilla Slab</vt:lpstr>
      <vt:lpstr>思源黑体 CN Bold</vt:lpstr>
      <vt:lpstr>等线</vt:lpstr>
      <vt:lpstr>等线 Light</vt:lpstr>
      <vt:lpstr>Office 主题​​</vt:lpstr>
      <vt:lpstr>1_Office 主题​​</vt:lpstr>
      <vt:lpstr>2_Office 主题​​</vt:lpstr>
      <vt:lpstr>2_Office Theme</vt:lpstr>
      <vt:lpstr>3_Office 主题​​</vt:lpstr>
      <vt:lpstr>End of the School Year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Microsoft account</cp:lastModifiedBy>
  <cp:revision>38</cp:revision>
  <dcterms:created xsi:type="dcterms:W3CDTF">2022-06-20T14:51:39Z</dcterms:created>
  <dcterms:modified xsi:type="dcterms:W3CDTF">2022-09-30T08:27:59Z</dcterms:modified>
</cp:coreProperties>
</file>