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  <p:sldMasterId id="2147483769" r:id="rId6"/>
  </p:sldMasterIdLst>
  <p:notesMasterIdLst>
    <p:notesMasterId r:id="rId27"/>
  </p:notesMasterIdLst>
  <p:sldIdLst>
    <p:sldId id="327" r:id="rId7"/>
    <p:sldId id="8696" r:id="rId8"/>
    <p:sldId id="391" r:id="rId9"/>
    <p:sldId id="335" r:id="rId10"/>
    <p:sldId id="279" r:id="rId11"/>
    <p:sldId id="278" r:id="rId12"/>
    <p:sldId id="299" r:id="rId13"/>
    <p:sldId id="2636" r:id="rId14"/>
    <p:sldId id="286" r:id="rId15"/>
    <p:sldId id="8703" r:id="rId16"/>
    <p:sldId id="290" r:id="rId17"/>
    <p:sldId id="318" r:id="rId18"/>
    <p:sldId id="319" r:id="rId19"/>
    <p:sldId id="320" r:id="rId20"/>
    <p:sldId id="321" r:id="rId21"/>
    <p:sldId id="2637" r:id="rId22"/>
    <p:sldId id="323" r:id="rId23"/>
    <p:sldId id="8709" r:id="rId24"/>
    <p:sldId id="8704" r:id="rId25"/>
    <p:sldId id="32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96569F-A784-34F2-5BB7-57F2DE23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47A1-D527-45BB-8261-45A260E5940F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CE25F-EEEB-C92F-95C9-766538BA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854174-3BF3-51C9-58F6-2756586C7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6667-0573-410C-9A36-0EC7C898C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9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46336D-44E3-509D-DA52-1D4867B3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1B93F-2517-4C23-AF36-7DF9CFF28BCB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E1AB16-F6D1-B956-CAE8-F0183807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156D5-2E35-4DF7-1FA7-0FE80A20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D5FF9-6575-48BE-AE09-DAC6FB9D82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008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6AA2B9-7584-5619-B402-6E83B1E0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DCBA2-9185-4203-A713-A386B1940A82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A74E2-313F-F15B-635B-91330F55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8665F9-1936-0D30-802E-20146C94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2D600-0022-4559-8CC1-35042BD3D5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67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80F2813-2788-3D8A-809A-1E70C4D4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45D08-2398-4301-836C-7C6E6A9E1F79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60D18D9-0DB3-F07E-EB20-2C762C5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1381DA8-B3D4-1990-B2BA-95F012F5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66A96-118F-4998-B544-3EE5905EAE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259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A5822812-A2A1-89A3-2A6C-E87E2B0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EF18-A2F3-457C-AE1C-757423CCB644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14F837CF-C531-C6BC-FD7C-5A101B53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C081E407-320E-9B03-849C-A2A7DF58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30476-1A3D-4BCD-BF57-069BADA6EE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775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0AB7F9E-C0AF-3110-C7BF-180A40DD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76398-4043-45E6-B11D-74D85AC31CE9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6D166F83-7C2A-7557-2779-8D7D3109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92E3DA01-B6EA-03FE-8FF7-D09D9D7A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6E796-9E48-4F1C-AAB0-5EF6882D6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915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08DCEB5C-E7E1-6367-B360-B052ED94F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01597-DA0B-480A-A366-B64F0A2AE230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D1E22F6-8F22-2309-72A3-A9928B09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C036AC0-58FE-3236-C9A1-A6675DC2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534C8-B975-43D1-8F11-BA6831EE76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5064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B431432-B3D2-E959-57E1-C775294D0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C5161-3319-4FC8-91F4-D99E770E4F5A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5496857B-4F07-767A-CB1D-A165188D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1ED1FE3-0C4D-9CF9-F98C-11357319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A0E5-8E12-438B-8C7B-28C6D54517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8028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991FF76C-1277-811F-4089-42A6AD0D4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E137B-55C0-425D-9EBE-EA1EE33D8A43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A279BA59-28D6-169D-A84F-78DFF1C8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8E3F42A-CE2F-344E-0D86-ABC33200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16855-1B31-4309-A461-66CBC809EF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35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C5B342-BF00-2383-28C8-55006070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31DFF-0B8C-42CB-A580-D494B4713805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A19016-1FE8-5873-DAF5-6EA554F2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7900C2-B20E-DF56-30A3-CF07F950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4F16-148F-4ED7-9310-C326CB221B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4305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4B8AA9-792B-A3FB-7086-B44F2B52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FC93-CF90-4ACF-B0DC-271DC8440AAD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5C81F6-0976-11F4-3664-408D2B73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B9BE2F-6442-A603-8749-3DCD4C82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E91CD-8616-43D7-9CAA-60B3BCBEEB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3354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85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7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47" r:id="rId8"/>
    <p:sldLayoutId id="2147483748" r:id="rId9"/>
    <p:sldLayoutId id="2147483749" r:id="rId10"/>
    <p:sldLayoutId id="2147483750" r:id="rId11"/>
    <p:sldLayoutId id="2147483755" r:id="rId12"/>
    <p:sldLayoutId id="214748375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5DD8E122-1346-ED73-352B-8DD443BBA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E3F93501-BB15-B859-DF9C-D837509C7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58EF7-5502-2F0F-D841-C1DF85C4DC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64614F-5FAA-4431-8EBB-910A588AF5C7}" type="datetimeFigureOut">
              <a:rPr lang="zh-CN" altLang="en-US"/>
              <a:pPr>
                <a:defRPr/>
              </a:pPr>
              <a:t>2022/9/22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C77C77-07D5-8932-6A13-85EF28A5E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426A46-AA95-3AD4-64E6-6B3FAFB46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0EBAE3A-B78D-45D9-80C1-B4346D6D0A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9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4.wdp"/><Relationship Id="rId4" Type="http://schemas.openxmlformats.org/officeDocument/2006/relationships/image" Target="../media/image65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11" Type="http://schemas.openxmlformats.org/officeDocument/2006/relationships/image" Target="../media/image22.png"/><Relationship Id="rId5" Type="http://schemas.openxmlformats.org/officeDocument/2006/relationships/image" Target="../media/image42.png"/><Relationship Id="rId15" Type="http://schemas.openxmlformats.org/officeDocument/2006/relationships/image" Target="../media/image68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23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gif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11" Type="http://schemas.openxmlformats.org/officeDocument/2006/relationships/image" Target="../media/image22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23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D8BF341D-8F1A-1007-714A-83E30173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00DB38ED-5B1A-A0B8-18D8-34DD1B0C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A9142-55DC-D1B2-C97B-81E02F6015C3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AC106-1115-1AA6-01DF-7AEFF183D246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</a:t>
            </a: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4</a:t>
            </a:r>
            <a:endParaRPr kumimoji="0" lang="en-US" sz="5400" b="0" i="0" u="none" strike="noStrike" kern="1200" cap="none" spc="-151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LNTH-Kids  Chinese Font 1" panose="02010600030101010101" pitchFamily="2" charset="-128"/>
              <a:cs typeface="+mn-cs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FF3CDD85-CFE7-DA4B-7076-2FF5FA5F1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Memorandum"/>
                <a:ea typeface="Zilla Slab"/>
                <a:cs typeface="Times New Roman" panose="02020603050405020304" pitchFamily="18" charset="0"/>
              </a:rPr>
              <a:t>Bài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Memorandum"/>
                <a:ea typeface="Zilla Slab"/>
                <a:cs typeface="Times New Roman" panose="02020603050405020304" pitchFamily="18" charset="0"/>
              </a:rPr>
              <a:t> 7: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Zilla Slab"/>
              <a:ea typeface="Zilla Slab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	     Nghe -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Viết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: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Mùa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hè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lấp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lánh</a:t>
            </a:r>
            <a:endParaRPr kumimoji="0" lang="vi-VN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10172556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13812" y="4998436"/>
            <a:ext cx="9995720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199" b="0" kern="0" dirty="0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199" b="0" kern="0" dirty="0" err="1">
                <a:solidFill>
                  <a:srgbClr val="FD59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endParaRPr lang="vi-VN" sz="3199" b="0" kern="0" dirty="0">
              <a:solidFill>
                <a:srgbClr val="FD59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39198" y="2965671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2041213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2" y="269758"/>
            <a:ext cx="6946120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24719" y="-417933"/>
            <a:ext cx="803955" cy="164194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75182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73889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7916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</a:t>
            </a:r>
            <a:r>
              <a:rPr 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6444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</a:t>
            </a:r>
            <a:r>
              <a:rPr 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lòe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103649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755660" y="393409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202181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885412" y="400394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864043" y="4559109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9573" y="3462788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049643" y="3501349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828965" y="3970952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251222" y="2890353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732708" y="3998240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833080" y="4571780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3600" u="sng" noProof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u="sng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3600" u="sng" noProof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u="sng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3600" u="sng" noProof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u="sng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nối</a:t>
            </a:r>
            <a:endParaRPr kumimoji="0" lang="en-US" sz="360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tả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2945015" y="1853702"/>
            <a:ext cx="6988066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199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kern="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199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3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EA47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sớm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đem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637</Words>
  <Application>Microsoft Office PowerPoint</Application>
  <PresentationFormat>Màn hình rộng</PresentationFormat>
  <Paragraphs>108</Paragraphs>
  <Slides>20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21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20</vt:i4>
      </vt:variant>
    </vt:vector>
  </HeadingPairs>
  <TitlesOfParts>
    <vt:vector size="47" baseType="lpstr">
      <vt:lpstr>等线</vt:lpstr>
      <vt:lpstr>等线 Light</vt:lpstr>
      <vt:lpstr>Microsoft YaHei</vt:lpstr>
      <vt:lpstr>SimSun</vt:lpstr>
      <vt:lpstr>.VnMemorandum</vt:lpstr>
      <vt:lpstr>Amatic SC</vt:lpstr>
      <vt:lpstr>Arial</vt:lpstr>
      <vt:lpstr>Arial-Rounded</vt:lpstr>
      <vt:lpstr>Bebas Neue</vt:lpstr>
      <vt:lpstr>Calibri</vt:lpstr>
      <vt:lpstr>Coiny</vt:lpstr>
      <vt:lpstr>Gloria Hallelujah</vt:lpstr>
      <vt:lpstr>HP001 4 hàng</vt:lpstr>
      <vt:lpstr>Nunito</vt:lpstr>
      <vt:lpstr>Odibee Sans</vt:lpstr>
      <vt:lpstr>Times New Roman</vt:lpstr>
      <vt:lpstr>UVN Van Chuong Nang</vt:lpstr>
      <vt:lpstr>Wingdings</vt:lpstr>
      <vt:lpstr>Zilla Slab</vt:lpstr>
      <vt:lpstr>字魂59号-创粗黑</vt:lpstr>
      <vt:lpstr>字魂70号-灵悦黑体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Office 主题​​</vt:lpstr>
      <vt:lpstr>Bản trình bày PowerPoint</vt:lpstr>
      <vt:lpstr>Bản trình bày PowerPoint</vt:lpstr>
      <vt:lpstr>Bản trình bày PowerPoint</vt:lpstr>
      <vt:lpstr>Chúc mừng các con đã khởi động xuất sắc!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HÀ VĂN TIẾN</cp:lastModifiedBy>
  <cp:revision>28</cp:revision>
  <dcterms:created xsi:type="dcterms:W3CDTF">2022-06-15T08:05:13Z</dcterms:created>
  <dcterms:modified xsi:type="dcterms:W3CDTF">2022-09-22T05:02:14Z</dcterms:modified>
</cp:coreProperties>
</file>