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theme/themeOverride4.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20" r:id="rId3"/>
    <p:sldMasterId id="2147483743" r:id="rId4"/>
    <p:sldMasterId id="2147483765" r:id="rId5"/>
    <p:sldMasterId id="2147483777" r:id="rId6"/>
    <p:sldMasterId id="2147483783" r:id="rId7"/>
    <p:sldMasterId id="2147483816" r:id="rId8"/>
    <p:sldMasterId id="2147483829" r:id="rId9"/>
    <p:sldMasterId id="2147483841" r:id="rId10"/>
    <p:sldMasterId id="2147483853" r:id="rId11"/>
    <p:sldMasterId id="2147483865" r:id="rId12"/>
  </p:sldMasterIdLst>
  <p:notesMasterIdLst>
    <p:notesMasterId r:id="rId58"/>
  </p:notesMasterIdLst>
  <p:sldIdLst>
    <p:sldId id="327" r:id="rId13"/>
    <p:sldId id="267" r:id="rId14"/>
    <p:sldId id="258" r:id="rId15"/>
    <p:sldId id="260" r:id="rId16"/>
    <p:sldId id="1562" r:id="rId17"/>
    <p:sldId id="257" r:id="rId18"/>
    <p:sldId id="307" r:id="rId19"/>
    <p:sldId id="259" r:id="rId20"/>
    <p:sldId id="286" r:id="rId21"/>
    <p:sldId id="268" r:id="rId22"/>
    <p:sldId id="1502" r:id="rId23"/>
    <p:sldId id="310" r:id="rId24"/>
    <p:sldId id="311" r:id="rId25"/>
    <p:sldId id="1503" r:id="rId26"/>
    <p:sldId id="312" r:id="rId27"/>
    <p:sldId id="1504" r:id="rId28"/>
    <p:sldId id="315" r:id="rId29"/>
    <p:sldId id="313" r:id="rId30"/>
    <p:sldId id="314" r:id="rId31"/>
    <p:sldId id="262" r:id="rId32"/>
    <p:sldId id="274" r:id="rId33"/>
    <p:sldId id="1507" r:id="rId34"/>
    <p:sldId id="316" r:id="rId35"/>
    <p:sldId id="1501" r:id="rId36"/>
    <p:sldId id="317" r:id="rId37"/>
    <p:sldId id="1506" r:id="rId38"/>
    <p:sldId id="318" r:id="rId39"/>
    <p:sldId id="299" r:id="rId40"/>
    <p:sldId id="319" r:id="rId41"/>
    <p:sldId id="334" r:id="rId42"/>
    <p:sldId id="1561" r:id="rId43"/>
    <p:sldId id="1552" r:id="rId44"/>
    <p:sldId id="2007577443" r:id="rId45"/>
    <p:sldId id="516" r:id="rId46"/>
    <p:sldId id="2007577405" r:id="rId47"/>
    <p:sldId id="2007577406" r:id="rId48"/>
    <p:sldId id="2007577407" r:id="rId49"/>
    <p:sldId id="2007577408" r:id="rId50"/>
    <p:sldId id="2007577441" r:id="rId51"/>
    <p:sldId id="2007577413" r:id="rId52"/>
    <p:sldId id="9452" r:id="rId53"/>
    <p:sldId id="2007577433" r:id="rId54"/>
    <p:sldId id="2007577444" r:id="rId55"/>
    <p:sldId id="2007577436" r:id="rId56"/>
    <p:sldId id="309" r:id="rId57"/>
  </p:sldIdLst>
  <p:sldSz cx="12192000" cy="6858000"/>
  <p:notesSz cx="6858000" cy="9144000"/>
  <p:embeddedFontLst>
    <p:embeddedFont>
      <p:font typeface="Open Sans" panose="020B0606030504020204" pitchFamily="34" charset="0"/>
      <p:regular r:id="rId59"/>
      <p:bold r:id="rId60"/>
      <p:italic r:id="rId61"/>
      <p:boldItalic r:id="rId62"/>
    </p:embeddedFont>
    <p:embeddedFont>
      <p:font typeface="Nunito Black" panose="020B0604020202020204" charset="-93"/>
      <p:bold r:id="rId63"/>
      <p:boldItalic r:id="rId64"/>
    </p:embeddedFont>
    <p:embeddedFont>
      <p:font typeface="等线" panose="020B0604020202020204" charset="-122"/>
      <p:regular r:id="rId65"/>
      <p:bold r:id="rId66"/>
    </p:embeddedFont>
    <p:embeddedFont>
      <p:font typeface="Raleway" pitchFamily="2" charset="-93"/>
      <p:regular r:id="rId67"/>
      <p:bold r:id="rId68"/>
      <p:italic r:id="rId69"/>
      <p:boldItalic r:id="rId70"/>
    </p:embeddedFont>
    <p:embeddedFont>
      <p:font typeface="UVN Van Chuong Nang" panose="00000400000000000000" pitchFamily="2" charset="0"/>
      <p:regular r:id="rId71"/>
    </p:embeddedFont>
    <p:embeddedFont>
      <p:font typeface="Tahoma" panose="020B0604030504040204" pitchFamily="34" charset="0"/>
      <p:regular r:id="rId72"/>
      <p:bold r:id="rId73"/>
    </p:embeddedFont>
    <p:embeddedFont>
      <p:font typeface="等线 Light" panose="020B0604020202020204" charset="-122"/>
      <p:regular r:id="rId74"/>
    </p:embeddedFont>
    <p:embeddedFont>
      <p:font typeface="微软雅黑" panose="020B0503020204020204" pitchFamily="34" charset="-122"/>
      <p:regular r:id="rId75"/>
      <p:bold r:id="rId76"/>
    </p:embeddedFont>
    <p:embeddedFont>
      <p:font typeface="宋体" panose="02010600030101010101" pitchFamily="2" charset="-122"/>
      <p:regular r:id="rId77"/>
    </p:embeddedFont>
    <p:embeddedFont>
      <p:font typeface="Pacifico" panose="020B0604020202020204" charset="-93"/>
      <p:regular r:id="rId78"/>
    </p:embeddedFont>
    <p:embeddedFont>
      <p:font typeface="Calibri" panose="020F0502020204030204" pitchFamily="34" charset="0"/>
      <p:regular r:id="rId79"/>
      <p:bold r:id="rId80"/>
      <p:italic r:id="rId81"/>
      <p:boldItalic r:id="rId82"/>
    </p:embeddedFont>
    <p:embeddedFont>
      <p:font typeface="Zilla Slab" pitchFamily="2" charset="0"/>
      <p:regular r:id="rId83"/>
      <p:bold r:id="rId84"/>
      <p:italic r:id="rId85"/>
      <p:boldItalic r:id="rId86"/>
    </p:embeddedFont>
    <p:embeddedFont>
      <p:font typeface="Sigmar One" panose="020B0604020202020204" charset="-93"/>
      <p:regular r:id="rId87"/>
    </p:embeddedFont>
    <p:embeddedFont>
      <p:font typeface="Calibri Light" panose="020F0302020204030204" pitchFamily="34" charset="0"/>
      <p:regular r:id="rId88"/>
      <p:italic r:id="rId89"/>
    </p:embeddedFont>
    <p:embeddedFont>
      <p:font typeface=".VnMemorandum" panose="020B7200000000000000" pitchFamily="34" charset="0"/>
      <p:regular r:id="rId90"/>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8000"/>
    <a:srgbClr val="FF6699"/>
    <a:srgbClr val="73C532"/>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94622" autoAdjust="0"/>
  </p:normalViewPr>
  <p:slideViewPr>
    <p:cSldViewPr>
      <p:cViewPr varScale="1">
        <p:scale>
          <a:sx n="66" d="100"/>
          <a:sy n="66" d="100"/>
        </p:scale>
        <p:origin x="696" y="4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font" Target="fonts/font31.fntdata"/><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5.xml"/><Relationship Id="rId90" Type="http://schemas.openxmlformats.org/officeDocument/2006/relationships/font" Target="fonts/font32.fntdata"/><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font" Target="fonts/font27.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font" Target="fonts/font18.fntdata"/><Relationship Id="rId7" Type="http://schemas.openxmlformats.org/officeDocument/2006/relationships/slideMaster" Target="slideMasters/slideMaster7.xml"/><Relationship Id="rId71" Type="http://schemas.openxmlformats.org/officeDocument/2006/relationships/font" Target="fonts/font13.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font" Target="fonts/font8.fntdata"/><Relationship Id="rId87" Type="http://schemas.openxmlformats.org/officeDocument/2006/relationships/font" Target="fonts/font29.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latin typeface="Arial" panose="020B0604020202020204" pitchFamily="34" charset="0"/>
              <a:cs typeface="Arial" panose="020B0604020202020204" pitchFamily="34" charset="0"/>
            </a:rPr>
            <a:t>1.</a:t>
          </a:r>
          <a:r>
            <a:rPr lang="vi-VN" dirty="0">
              <a:latin typeface="Arial" panose="020B0604020202020204" pitchFamily="34" charset="0"/>
              <a:cs typeface="Arial" panose="020B0604020202020204" pitchFamily="34" charset="0"/>
            </a:rPr>
            <a:t> Đọc đúng từ ngữ, câu, đoạn và toàn bộ bài đọc </a:t>
          </a:r>
          <a:r>
            <a:rPr lang="vi-VN" i="1" dirty="0">
              <a:latin typeface="Arial" panose="020B0604020202020204" pitchFamily="34" charset="0"/>
              <a:cs typeface="Arial" panose="020B0604020202020204" pitchFamily="34" charset="0"/>
            </a:rPr>
            <a:t>Tạm biệt mùa hè</a:t>
          </a:r>
          <a:r>
            <a:rPr lang="en-US" i="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3B829F5F-8772-4B85-9C27-81A99E8A1EDE}" type="parTrans" cxnId="{146B24DF-9C8C-44F2-96D5-E2A5082FD1A4}">
      <dgm:prSet/>
      <dgm:spPr/>
      <dgm:t>
        <a:bodyPr/>
        <a:lstStyle/>
        <a:p>
          <a:endParaRPr lang="en-US">
            <a:latin typeface="Arial" panose="020B0604020202020204" pitchFamily="34" charset="0"/>
            <a:cs typeface="Arial" panose="020B0604020202020204" pitchFamily="34" charset="0"/>
          </a:endParaRPr>
        </a:p>
      </dgm:t>
    </dgm:pt>
    <dgm:pt modelId="{08CC8F11-8FAD-4D64-99BA-22864018F931}" type="sibTrans" cxnId="{146B24DF-9C8C-44F2-96D5-E2A5082FD1A4}">
      <dgm:prSet/>
      <dgm:spPr/>
      <dgm:t>
        <a:bodyPr/>
        <a:lstStyle/>
        <a:p>
          <a:endParaRPr lang="en-US">
            <a:latin typeface="Arial" panose="020B0604020202020204" pitchFamily="34" charset="0"/>
            <a:cs typeface="Arial" panose="020B0604020202020204" pitchFamily="34" charset="0"/>
          </a:endParaRPr>
        </a:p>
      </dgm:t>
    </dgm:pt>
    <dgm:pt modelId="{6EB2AFBF-2032-430E-9108-E342BB131C07}">
      <dgm:prSet/>
      <dgm:spPr/>
      <dgm:t>
        <a:bodyPr/>
        <a:lstStyle/>
        <a:p>
          <a:r>
            <a:rPr lang="en-US" dirty="0">
              <a:latin typeface="Arial" panose="020B0604020202020204" pitchFamily="34" charset="0"/>
              <a:cs typeface="Arial" panose="020B0604020202020204" pitchFamily="34" charset="0"/>
            </a:rPr>
            <a:t>2.</a:t>
          </a:r>
          <a:r>
            <a:rPr lang="vi-VN"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nghĩa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nội dung bài đọc</a:t>
          </a:r>
          <a:r>
            <a:rPr lang="en-US" dirty="0">
              <a:latin typeface="Arial" panose="020B0604020202020204" pitchFamily="34" charset="0"/>
              <a:cs typeface="Arial" panose="020B0604020202020204" pitchFamily="34" charset="0"/>
            </a:rPr>
            <a:t>.</a:t>
          </a:r>
        </a:p>
      </dgm:t>
    </dgm:pt>
    <dgm:pt modelId="{CC3AC4BD-9CF4-4716-A038-1A731FD629C3}" type="parTrans" cxnId="{9511FE37-99B1-4B82-9A01-79C6284FB179}">
      <dgm:prSet/>
      <dgm:spPr/>
      <dgm:t>
        <a:bodyPr/>
        <a:lstStyle/>
        <a:p>
          <a:endParaRPr lang="en-US">
            <a:latin typeface="Arial" panose="020B0604020202020204" pitchFamily="34" charset="0"/>
            <a:cs typeface="Arial" panose="020B0604020202020204" pitchFamily="34" charset="0"/>
          </a:endParaRPr>
        </a:p>
      </dgm:t>
    </dgm:pt>
    <dgm:pt modelId="{F3A13632-E9D1-4D51-8E46-269520369940}" type="sibTrans" cxnId="{9511FE37-99B1-4B82-9A01-79C6284FB179}">
      <dgm:prSet/>
      <dgm:spPr/>
      <dgm:t>
        <a:bodyPr/>
        <a:lstStyle/>
        <a:p>
          <a:endParaRPr lang="en-US">
            <a:latin typeface="Arial" panose="020B0604020202020204" pitchFamily="34" charset="0"/>
            <a:cs typeface="Arial" panose="020B0604020202020204" pitchFamily="34" charset="0"/>
          </a:endParaRPr>
        </a:p>
      </dgm:t>
    </dgm:pt>
    <dgm:pt modelId="{9CE9A893-F07A-4D04-9EFF-FE79C9381F27}">
      <dgm:prSet/>
      <dgm:spPr/>
      <dgm:t>
        <a:bodyPr/>
        <a:lstStyle/>
        <a:p>
          <a:r>
            <a:rPr lang="en-US" dirty="0">
              <a:latin typeface="Arial" panose="020B0604020202020204" pitchFamily="34" charset="0"/>
              <a:cs typeface="Arial" panose="020B0604020202020204" pitchFamily="34" charset="0"/>
            </a:rPr>
            <a:t>3.</a:t>
          </a:r>
          <a:r>
            <a:rPr lang="vi-VN"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a:t>
          </a:r>
        </a:p>
      </dgm:t>
    </dgm:pt>
    <dgm:pt modelId="{001F76E2-2FBB-4CBC-8A0B-89465143119E}" type="parTrans" cxnId="{C1F9C112-C51F-4209-85C0-7776EBEF9A68}">
      <dgm:prSet/>
      <dgm:spPr/>
      <dgm:t>
        <a:bodyPr/>
        <a:lstStyle/>
        <a:p>
          <a:endParaRPr lang="en-US">
            <a:latin typeface="Arial" panose="020B0604020202020204" pitchFamily="34" charset="0"/>
            <a:cs typeface="Arial" panose="020B0604020202020204" pitchFamily="34" charset="0"/>
          </a:endParaRPr>
        </a:p>
      </dgm:t>
    </dgm:pt>
    <dgm:pt modelId="{5186259B-DB37-4AEE-9F51-6D98A1FDF76A}" type="sibTrans" cxnId="{C1F9C112-C51F-4209-85C0-7776EBEF9A68}">
      <dgm:prSet/>
      <dgm:spPr/>
      <dgm:t>
        <a:bodyPr/>
        <a:lstStyle/>
        <a:p>
          <a:endParaRPr lang="en-US">
            <a:latin typeface="Arial" panose="020B0604020202020204" pitchFamily="34" charset="0"/>
            <a:cs typeface="Arial" panose="020B0604020202020204" pitchFamily="34" charset="0"/>
          </a:endParaRPr>
        </a:p>
      </dgm:t>
    </dgm:pt>
    <dgm:pt modelId="{FF3E1BF4-B34E-443E-B6F1-879388127F22}">
      <dgm:prSet/>
      <dgm:spPr/>
      <dgm:t>
        <a:bodyPr/>
        <a:lstStyle/>
        <a:p>
          <a:r>
            <a:rPr lang="en-US" dirty="0">
              <a:latin typeface="Arial" panose="020B0604020202020204" pitchFamily="34" charset="0"/>
              <a:cs typeface="Arial" panose="020B0604020202020204" pitchFamily="34" charset="0"/>
            </a:rPr>
            <a:t>4.</a:t>
          </a:r>
          <a:r>
            <a:rPr lang="vi-VN"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Chia </a:t>
          </a:r>
          <a:r>
            <a:rPr lang="en-US" dirty="0" err="1">
              <a:latin typeface="Arial" panose="020B0604020202020204" pitchFamily="34" charset="0"/>
              <a:cs typeface="Arial" panose="020B0604020202020204" pitchFamily="34" charset="0"/>
            </a:rPr>
            <a:t>sẻ</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chuyện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bếp</a:t>
          </a:r>
          <a:r>
            <a:rPr lang="en-US" dirty="0">
              <a:latin typeface="Arial" panose="020B0604020202020204" pitchFamily="34" charset="0"/>
              <a:cs typeface="Arial" panose="020B0604020202020204" pitchFamily="34" charset="0"/>
            </a:rPr>
            <a:t>.</a:t>
          </a:r>
        </a:p>
      </dgm:t>
    </dgm:pt>
    <dgm:pt modelId="{8973AE29-69B3-4284-AF81-E32D87E31041}" type="parTrans" cxnId="{BEA986EC-15D1-4E5D-A2AF-9F3FDAF45D55}">
      <dgm:prSet/>
      <dgm:spPr/>
      <dgm:t>
        <a:bodyPr/>
        <a:lstStyle/>
        <a:p>
          <a:endParaRPr lang="aa-ET">
            <a:latin typeface="Arial" panose="020B0604020202020204" pitchFamily="34" charset="0"/>
            <a:cs typeface="Arial" panose="020B0604020202020204" pitchFamily="34" charset="0"/>
          </a:endParaRPr>
        </a:p>
      </dgm:t>
    </dgm:pt>
    <dgm:pt modelId="{91D5A8DE-9AD6-4973-9991-332AA867CC79}" type="sibTrans" cxnId="{BEA986EC-15D1-4E5D-A2AF-9F3FDAF45D55}">
      <dgm:prSet/>
      <dgm:spPr/>
      <dgm:t>
        <a:bodyPr/>
        <a:lstStyle/>
        <a:p>
          <a:endParaRPr lang="aa-ET">
            <a:latin typeface="Arial" panose="020B0604020202020204" pitchFamily="34" charset="0"/>
            <a:cs typeface="Arial" panose="020B0604020202020204" pitchFamily="34" charset="0"/>
          </a:endParaRPr>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vi-VN"/>
        </a:p>
      </dgm:t>
    </dgm:pt>
    <dgm:pt modelId="{C96EC219-E676-4598-84D1-D3202F1A4F3A}" type="pres">
      <dgm:prSet presAssocID="{305159B2-59B4-4767-82C9-B9F227508AAB}" presName="parentText" presStyleLbl="node1" presStyleIdx="0" presStyleCnt="4">
        <dgm:presLayoutVars>
          <dgm:chMax val="0"/>
          <dgm:bulletEnabled val="1"/>
        </dgm:presLayoutVars>
      </dgm:prSet>
      <dgm:spPr/>
      <dgm:t>
        <a:bodyPr/>
        <a:lstStyle/>
        <a:p>
          <a:endParaRPr lang="vi-VN"/>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4" custScaleY="60449">
        <dgm:presLayoutVars>
          <dgm:chMax val="0"/>
          <dgm:bulletEnabled val="1"/>
        </dgm:presLayoutVars>
      </dgm:prSet>
      <dgm:spPr/>
      <dgm:t>
        <a:bodyPr/>
        <a:lstStyle/>
        <a:p>
          <a:endParaRPr lang="vi-VN"/>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4">
        <dgm:presLayoutVars>
          <dgm:chMax val="0"/>
          <dgm:bulletEnabled val="1"/>
        </dgm:presLayoutVars>
      </dgm:prSet>
      <dgm:spPr/>
      <dgm:t>
        <a:bodyPr/>
        <a:lstStyle/>
        <a:p>
          <a:endParaRPr lang="vi-VN"/>
        </a:p>
      </dgm:t>
    </dgm:pt>
    <dgm:pt modelId="{81E59AEF-424C-4F68-A0B2-D8AFD38D63E0}" type="pres">
      <dgm:prSet presAssocID="{5186259B-DB37-4AEE-9F51-6D98A1FDF76A}" presName="spacer" presStyleCnt="0"/>
      <dgm:spPr/>
    </dgm:pt>
    <dgm:pt modelId="{C6504200-8F89-4530-B04B-D35C285E393E}" type="pres">
      <dgm:prSet presAssocID="{FF3E1BF4-B34E-443E-B6F1-879388127F22}" presName="parentText" presStyleLbl="node1" presStyleIdx="3" presStyleCnt="4">
        <dgm:presLayoutVars>
          <dgm:chMax val="0"/>
          <dgm:bulletEnabled val="1"/>
        </dgm:presLayoutVars>
      </dgm:prSet>
      <dgm:spPr/>
      <dgm:t>
        <a:bodyPr/>
        <a:lstStyle/>
        <a:p>
          <a:endParaRPr lang="vi-VN"/>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BFAA5F0F-9F60-44DD-B77E-7DA7998168A5}" type="presOf" srcId="{FF3E1BF4-B34E-443E-B6F1-879388127F22}" destId="{C6504200-8F89-4530-B04B-D35C285E393E}"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BEA986EC-15D1-4E5D-A2AF-9F3FDAF45D55}" srcId="{4B5B2229-5E49-4160-B3AD-24C1438F96E0}" destId="{FF3E1BF4-B34E-443E-B6F1-879388127F22}" srcOrd="3" destOrd="0" parTransId="{8973AE29-69B3-4284-AF81-E32D87E31041}" sibTransId="{91D5A8DE-9AD6-4973-9991-332AA867CC79}"/>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 modelId="{FB798927-B0F4-44CE-89D7-FA187C2A4517}" type="presParOf" srcId="{15E5A8F8-F0BE-4703-9F14-626065D7065C}" destId="{81E59AEF-424C-4F68-A0B2-D8AFD38D63E0}" srcOrd="5" destOrd="0" presId="urn:microsoft.com/office/officeart/2005/8/layout/vList2"/>
    <dgm:cxn modelId="{7A7C7B53-9B0C-413E-91AB-81DD4616438A}" type="presParOf" srcId="{15E5A8F8-F0BE-4703-9F14-626065D7065C}" destId="{C6504200-8F89-4530-B04B-D35C285E393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latin typeface="Arial" panose="020B0604020202020204" pitchFamily="34" charset="0"/>
              <a:cs typeface="Arial" panose="020B0604020202020204" pitchFamily="34" charset="0"/>
            </a:rPr>
            <a:t>1.</a:t>
          </a:r>
          <a:r>
            <a:rPr lang="vi-VN" dirty="0">
              <a:latin typeface="Arial" panose="020B0604020202020204" pitchFamily="34" charset="0"/>
              <a:cs typeface="Arial" panose="020B0604020202020204" pitchFamily="34" charset="0"/>
            </a:rPr>
            <a:t> Đọc đúng từ ngữ, câu, đoạn và toàn bộ bài đọc </a:t>
          </a:r>
          <a:r>
            <a:rPr lang="vi-VN" i="1" dirty="0">
              <a:latin typeface="Arial" panose="020B0604020202020204" pitchFamily="34" charset="0"/>
              <a:cs typeface="Arial" panose="020B0604020202020204" pitchFamily="34" charset="0"/>
            </a:rPr>
            <a:t>Tạm biệt mùa hè</a:t>
          </a:r>
          <a:r>
            <a:rPr lang="en-US" i="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3B829F5F-8772-4B85-9C27-81A99E8A1EDE}" type="parTrans" cxnId="{146B24DF-9C8C-44F2-96D5-E2A5082FD1A4}">
      <dgm:prSet/>
      <dgm:spPr/>
      <dgm:t>
        <a:bodyPr/>
        <a:lstStyle/>
        <a:p>
          <a:endParaRPr lang="en-US">
            <a:latin typeface="Arial" panose="020B0604020202020204" pitchFamily="34" charset="0"/>
            <a:cs typeface="Arial" panose="020B0604020202020204" pitchFamily="34" charset="0"/>
          </a:endParaRPr>
        </a:p>
      </dgm:t>
    </dgm:pt>
    <dgm:pt modelId="{08CC8F11-8FAD-4D64-99BA-22864018F931}" type="sibTrans" cxnId="{146B24DF-9C8C-44F2-96D5-E2A5082FD1A4}">
      <dgm:prSet/>
      <dgm:spPr/>
      <dgm:t>
        <a:bodyPr/>
        <a:lstStyle/>
        <a:p>
          <a:endParaRPr lang="en-US">
            <a:latin typeface="Arial" panose="020B0604020202020204" pitchFamily="34" charset="0"/>
            <a:cs typeface="Arial" panose="020B0604020202020204" pitchFamily="34" charset="0"/>
          </a:endParaRPr>
        </a:p>
      </dgm:t>
    </dgm:pt>
    <dgm:pt modelId="{6EB2AFBF-2032-430E-9108-E342BB131C07}">
      <dgm:prSet/>
      <dgm:spPr/>
      <dgm:t>
        <a:bodyPr/>
        <a:lstStyle/>
        <a:p>
          <a:r>
            <a:rPr lang="en-US" dirty="0">
              <a:latin typeface="Arial" panose="020B0604020202020204" pitchFamily="34" charset="0"/>
              <a:cs typeface="Arial" panose="020B0604020202020204" pitchFamily="34" charset="0"/>
            </a:rPr>
            <a:t>2.</a:t>
          </a:r>
          <a:r>
            <a:rPr lang="vi-VN"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nghĩa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hiểu</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nội dung bài đọc</a:t>
          </a:r>
          <a:r>
            <a:rPr lang="en-US" dirty="0">
              <a:latin typeface="Arial" panose="020B0604020202020204" pitchFamily="34" charset="0"/>
              <a:cs typeface="Arial" panose="020B0604020202020204" pitchFamily="34" charset="0"/>
            </a:rPr>
            <a:t>.</a:t>
          </a:r>
        </a:p>
      </dgm:t>
    </dgm:pt>
    <dgm:pt modelId="{CC3AC4BD-9CF4-4716-A038-1A731FD629C3}" type="parTrans" cxnId="{9511FE37-99B1-4B82-9A01-79C6284FB179}">
      <dgm:prSet/>
      <dgm:spPr/>
      <dgm:t>
        <a:bodyPr/>
        <a:lstStyle/>
        <a:p>
          <a:endParaRPr lang="en-US">
            <a:latin typeface="Arial" panose="020B0604020202020204" pitchFamily="34" charset="0"/>
            <a:cs typeface="Arial" panose="020B0604020202020204" pitchFamily="34" charset="0"/>
          </a:endParaRPr>
        </a:p>
      </dgm:t>
    </dgm:pt>
    <dgm:pt modelId="{F3A13632-E9D1-4D51-8E46-269520369940}" type="sibTrans" cxnId="{9511FE37-99B1-4B82-9A01-79C6284FB179}">
      <dgm:prSet/>
      <dgm:spPr/>
      <dgm:t>
        <a:bodyPr/>
        <a:lstStyle/>
        <a:p>
          <a:endParaRPr lang="en-US">
            <a:latin typeface="Arial" panose="020B0604020202020204" pitchFamily="34" charset="0"/>
            <a:cs typeface="Arial" panose="020B0604020202020204" pitchFamily="34" charset="0"/>
          </a:endParaRPr>
        </a:p>
      </dgm:t>
    </dgm:pt>
    <dgm:pt modelId="{9CE9A893-F07A-4D04-9EFF-FE79C9381F27}">
      <dgm:prSet/>
      <dgm:spPr/>
      <dgm:t>
        <a:bodyPr/>
        <a:lstStyle/>
        <a:p>
          <a:r>
            <a:rPr lang="en-US" dirty="0">
              <a:latin typeface="Arial" panose="020B0604020202020204" pitchFamily="34" charset="0"/>
              <a:cs typeface="Arial" panose="020B0604020202020204" pitchFamily="34" charset="0"/>
            </a:rPr>
            <a:t>3.</a:t>
          </a:r>
          <a:r>
            <a:rPr lang="vi-VN"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a:t>
          </a:r>
        </a:p>
      </dgm:t>
    </dgm:pt>
    <dgm:pt modelId="{001F76E2-2FBB-4CBC-8A0B-89465143119E}" type="parTrans" cxnId="{C1F9C112-C51F-4209-85C0-7776EBEF9A68}">
      <dgm:prSet/>
      <dgm:spPr/>
      <dgm:t>
        <a:bodyPr/>
        <a:lstStyle/>
        <a:p>
          <a:endParaRPr lang="en-US">
            <a:latin typeface="Arial" panose="020B0604020202020204" pitchFamily="34" charset="0"/>
            <a:cs typeface="Arial" panose="020B0604020202020204" pitchFamily="34" charset="0"/>
          </a:endParaRPr>
        </a:p>
      </dgm:t>
    </dgm:pt>
    <dgm:pt modelId="{5186259B-DB37-4AEE-9F51-6D98A1FDF76A}" type="sibTrans" cxnId="{C1F9C112-C51F-4209-85C0-7776EBEF9A68}">
      <dgm:prSet/>
      <dgm:spPr/>
      <dgm:t>
        <a:bodyPr/>
        <a:lstStyle/>
        <a:p>
          <a:endParaRPr lang="en-US">
            <a:latin typeface="Arial" panose="020B0604020202020204" pitchFamily="34" charset="0"/>
            <a:cs typeface="Arial" panose="020B0604020202020204" pitchFamily="34" charset="0"/>
          </a:endParaRPr>
        </a:p>
      </dgm:t>
    </dgm:pt>
    <dgm:pt modelId="{FF3E1BF4-B34E-443E-B6F1-879388127F22}">
      <dgm:prSet/>
      <dgm:spPr/>
      <dgm:t>
        <a:bodyPr/>
        <a:lstStyle/>
        <a:p>
          <a:r>
            <a:rPr lang="en-US" dirty="0">
              <a:latin typeface="Arial" panose="020B0604020202020204" pitchFamily="34" charset="0"/>
              <a:cs typeface="Arial" panose="020B0604020202020204" pitchFamily="34" charset="0"/>
            </a:rPr>
            <a:t>4.</a:t>
          </a:r>
          <a:r>
            <a:rPr lang="vi-VN"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Chia </a:t>
          </a:r>
          <a:r>
            <a:rPr lang="en-US" dirty="0" err="1">
              <a:latin typeface="Arial" panose="020B0604020202020204" pitchFamily="34" charset="0"/>
              <a:cs typeface="Arial" panose="020B0604020202020204" pitchFamily="34" charset="0"/>
            </a:rPr>
            <a:t>sẻ</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chuyện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bếp</a:t>
          </a:r>
          <a:r>
            <a:rPr lang="en-US" dirty="0">
              <a:latin typeface="Arial" panose="020B0604020202020204" pitchFamily="34" charset="0"/>
              <a:cs typeface="Arial" panose="020B0604020202020204" pitchFamily="34" charset="0"/>
            </a:rPr>
            <a:t>.</a:t>
          </a:r>
        </a:p>
      </dgm:t>
    </dgm:pt>
    <dgm:pt modelId="{8973AE29-69B3-4284-AF81-E32D87E31041}" type="parTrans" cxnId="{BEA986EC-15D1-4E5D-A2AF-9F3FDAF45D55}">
      <dgm:prSet/>
      <dgm:spPr/>
      <dgm:t>
        <a:bodyPr/>
        <a:lstStyle/>
        <a:p>
          <a:endParaRPr lang="aa-ET">
            <a:latin typeface="Arial" panose="020B0604020202020204" pitchFamily="34" charset="0"/>
            <a:cs typeface="Arial" panose="020B0604020202020204" pitchFamily="34" charset="0"/>
          </a:endParaRPr>
        </a:p>
      </dgm:t>
    </dgm:pt>
    <dgm:pt modelId="{91D5A8DE-9AD6-4973-9991-332AA867CC79}" type="sibTrans" cxnId="{BEA986EC-15D1-4E5D-A2AF-9F3FDAF45D55}">
      <dgm:prSet/>
      <dgm:spPr/>
      <dgm:t>
        <a:bodyPr/>
        <a:lstStyle/>
        <a:p>
          <a:endParaRPr lang="aa-ET">
            <a:latin typeface="Arial" panose="020B0604020202020204" pitchFamily="34" charset="0"/>
            <a:cs typeface="Arial" panose="020B0604020202020204" pitchFamily="34" charset="0"/>
          </a:endParaRPr>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vi-VN"/>
        </a:p>
      </dgm:t>
    </dgm:pt>
    <dgm:pt modelId="{C96EC219-E676-4598-84D1-D3202F1A4F3A}" type="pres">
      <dgm:prSet presAssocID="{305159B2-59B4-4767-82C9-B9F227508AAB}" presName="parentText" presStyleLbl="node1" presStyleIdx="0" presStyleCnt="4">
        <dgm:presLayoutVars>
          <dgm:chMax val="0"/>
          <dgm:bulletEnabled val="1"/>
        </dgm:presLayoutVars>
      </dgm:prSet>
      <dgm:spPr/>
      <dgm:t>
        <a:bodyPr/>
        <a:lstStyle/>
        <a:p>
          <a:endParaRPr lang="vi-VN"/>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4" custScaleY="60449">
        <dgm:presLayoutVars>
          <dgm:chMax val="0"/>
          <dgm:bulletEnabled val="1"/>
        </dgm:presLayoutVars>
      </dgm:prSet>
      <dgm:spPr/>
      <dgm:t>
        <a:bodyPr/>
        <a:lstStyle/>
        <a:p>
          <a:endParaRPr lang="vi-VN"/>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4">
        <dgm:presLayoutVars>
          <dgm:chMax val="0"/>
          <dgm:bulletEnabled val="1"/>
        </dgm:presLayoutVars>
      </dgm:prSet>
      <dgm:spPr/>
      <dgm:t>
        <a:bodyPr/>
        <a:lstStyle/>
        <a:p>
          <a:endParaRPr lang="vi-VN"/>
        </a:p>
      </dgm:t>
    </dgm:pt>
    <dgm:pt modelId="{81E59AEF-424C-4F68-A0B2-D8AFD38D63E0}" type="pres">
      <dgm:prSet presAssocID="{5186259B-DB37-4AEE-9F51-6D98A1FDF76A}" presName="spacer" presStyleCnt="0"/>
      <dgm:spPr/>
    </dgm:pt>
    <dgm:pt modelId="{C6504200-8F89-4530-B04B-D35C285E393E}" type="pres">
      <dgm:prSet presAssocID="{FF3E1BF4-B34E-443E-B6F1-879388127F22}" presName="parentText" presStyleLbl="node1" presStyleIdx="3" presStyleCnt="4">
        <dgm:presLayoutVars>
          <dgm:chMax val="0"/>
          <dgm:bulletEnabled val="1"/>
        </dgm:presLayoutVars>
      </dgm:prSet>
      <dgm:spPr/>
      <dgm:t>
        <a:bodyPr/>
        <a:lstStyle/>
        <a:p>
          <a:endParaRPr lang="vi-VN"/>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BFAA5F0F-9F60-44DD-B77E-7DA7998168A5}" type="presOf" srcId="{FF3E1BF4-B34E-443E-B6F1-879388127F22}" destId="{C6504200-8F89-4530-B04B-D35C285E393E}"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BEA986EC-15D1-4E5D-A2AF-9F3FDAF45D55}" srcId="{4B5B2229-5E49-4160-B3AD-24C1438F96E0}" destId="{FF3E1BF4-B34E-443E-B6F1-879388127F22}" srcOrd="3" destOrd="0" parTransId="{8973AE29-69B3-4284-AF81-E32D87E31041}" sibTransId="{91D5A8DE-9AD6-4973-9991-332AA867CC79}"/>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 modelId="{FB798927-B0F4-44CE-89D7-FA187C2A4517}" type="presParOf" srcId="{15E5A8F8-F0BE-4703-9F14-626065D7065C}" destId="{81E59AEF-424C-4F68-A0B2-D8AFD38D63E0}" srcOrd="5" destOrd="0" presId="urn:microsoft.com/office/officeart/2005/8/layout/vList2"/>
    <dgm:cxn modelId="{7A7C7B53-9B0C-413E-91AB-81DD4616438A}" type="presParOf" srcId="{15E5A8F8-F0BE-4703-9F14-626065D7065C}" destId="{C6504200-8F89-4530-B04B-D35C285E393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432C97-F17D-4410-91EC-0EFC7D6651EF}"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F7218C80-B49A-46B6-B477-4C464C587F0E}">
      <dgm:prSet/>
      <dgm:spPr/>
      <dgm:t>
        <a:bodyPr/>
        <a:lstStyle/>
        <a:p>
          <a:r>
            <a:rPr lang="en-US"/>
            <a:t>1. Tìm thêm các cuốn sách hoặc bài đọc khác về công việc làm bếp.</a:t>
          </a:r>
        </a:p>
      </dgm:t>
    </dgm:pt>
    <dgm:pt modelId="{0194127C-9CDF-4805-9BC5-700FDCEFBFFD}" type="parTrans" cxnId="{D2AFAE73-7BA5-4D74-96D9-5A87007AB0B7}">
      <dgm:prSet/>
      <dgm:spPr/>
      <dgm:t>
        <a:bodyPr/>
        <a:lstStyle/>
        <a:p>
          <a:endParaRPr lang="en-US"/>
        </a:p>
      </dgm:t>
    </dgm:pt>
    <dgm:pt modelId="{8493ACD1-BA33-4AA3-9349-1D0ECA522D25}" type="sibTrans" cxnId="{D2AFAE73-7BA5-4D74-96D9-5A87007AB0B7}">
      <dgm:prSet/>
      <dgm:spPr/>
      <dgm:t>
        <a:bodyPr/>
        <a:lstStyle/>
        <a:p>
          <a:endParaRPr lang="en-US"/>
        </a:p>
      </dgm:t>
    </dgm:pt>
    <dgm:pt modelId="{81807DF2-7452-4DF6-A4AB-0F8DA6C1964C}">
      <dgm:prSet/>
      <dgm:spPr/>
      <dgm:t>
        <a:bodyPr/>
        <a:lstStyle/>
        <a:p>
          <a:r>
            <a:rPr lang="en-US"/>
            <a:t>2. Trao đổi với người thân về những cuốn sách hoặc bài đọc em sưu tầm được.</a:t>
          </a:r>
        </a:p>
      </dgm:t>
    </dgm:pt>
    <dgm:pt modelId="{7AF7D977-D6BC-4EE0-AD74-9DBD14996F9C}" type="parTrans" cxnId="{C8C3C3D6-AABF-4B54-B5A0-D7C97C1DD226}">
      <dgm:prSet/>
      <dgm:spPr/>
      <dgm:t>
        <a:bodyPr/>
        <a:lstStyle/>
        <a:p>
          <a:endParaRPr lang="en-US"/>
        </a:p>
      </dgm:t>
    </dgm:pt>
    <dgm:pt modelId="{2E964648-0458-4390-87CF-EA4F17623790}" type="sibTrans" cxnId="{C8C3C3D6-AABF-4B54-B5A0-D7C97C1DD226}">
      <dgm:prSet/>
      <dgm:spPr/>
      <dgm:t>
        <a:bodyPr/>
        <a:lstStyle/>
        <a:p>
          <a:endParaRPr lang="en-US"/>
        </a:p>
      </dgm:t>
    </dgm:pt>
    <dgm:pt modelId="{A09EEA9E-FE68-4266-ADC0-B03234335FED}" type="pres">
      <dgm:prSet presAssocID="{81432C97-F17D-4410-91EC-0EFC7D6651EF}" presName="linear" presStyleCnt="0">
        <dgm:presLayoutVars>
          <dgm:animLvl val="lvl"/>
          <dgm:resizeHandles val="exact"/>
        </dgm:presLayoutVars>
      </dgm:prSet>
      <dgm:spPr/>
      <dgm:t>
        <a:bodyPr/>
        <a:lstStyle/>
        <a:p>
          <a:endParaRPr lang="vi-VN"/>
        </a:p>
      </dgm:t>
    </dgm:pt>
    <dgm:pt modelId="{4B47751A-872E-4E98-B6E4-347F723E7498}" type="pres">
      <dgm:prSet presAssocID="{F7218C80-B49A-46B6-B477-4C464C587F0E}" presName="parentText" presStyleLbl="node1" presStyleIdx="0" presStyleCnt="2">
        <dgm:presLayoutVars>
          <dgm:chMax val="0"/>
          <dgm:bulletEnabled val="1"/>
        </dgm:presLayoutVars>
      </dgm:prSet>
      <dgm:spPr/>
      <dgm:t>
        <a:bodyPr/>
        <a:lstStyle/>
        <a:p>
          <a:endParaRPr lang="vi-VN"/>
        </a:p>
      </dgm:t>
    </dgm:pt>
    <dgm:pt modelId="{BF2447AC-2D89-4B46-AF28-B9AD0977931B}" type="pres">
      <dgm:prSet presAssocID="{8493ACD1-BA33-4AA3-9349-1D0ECA522D25}" presName="spacer" presStyleCnt="0"/>
      <dgm:spPr/>
    </dgm:pt>
    <dgm:pt modelId="{DE7E7BEB-9A2B-4EBB-B10E-833D10A6FFEE}" type="pres">
      <dgm:prSet presAssocID="{81807DF2-7452-4DF6-A4AB-0F8DA6C1964C}" presName="parentText" presStyleLbl="node1" presStyleIdx="1" presStyleCnt="2">
        <dgm:presLayoutVars>
          <dgm:chMax val="0"/>
          <dgm:bulletEnabled val="1"/>
        </dgm:presLayoutVars>
      </dgm:prSet>
      <dgm:spPr/>
      <dgm:t>
        <a:bodyPr/>
        <a:lstStyle/>
        <a:p>
          <a:endParaRPr lang="vi-VN"/>
        </a:p>
      </dgm:t>
    </dgm:pt>
  </dgm:ptLst>
  <dgm:cxnLst>
    <dgm:cxn modelId="{902D15A5-761A-40DB-82EF-33B2FE8F0E50}" type="presOf" srcId="{81807DF2-7452-4DF6-A4AB-0F8DA6C1964C}" destId="{DE7E7BEB-9A2B-4EBB-B10E-833D10A6FFEE}" srcOrd="0" destOrd="0" presId="urn:microsoft.com/office/officeart/2005/8/layout/vList2"/>
    <dgm:cxn modelId="{CE6E61BD-3E5D-4B88-B8DD-42880EA87501}" type="presOf" srcId="{F7218C80-B49A-46B6-B477-4C464C587F0E}" destId="{4B47751A-872E-4E98-B6E4-347F723E7498}" srcOrd="0" destOrd="0" presId="urn:microsoft.com/office/officeart/2005/8/layout/vList2"/>
    <dgm:cxn modelId="{C8C3C3D6-AABF-4B54-B5A0-D7C97C1DD226}" srcId="{81432C97-F17D-4410-91EC-0EFC7D6651EF}" destId="{81807DF2-7452-4DF6-A4AB-0F8DA6C1964C}" srcOrd="1" destOrd="0" parTransId="{7AF7D977-D6BC-4EE0-AD74-9DBD14996F9C}" sibTransId="{2E964648-0458-4390-87CF-EA4F17623790}"/>
    <dgm:cxn modelId="{E898CF52-5470-49F3-A3F7-EAB1A6AA05EE}" type="presOf" srcId="{81432C97-F17D-4410-91EC-0EFC7D6651EF}" destId="{A09EEA9E-FE68-4266-ADC0-B03234335FED}" srcOrd="0" destOrd="0" presId="urn:microsoft.com/office/officeart/2005/8/layout/vList2"/>
    <dgm:cxn modelId="{D2AFAE73-7BA5-4D74-96D9-5A87007AB0B7}" srcId="{81432C97-F17D-4410-91EC-0EFC7D6651EF}" destId="{F7218C80-B49A-46B6-B477-4C464C587F0E}" srcOrd="0" destOrd="0" parTransId="{0194127C-9CDF-4805-9BC5-700FDCEFBFFD}" sibTransId="{8493ACD1-BA33-4AA3-9349-1D0ECA522D25}"/>
    <dgm:cxn modelId="{1B6F8A3A-FE01-40BB-8A14-EC5FA30B00F0}" type="presParOf" srcId="{A09EEA9E-FE68-4266-ADC0-B03234335FED}" destId="{4B47751A-872E-4E98-B6E4-347F723E7498}" srcOrd="0" destOrd="0" presId="urn:microsoft.com/office/officeart/2005/8/layout/vList2"/>
    <dgm:cxn modelId="{5A1F46F9-5894-4DF0-828D-B1F7D47107D2}" type="presParOf" srcId="{A09EEA9E-FE68-4266-ADC0-B03234335FED}" destId="{BF2447AC-2D89-4B46-AF28-B9AD0977931B}" srcOrd="1" destOrd="0" presId="urn:microsoft.com/office/officeart/2005/8/layout/vList2"/>
    <dgm:cxn modelId="{F5FA5C0E-055C-4A23-B5A0-7BF32E3CEE3D}" type="presParOf" srcId="{A09EEA9E-FE68-4266-ADC0-B03234335FED}" destId="{DE7E7BEB-9A2B-4EBB-B10E-833D10A6FFE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52792"/>
          <a:ext cx="8639033" cy="965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latin typeface="Arial" panose="020B0604020202020204" pitchFamily="34" charset="0"/>
              <a:cs typeface="Arial" panose="020B0604020202020204" pitchFamily="34" charset="0"/>
            </a:rPr>
            <a:t>1.</a:t>
          </a:r>
          <a:r>
            <a:rPr lang="vi-VN" sz="2500" kern="1200" dirty="0">
              <a:latin typeface="Arial" panose="020B0604020202020204" pitchFamily="34" charset="0"/>
              <a:cs typeface="Arial" panose="020B0604020202020204" pitchFamily="34" charset="0"/>
            </a:rPr>
            <a:t> Đọc đúng từ ngữ, câu, đoạn và toàn bộ bài đọc </a:t>
          </a:r>
          <a:r>
            <a:rPr lang="vi-VN" sz="2500" i="1" kern="1200" dirty="0">
              <a:latin typeface="Arial" panose="020B0604020202020204" pitchFamily="34" charset="0"/>
              <a:cs typeface="Arial" panose="020B0604020202020204" pitchFamily="34" charset="0"/>
            </a:rPr>
            <a:t>Tạm biệt mùa hè</a:t>
          </a:r>
          <a:r>
            <a:rPr lang="en-US" sz="2500" i="1" kern="1200" dirty="0">
              <a:latin typeface="Arial" panose="020B0604020202020204" pitchFamily="34" charset="0"/>
              <a:cs typeface="Arial" panose="020B0604020202020204" pitchFamily="34" charset="0"/>
            </a:rPr>
            <a:t>.</a:t>
          </a:r>
          <a:endParaRPr lang="en-US" sz="2500" kern="1200" dirty="0">
            <a:latin typeface="Arial" panose="020B0604020202020204" pitchFamily="34" charset="0"/>
            <a:cs typeface="Arial" panose="020B0604020202020204" pitchFamily="34" charset="0"/>
          </a:endParaRPr>
        </a:p>
      </dsp:txBody>
      <dsp:txXfrm>
        <a:off x="47120" y="99912"/>
        <a:ext cx="8544793" cy="871010"/>
      </dsp:txXfrm>
    </dsp:sp>
    <dsp:sp modelId="{C0558356-92C6-451E-BEC5-324ACEE2AA1B}">
      <dsp:nvSpPr>
        <dsp:cNvPr id="0" name=""/>
        <dsp:cNvSpPr/>
      </dsp:nvSpPr>
      <dsp:spPr>
        <a:xfrm>
          <a:off x="0" y="1090042"/>
          <a:ext cx="8639033" cy="58348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latin typeface="Arial" panose="020B0604020202020204" pitchFamily="34" charset="0"/>
              <a:cs typeface="Arial" panose="020B0604020202020204" pitchFamily="34" charset="0"/>
            </a:rPr>
            <a:t>2.</a:t>
          </a:r>
          <a:r>
            <a:rPr lang="vi-VN"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Hiểu</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nghĩa</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các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từ</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khó</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hiểu</a:t>
          </a:r>
          <a:r>
            <a:rPr lang="en-US" sz="2500" kern="1200" dirty="0">
              <a:latin typeface="Arial" panose="020B0604020202020204" pitchFamily="34" charset="0"/>
              <a:cs typeface="Arial" panose="020B0604020202020204" pitchFamily="34" charset="0"/>
            </a:rPr>
            <a:t> </a:t>
          </a:r>
          <a:r>
            <a:rPr lang="vi-VN" sz="2500" kern="1200" dirty="0">
              <a:latin typeface="Arial" panose="020B0604020202020204" pitchFamily="34" charset="0"/>
              <a:cs typeface="Arial" panose="020B0604020202020204" pitchFamily="34" charset="0"/>
            </a:rPr>
            <a:t>nội dung bài đọc</a:t>
          </a:r>
          <a:r>
            <a:rPr lang="en-US" sz="2500" kern="1200" dirty="0">
              <a:latin typeface="Arial" panose="020B0604020202020204" pitchFamily="34" charset="0"/>
              <a:cs typeface="Arial" panose="020B0604020202020204" pitchFamily="34" charset="0"/>
            </a:rPr>
            <a:t>.</a:t>
          </a:r>
        </a:p>
      </dsp:txBody>
      <dsp:txXfrm>
        <a:off x="28483" y="1118525"/>
        <a:ext cx="8582067" cy="526517"/>
      </dsp:txXfrm>
    </dsp:sp>
    <dsp:sp modelId="{5C14C2DD-02CC-444F-8176-5060A103A828}">
      <dsp:nvSpPr>
        <dsp:cNvPr id="0" name=""/>
        <dsp:cNvSpPr/>
      </dsp:nvSpPr>
      <dsp:spPr>
        <a:xfrm>
          <a:off x="0" y="1745526"/>
          <a:ext cx="8639033" cy="96525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latin typeface="Arial" panose="020B0604020202020204" pitchFamily="34" charset="0"/>
              <a:cs typeface="Arial" panose="020B0604020202020204" pitchFamily="34" charset="0"/>
            </a:rPr>
            <a:t>3.</a:t>
          </a:r>
          <a:r>
            <a:rPr lang="vi-VN"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Bước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đầu</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biết</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thể</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hiện</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giọng</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đọc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của</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bài</a:t>
          </a:r>
          <a:r>
            <a:rPr lang="en-US" sz="2500" kern="1200" dirty="0">
              <a:latin typeface="Arial" panose="020B0604020202020204" pitchFamily="34" charset="0"/>
              <a:cs typeface="Arial" panose="020B0604020202020204" pitchFamily="34" charset="0"/>
            </a:rPr>
            <a:t>.</a:t>
          </a:r>
        </a:p>
      </dsp:txBody>
      <dsp:txXfrm>
        <a:off x="47120" y="1792646"/>
        <a:ext cx="8544793" cy="871010"/>
      </dsp:txXfrm>
    </dsp:sp>
    <dsp:sp modelId="{C6504200-8F89-4530-B04B-D35C285E393E}">
      <dsp:nvSpPr>
        <dsp:cNvPr id="0" name=""/>
        <dsp:cNvSpPr/>
      </dsp:nvSpPr>
      <dsp:spPr>
        <a:xfrm>
          <a:off x="0" y="2782776"/>
          <a:ext cx="8639033" cy="96525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latin typeface="Arial" panose="020B0604020202020204" pitchFamily="34" charset="0"/>
              <a:cs typeface="Arial" panose="020B0604020202020204" pitchFamily="34" charset="0"/>
            </a:rPr>
            <a:t>4.</a:t>
          </a:r>
          <a:r>
            <a:rPr lang="vi-VN" sz="2500" kern="1200" dirty="0">
              <a:latin typeface="Arial" panose="020B0604020202020204" pitchFamily="34" charset="0"/>
              <a:cs typeface="Arial" panose="020B0604020202020204" pitchFamily="34" charset="0"/>
            </a:rPr>
            <a:t> </a:t>
          </a:r>
          <a:r>
            <a:rPr lang="en-US" sz="2500" kern="1200" dirty="0">
              <a:latin typeface="Arial" panose="020B0604020202020204" pitchFamily="34" charset="0"/>
              <a:cs typeface="Arial" panose="020B0604020202020204" pitchFamily="34" charset="0"/>
            </a:rPr>
            <a:t>Chia </a:t>
          </a:r>
          <a:r>
            <a:rPr lang="en-US" sz="2500" kern="1200" dirty="0" err="1">
              <a:latin typeface="Arial" panose="020B0604020202020204" pitchFamily="34" charset="0"/>
              <a:cs typeface="Arial" panose="020B0604020202020204" pitchFamily="34" charset="0"/>
            </a:rPr>
            <a:t>sẻ</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những</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câu</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chuyện</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đã</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đọc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về</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công</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việc</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làm</a:t>
          </a:r>
          <a:r>
            <a:rPr lang="en-US" sz="2500" kern="1200" dirty="0">
              <a:latin typeface="Arial" panose="020B0604020202020204" pitchFamily="34" charset="0"/>
              <a:cs typeface="Arial" panose="020B0604020202020204" pitchFamily="34" charset="0"/>
            </a:rPr>
            <a:t> </a:t>
          </a:r>
          <a:r>
            <a:rPr lang="en-US" sz="2500" kern="1200" dirty="0" err="1">
              <a:latin typeface="Arial" panose="020B0604020202020204" pitchFamily="34" charset="0"/>
              <a:cs typeface="Arial" panose="020B0604020202020204" pitchFamily="34" charset="0"/>
            </a:rPr>
            <a:t>bếp</a:t>
          </a:r>
          <a:r>
            <a:rPr lang="en-US" sz="2500" kern="1200" dirty="0">
              <a:latin typeface="Arial" panose="020B0604020202020204" pitchFamily="34" charset="0"/>
              <a:cs typeface="Arial" panose="020B0604020202020204" pitchFamily="34" charset="0"/>
            </a:rPr>
            <a:t>.</a:t>
          </a:r>
        </a:p>
      </dsp:txBody>
      <dsp:txXfrm>
        <a:off x="47120" y="2829896"/>
        <a:ext cx="8544793" cy="871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317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Ví</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dụ</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8</a:t>
            </a:fld>
            <a:endParaRPr lang="en-US"/>
          </a:p>
        </p:txBody>
      </p:sp>
    </p:spTree>
    <p:extLst>
      <p:ext uri="{BB962C8B-B14F-4D97-AF65-F5344CB8AC3E}">
        <p14:creationId xmlns:p14="http://schemas.microsoft.com/office/powerpoint/2010/main" val="386153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25</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31</a:t>
            </a:fld>
            <a:endParaRPr lang="en-US"/>
          </a:p>
        </p:txBody>
      </p:sp>
    </p:spTree>
    <p:extLst>
      <p:ext uri="{BB962C8B-B14F-4D97-AF65-F5344CB8AC3E}">
        <p14:creationId xmlns:p14="http://schemas.microsoft.com/office/powerpoint/2010/main" val="4022682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92239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543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4393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19492138"/>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834633206"/>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2022/9/23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634846133"/>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2022/9/23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474786396"/>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2022/9/23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022310734"/>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625427646"/>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p:cNvSpPr>
            <a:spLocks noGrp="1"/>
          </p:cNvSpPr>
          <p:nvPr>
            <p:ph type="body" sz="half" idx="2" hasCustomPrompt="1"/>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449313841"/>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8623560"/>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3" y="365130"/>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684387055"/>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9" indent="0" algn="ctr">
              <a:buNone/>
              <a:defRPr>
                <a:solidFill>
                  <a:schemeClr val="tx1">
                    <a:tint val="75000"/>
                  </a:schemeClr>
                </a:solidFill>
              </a:defRPr>
            </a:lvl2pPr>
            <a:lvl3pPr marL="609599" indent="0" algn="ctr">
              <a:buNone/>
              <a:defRPr>
                <a:solidFill>
                  <a:schemeClr val="tx1">
                    <a:tint val="75000"/>
                  </a:schemeClr>
                </a:solidFill>
              </a:defRPr>
            </a:lvl3pPr>
            <a:lvl4pPr marL="914401" indent="0" algn="ctr">
              <a:buNone/>
              <a:defRPr>
                <a:solidFill>
                  <a:schemeClr val="tx1">
                    <a:tint val="75000"/>
                  </a:schemeClr>
                </a:solidFill>
              </a:defRPr>
            </a:lvl4pPr>
            <a:lvl5pPr marL="1219200" indent="0" algn="ctr">
              <a:buNone/>
              <a:defRPr>
                <a:solidFill>
                  <a:schemeClr val="tx1">
                    <a:tint val="75000"/>
                  </a:schemeClr>
                </a:solidFill>
              </a:defRPr>
            </a:lvl5pPr>
            <a:lvl6pPr marL="1524001"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15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5184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300">
                <a:solidFill>
                  <a:schemeClr val="tx1">
                    <a:tint val="75000"/>
                  </a:schemeClr>
                </a:solidFill>
              </a:defRPr>
            </a:lvl1pPr>
            <a:lvl2pPr marL="304799" indent="0">
              <a:buNone/>
              <a:defRPr sz="1200">
                <a:solidFill>
                  <a:schemeClr val="tx1">
                    <a:tint val="75000"/>
                  </a:schemeClr>
                </a:solidFill>
              </a:defRPr>
            </a:lvl2pPr>
            <a:lvl3pPr marL="609599" indent="0">
              <a:buNone/>
              <a:defRPr sz="1100">
                <a:solidFill>
                  <a:schemeClr val="tx1">
                    <a:tint val="75000"/>
                  </a:schemeClr>
                </a:solidFill>
              </a:defRPr>
            </a:lvl3pPr>
            <a:lvl4pPr marL="914401" indent="0">
              <a:buNone/>
              <a:defRPr sz="900">
                <a:solidFill>
                  <a:schemeClr val="tx1">
                    <a:tint val="75000"/>
                  </a:schemeClr>
                </a:solidFill>
              </a:defRPr>
            </a:lvl4pPr>
            <a:lvl5pPr marL="1219200" indent="0">
              <a:buNone/>
              <a:defRPr sz="900">
                <a:solidFill>
                  <a:schemeClr val="tx1">
                    <a:tint val="75000"/>
                  </a:schemeClr>
                </a:solidFill>
              </a:defRPr>
            </a:lvl5pPr>
            <a:lvl6pPr marL="1524001" indent="0">
              <a:buNone/>
              <a:defRPr sz="900">
                <a:solidFill>
                  <a:schemeClr val="tx1">
                    <a:tint val="75000"/>
                  </a:schemeClr>
                </a:solidFill>
              </a:defRPr>
            </a:lvl6pPr>
            <a:lvl7pPr marL="1828800" indent="0">
              <a:buNone/>
              <a:defRPr sz="900">
                <a:solidFill>
                  <a:schemeClr val="tx1">
                    <a:tint val="75000"/>
                  </a:schemeClr>
                </a:solidFill>
              </a:defRPr>
            </a:lvl7pPr>
            <a:lvl8pPr marL="2133600" indent="0">
              <a:buNone/>
              <a:defRPr sz="900">
                <a:solidFill>
                  <a:schemeClr val="tx1">
                    <a:tint val="75000"/>
                  </a:schemeClr>
                </a:solidFill>
              </a:defRPr>
            </a:lvl8pPr>
            <a:lvl9pPr marL="243840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475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008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9" indent="0">
              <a:buNone/>
              <a:defRPr sz="1300" b="1"/>
            </a:lvl2pPr>
            <a:lvl3pPr marL="609599" indent="0">
              <a:buNone/>
              <a:defRPr sz="1200" b="1"/>
            </a:lvl3pPr>
            <a:lvl4pPr marL="914401" indent="0">
              <a:buNone/>
              <a:defRPr sz="1100" b="1"/>
            </a:lvl4pPr>
            <a:lvl5pPr marL="1219200" indent="0">
              <a:buNone/>
              <a:defRPr sz="1100" b="1"/>
            </a:lvl5pPr>
            <a:lvl6pPr marL="1524001" indent="0">
              <a:buNone/>
              <a:defRPr sz="1100" b="1"/>
            </a:lvl6pPr>
            <a:lvl7pPr marL="1828800" indent="0">
              <a:buNone/>
              <a:defRPr sz="1100" b="1"/>
            </a:lvl7pPr>
            <a:lvl8pPr marL="2133600" indent="0">
              <a:buNone/>
              <a:defRPr sz="1100" b="1"/>
            </a:lvl8pPr>
            <a:lvl9pPr marL="243840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9" indent="0">
              <a:buNone/>
              <a:defRPr sz="1300" b="1"/>
            </a:lvl2pPr>
            <a:lvl3pPr marL="609599" indent="0">
              <a:buNone/>
              <a:defRPr sz="1200" b="1"/>
            </a:lvl3pPr>
            <a:lvl4pPr marL="914401" indent="0">
              <a:buNone/>
              <a:defRPr sz="1100" b="1"/>
            </a:lvl4pPr>
            <a:lvl5pPr marL="1219200" indent="0">
              <a:buNone/>
              <a:defRPr sz="1100" b="1"/>
            </a:lvl5pPr>
            <a:lvl6pPr marL="1524001" indent="0">
              <a:buNone/>
              <a:defRPr sz="1100" b="1"/>
            </a:lvl6pPr>
            <a:lvl7pPr marL="1828800" indent="0">
              <a:buNone/>
              <a:defRPr sz="1100" b="1"/>
            </a:lvl7pPr>
            <a:lvl8pPr marL="2133600" indent="0">
              <a:buNone/>
              <a:defRPr sz="1100" b="1"/>
            </a:lvl8pPr>
            <a:lvl9pPr marL="243840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9550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0433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4594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0" y="182036"/>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7"/>
            <a:ext cx="2005543" cy="3127375"/>
          </a:xfrm>
        </p:spPr>
        <p:txBody>
          <a:bodyPr/>
          <a:lstStyle>
            <a:lvl1pPr marL="0" indent="0">
              <a:buNone/>
              <a:defRPr sz="900"/>
            </a:lvl1pPr>
            <a:lvl2pPr marL="304799" indent="0">
              <a:buNone/>
              <a:defRPr sz="800"/>
            </a:lvl2pPr>
            <a:lvl3pPr marL="609599" indent="0">
              <a:buNone/>
              <a:defRPr sz="700"/>
            </a:lvl3pPr>
            <a:lvl4pPr marL="914401" indent="0">
              <a:buNone/>
              <a:defRPr sz="700"/>
            </a:lvl4pPr>
            <a:lvl5pPr marL="1219200" indent="0">
              <a:buNone/>
              <a:defRPr sz="700"/>
            </a:lvl5pPr>
            <a:lvl6pPr marL="1524001" indent="0">
              <a:buNone/>
              <a:defRPr sz="700"/>
            </a:lvl6pPr>
            <a:lvl7pPr marL="1828800" indent="0">
              <a:buNone/>
              <a:defRPr sz="700"/>
            </a:lvl7pPr>
            <a:lvl8pPr marL="2133600" indent="0">
              <a:buNone/>
              <a:defRPr sz="700"/>
            </a:lvl8pPr>
            <a:lvl9pPr marL="243840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3528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9" indent="0">
              <a:buNone/>
              <a:defRPr sz="1900"/>
            </a:lvl2pPr>
            <a:lvl3pPr marL="609599" indent="0">
              <a:buNone/>
              <a:defRPr sz="1600"/>
            </a:lvl3pPr>
            <a:lvl4pPr marL="914401" indent="0">
              <a:buNone/>
              <a:defRPr sz="1300"/>
            </a:lvl4pPr>
            <a:lvl5pPr marL="1219200" indent="0">
              <a:buNone/>
              <a:defRPr sz="1300"/>
            </a:lvl5pPr>
            <a:lvl6pPr marL="1524001" indent="0">
              <a:buNone/>
              <a:defRPr sz="1300"/>
            </a:lvl6pPr>
            <a:lvl7pPr marL="1828800" indent="0">
              <a:buNone/>
              <a:defRPr sz="1300"/>
            </a:lvl7pPr>
            <a:lvl8pPr marL="2133600" indent="0">
              <a:buNone/>
              <a:defRPr sz="1300"/>
            </a:lvl8pPr>
            <a:lvl9pPr marL="2438402" indent="0">
              <a:buNone/>
              <a:defRPr sz="13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00"/>
            </a:lvl1pPr>
            <a:lvl2pPr marL="304799" indent="0">
              <a:buNone/>
              <a:defRPr sz="800"/>
            </a:lvl2pPr>
            <a:lvl3pPr marL="609599" indent="0">
              <a:buNone/>
              <a:defRPr sz="700"/>
            </a:lvl3pPr>
            <a:lvl4pPr marL="914401" indent="0">
              <a:buNone/>
              <a:defRPr sz="700"/>
            </a:lvl4pPr>
            <a:lvl5pPr marL="1219200" indent="0">
              <a:buNone/>
              <a:defRPr sz="700"/>
            </a:lvl5pPr>
            <a:lvl6pPr marL="1524001" indent="0">
              <a:buNone/>
              <a:defRPr sz="700"/>
            </a:lvl6pPr>
            <a:lvl7pPr marL="1828800" indent="0">
              <a:buNone/>
              <a:defRPr sz="700"/>
            </a:lvl7pPr>
            <a:lvl8pPr marL="2133600" indent="0">
              <a:buNone/>
              <a:defRPr sz="700"/>
            </a:lvl8pPr>
            <a:lvl9pPr marL="243840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2723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7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623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917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2022/9/23</a:t>
            </a:fld>
            <a:endParaRPr lang="zh-CN" altLang="en-US"/>
          </a:p>
        </p:txBody>
      </p:sp>
      <p:sp>
        <p:nvSpPr>
          <p:cNvPr id="5" name="页脚占位符 4">
            <a:extLst>
              <a:ext uri="{FF2B5EF4-FFF2-40B4-BE49-F238E27FC236}">
                <a16:creationId xmlns:a16="http://schemas.microsoft.com/office/drawing/2014/main" xmlns=""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36554605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2022/9/23</a:t>
            </a:fld>
            <a:endParaRPr lang="zh-CN" altLang="en-US"/>
          </a:p>
        </p:txBody>
      </p:sp>
      <p:sp>
        <p:nvSpPr>
          <p:cNvPr id="5" name="页脚占位符 4">
            <a:extLst>
              <a:ext uri="{FF2B5EF4-FFF2-40B4-BE49-F238E27FC236}">
                <a16:creationId xmlns:a16="http://schemas.microsoft.com/office/drawing/2014/main" xmlns=""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13953589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2022/9/23</a:t>
            </a:fld>
            <a:endParaRPr lang="zh-CN" altLang="en-US"/>
          </a:p>
        </p:txBody>
      </p:sp>
      <p:sp>
        <p:nvSpPr>
          <p:cNvPr id="5" name="页脚占位符 4">
            <a:extLst>
              <a:ext uri="{FF2B5EF4-FFF2-40B4-BE49-F238E27FC236}">
                <a16:creationId xmlns:a16="http://schemas.microsoft.com/office/drawing/2014/main" xmlns=""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19001184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xmlns=""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2022/9/23</a:t>
            </a:fld>
            <a:endParaRPr lang="zh-CN" altLang="en-US"/>
          </a:p>
        </p:txBody>
      </p:sp>
      <p:sp>
        <p:nvSpPr>
          <p:cNvPr id="6" name="页脚占位符 4">
            <a:extLst>
              <a:ext uri="{FF2B5EF4-FFF2-40B4-BE49-F238E27FC236}">
                <a16:creationId xmlns:a16="http://schemas.microsoft.com/office/drawing/2014/main" xmlns=""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14121192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xmlns=""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2022/9/23</a:t>
            </a:fld>
            <a:endParaRPr lang="zh-CN" altLang="en-US"/>
          </a:p>
        </p:txBody>
      </p:sp>
      <p:sp>
        <p:nvSpPr>
          <p:cNvPr id="8" name="页脚占位符 4">
            <a:extLst>
              <a:ext uri="{FF2B5EF4-FFF2-40B4-BE49-F238E27FC236}">
                <a16:creationId xmlns:a16="http://schemas.microsoft.com/office/drawing/2014/main" xmlns=""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15314620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2022/9/23</a:t>
            </a:fld>
            <a:endParaRPr lang="zh-CN" altLang="en-US"/>
          </a:p>
        </p:txBody>
      </p:sp>
      <p:sp>
        <p:nvSpPr>
          <p:cNvPr id="4" name="页脚占位符 4">
            <a:extLst>
              <a:ext uri="{FF2B5EF4-FFF2-40B4-BE49-F238E27FC236}">
                <a16:creationId xmlns:a16="http://schemas.microsoft.com/office/drawing/2014/main" xmlns=""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15542883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2022/9/23</a:t>
            </a:fld>
            <a:endParaRPr lang="zh-CN" altLang="en-US"/>
          </a:p>
        </p:txBody>
      </p:sp>
      <p:sp>
        <p:nvSpPr>
          <p:cNvPr id="3" name="页脚占位符 4">
            <a:extLst>
              <a:ext uri="{FF2B5EF4-FFF2-40B4-BE49-F238E27FC236}">
                <a16:creationId xmlns:a16="http://schemas.microsoft.com/office/drawing/2014/main" xmlns=""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xmlns=""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25118998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2022/9/23</a:t>
            </a:fld>
            <a:endParaRPr lang="zh-CN" altLang="en-US"/>
          </a:p>
        </p:txBody>
      </p:sp>
      <p:sp>
        <p:nvSpPr>
          <p:cNvPr id="6" name="页脚占位符 4">
            <a:extLst>
              <a:ext uri="{FF2B5EF4-FFF2-40B4-BE49-F238E27FC236}">
                <a16:creationId xmlns:a16="http://schemas.microsoft.com/office/drawing/2014/main" xmlns=""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9913517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2022/9/23</a:t>
            </a:fld>
            <a:endParaRPr lang="zh-CN" altLang="en-US"/>
          </a:p>
        </p:txBody>
      </p:sp>
      <p:sp>
        <p:nvSpPr>
          <p:cNvPr id="6" name="页脚占位符 4">
            <a:extLst>
              <a:ext uri="{FF2B5EF4-FFF2-40B4-BE49-F238E27FC236}">
                <a16:creationId xmlns:a16="http://schemas.microsoft.com/office/drawing/2014/main" xmlns=""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35844648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2022/9/23</a:t>
            </a:fld>
            <a:endParaRPr lang="zh-CN" altLang="en-US"/>
          </a:p>
        </p:txBody>
      </p:sp>
      <p:sp>
        <p:nvSpPr>
          <p:cNvPr id="5" name="页脚占位符 4">
            <a:extLst>
              <a:ext uri="{FF2B5EF4-FFF2-40B4-BE49-F238E27FC236}">
                <a16:creationId xmlns:a16="http://schemas.microsoft.com/office/drawing/2014/main" xmlns=""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4068533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97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2022/9/23</a:t>
            </a:fld>
            <a:endParaRPr lang="zh-CN" altLang="en-US"/>
          </a:p>
        </p:txBody>
      </p:sp>
      <p:sp>
        <p:nvSpPr>
          <p:cNvPr id="5" name="页脚占位符 4">
            <a:extLst>
              <a:ext uri="{FF2B5EF4-FFF2-40B4-BE49-F238E27FC236}">
                <a16:creationId xmlns:a16="http://schemas.microsoft.com/office/drawing/2014/main" xmlns=""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996616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067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69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5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6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40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60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8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30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33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88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xmlns=""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xmlns=""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xmlns=""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xmlns=""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xmlns=""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xmlns=""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xmlns=""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xmlns=""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xmlns=""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xmlns=""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xmlns=""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xmlns=""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xmlns=""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xmlns=""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xmlns=""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xmlns=""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xmlns=""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xmlns=""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xmlns=""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xmlns=""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xmlns=""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xmlns=""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xmlns=""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xmlns=""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xmlns=""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xmlns=""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xmlns=""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xmlns=""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xmlns=""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xmlns=""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xmlns=""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xmlns=""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xmlns=""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xmlns=""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xmlns=""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xmlns=""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xmlns=""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xmlns=""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xmlns=""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xmlns=""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xmlns=""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xmlns=""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xmlns=""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xmlns=""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xmlns=""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xmlns=""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xmlns=""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xmlns=""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xmlns=""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xmlns=""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xmlns=""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xmlns=""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xmlns=""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xmlns=""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xmlns=""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xmlns=""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xmlns=""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xmlns=""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xmlns=""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xmlns=""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xmlns=""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xmlns=""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xmlns=""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xmlns=""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xmlns=""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xmlns=""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xmlns=""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xmlns=""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xmlns=""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xmlns=""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xmlns=""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xmlns=""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xmlns=""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xmlns=""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xmlns=""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xmlns=""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xmlns=""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xmlns=""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xmlns=""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xmlns=""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xmlns=""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xmlns=""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49F51B-A2F2-482D-9C06-A092524DF03A}"/>
              </a:ext>
            </a:extLst>
          </p:cNvPr>
          <p:cNvSpPr>
            <a:spLocks noGrp="1"/>
          </p:cNvSpPr>
          <p:nvPr>
            <p:ph type="dt" sz="half" idx="10"/>
          </p:nvPr>
        </p:nvSpPr>
        <p:spPr/>
        <p:txBody>
          <a:bodyPr/>
          <a:lstStyle/>
          <a:p>
            <a:fld id="{A3C7057A-3CB6-4482-95B3-991E6705BD35}" type="datetimeFigureOut">
              <a:rPr lang="en-US" smtClean="0"/>
              <a:t>9/23/2022</a:t>
            </a:fld>
            <a:endParaRPr lang="en-US"/>
          </a:p>
        </p:txBody>
      </p:sp>
      <p:sp>
        <p:nvSpPr>
          <p:cNvPr id="5" name="Footer Placeholder 4">
            <a:extLst>
              <a:ext uri="{FF2B5EF4-FFF2-40B4-BE49-F238E27FC236}">
                <a16:creationId xmlns:a16="http://schemas.microsoft.com/office/drawing/2014/main" xmlns=""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t>9/23/2022</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21A4C4E-EACE-42A6-8D5F-EE4A117A09BA}"/>
              </a:ext>
            </a:extLst>
          </p:cNvPr>
          <p:cNvSpPr>
            <a:spLocks noGrp="1"/>
          </p:cNvSpPr>
          <p:nvPr>
            <p:ph type="dt" sz="half" idx="10"/>
          </p:nvPr>
        </p:nvSpPr>
        <p:spPr/>
        <p:txBody>
          <a:bodyPr/>
          <a:lstStyle/>
          <a:p>
            <a:fld id="{A3C7057A-3CB6-4482-95B3-991E6705BD35}" type="datetimeFigureOut">
              <a:rPr lang="en-US" smtClean="0"/>
              <a:t>9/23/2022</a:t>
            </a:fld>
            <a:endParaRPr lang="en-US"/>
          </a:p>
        </p:txBody>
      </p:sp>
      <p:sp>
        <p:nvSpPr>
          <p:cNvPr id="5" name="Footer Placeholder 4">
            <a:extLst>
              <a:ext uri="{FF2B5EF4-FFF2-40B4-BE49-F238E27FC236}">
                <a16:creationId xmlns:a16="http://schemas.microsoft.com/office/drawing/2014/main" xmlns=""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E37009-E083-4E6D-8B1F-1D7B5BA48CA2}"/>
              </a:ext>
            </a:extLst>
          </p:cNvPr>
          <p:cNvSpPr>
            <a:spLocks noGrp="1"/>
          </p:cNvSpPr>
          <p:nvPr>
            <p:ph type="dt" sz="half" idx="10"/>
          </p:nvPr>
        </p:nvSpPr>
        <p:spPr/>
        <p:txBody>
          <a:bodyPr/>
          <a:lstStyle/>
          <a:p>
            <a:fld id="{A3C7057A-3CB6-4482-95B3-991E6705BD35}" type="datetimeFigureOut">
              <a:rPr lang="en-US" smtClean="0"/>
              <a:t>9/23/2022</a:t>
            </a:fld>
            <a:endParaRPr lang="en-US"/>
          </a:p>
        </p:txBody>
      </p:sp>
      <p:sp>
        <p:nvSpPr>
          <p:cNvPr id="6" name="Footer Placeholder 5">
            <a:extLst>
              <a:ext uri="{FF2B5EF4-FFF2-40B4-BE49-F238E27FC236}">
                <a16:creationId xmlns:a16="http://schemas.microsoft.com/office/drawing/2014/main" xmlns=""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82C1C1-98A9-4164-98F9-5F3CFFBD0C04}"/>
              </a:ext>
            </a:extLst>
          </p:cNvPr>
          <p:cNvSpPr>
            <a:spLocks noGrp="1"/>
          </p:cNvSpPr>
          <p:nvPr>
            <p:ph type="dt" sz="half" idx="10"/>
          </p:nvPr>
        </p:nvSpPr>
        <p:spPr/>
        <p:txBody>
          <a:bodyPr/>
          <a:lstStyle/>
          <a:p>
            <a:fld id="{A3C7057A-3CB6-4482-95B3-991E6705BD35}" type="datetimeFigureOut">
              <a:rPr lang="en-US" smtClean="0"/>
              <a:t>9/23/2022</a:t>
            </a:fld>
            <a:endParaRPr lang="en-US"/>
          </a:p>
        </p:txBody>
      </p:sp>
      <p:sp>
        <p:nvSpPr>
          <p:cNvPr id="8" name="Footer Placeholder 7">
            <a:extLst>
              <a:ext uri="{FF2B5EF4-FFF2-40B4-BE49-F238E27FC236}">
                <a16:creationId xmlns:a16="http://schemas.microsoft.com/office/drawing/2014/main" xmlns=""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8A5676-A4BE-45B3-B9B8-61CF14A544D1}"/>
              </a:ext>
            </a:extLst>
          </p:cNvPr>
          <p:cNvSpPr>
            <a:spLocks noGrp="1"/>
          </p:cNvSpPr>
          <p:nvPr>
            <p:ph type="dt" sz="half" idx="10"/>
          </p:nvPr>
        </p:nvSpPr>
        <p:spPr/>
        <p:txBody>
          <a:bodyPr/>
          <a:lstStyle/>
          <a:p>
            <a:fld id="{A3C7057A-3CB6-4482-95B3-991E6705BD35}" type="datetimeFigureOut">
              <a:rPr lang="en-US" smtClean="0"/>
              <a:t>9/23/2022</a:t>
            </a:fld>
            <a:endParaRPr lang="en-US"/>
          </a:p>
        </p:txBody>
      </p:sp>
      <p:sp>
        <p:nvSpPr>
          <p:cNvPr id="4" name="Footer Placeholder 3">
            <a:extLst>
              <a:ext uri="{FF2B5EF4-FFF2-40B4-BE49-F238E27FC236}">
                <a16:creationId xmlns:a16="http://schemas.microsoft.com/office/drawing/2014/main" xmlns=""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704910-9590-4BC3-BB88-5C62276CEB10}"/>
              </a:ext>
            </a:extLst>
          </p:cNvPr>
          <p:cNvSpPr>
            <a:spLocks noGrp="1"/>
          </p:cNvSpPr>
          <p:nvPr>
            <p:ph type="dt" sz="half" idx="10"/>
          </p:nvPr>
        </p:nvSpPr>
        <p:spPr/>
        <p:txBody>
          <a:bodyPr/>
          <a:lstStyle/>
          <a:p>
            <a:fld id="{A3C7057A-3CB6-4482-95B3-991E6705BD35}" type="datetimeFigureOut">
              <a:rPr lang="en-US" smtClean="0"/>
              <a:t>9/23/2022</a:t>
            </a:fld>
            <a:endParaRPr lang="en-US"/>
          </a:p>
        </p:txBody>
      </p:sp>
      <p:sp>
        <p:nvSpPr>
          <p:cNvPr id="3" name="Footer Placeholder 2">
            <a:extLst>
              <a:ext uri="{FF2B5EF4-FFF2-40B4-BE49-F238E27FC236}">
                <a16:creationId xmlns:a16="http://schemas.microsoft.com/office/drawing/2014/main" xmlns=""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xmlns="" id="{C5A87F80-ECA2-4385-AC5B-BA85DBD61263}"/>
              </a:ext>
            </a:extLst>
          </p:cNvPr>
          <p:cNvSpPr>
            <a:spLocks noGrp="1"/>
          </p:cNvSpPr>
          <p:nvPr>
            <p:ph type="dt" sz="half" idx="10"/>
          </p:nvPr>
        </p:nvSpPr>
        <p:spPr/>
        <p:txBody>
          <a:bodyPr/>
          <a:lstStyle/>
          <a:p>
            <a:fld id="{A3C7057A-3CB6-4482-95B3-991E6705BD35}" type="datetimeFigureOut">
              <a:rPr lang="en-US" smtClean="0"/>
              <a:t>9/23/2022</a:t>
            </a:fld>
            <a:endParaRPr lang="en-US"/>
          </a:p>
        </p:txBody>
      </p:sp>
      <p:sp>
        <p:nvSpPr>
          <p:cNvPr id="6" name="Footer Placeholder 5">
            <a:extLst>
              <a:ext uri="{FF2B5EF4-FFF2-40B4-BE49-F238E27FC236}">
                <a16:creationId xmlns:a16="http://schemas.microsoft.com/office/drawing/2014/main" xmlns=""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xmlns=""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xmlns="" id="{29070A92-E8EB-4772-8E24-FA577A6553FC}"/>
              </a:ext>
            </a:extLst>
          </p:cNvPr>
          <p:cNvSpPr>
            <a:spLocks noGrp="1"/>
          </p:cNvSpPr>
          <p:nvPr>
            <p:ph type="dt" sz="half" idx="10"/>
          </p:nvPr>
        </p:nvSpPr>
        <p:spPr/>
        <p:txBody>
          <a:bodyPr/>
          <a:lstStyle/>
          <a:p>
            <a:fld id="{A3C7057A-3CB6-4482-95B3-991E6705BD35}" type="datetimeFigureOut">
              <a:rPr lang="en-US" smtClean="0"/>
              <a:t>9/23/2022</a:t>
            </a:fld>
            <a:endParaRPr lang="en-US"/>
          </a:p>
        </p:txBody>
      </p:sp>
      <p:sp>
        <p:nvSpPr>
          <p:cNvPr id="6" name="Footer Placeholder 5">
            <a:extLst>
              <a:ext uri="{FF2B5EF4-FFF2-40B4-BE49-F238E27FC236}">
                <a16:creationId xmlns:a16="http://schemas.microsoft.com/office/drawing/2014/main" xmlns=""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B7ABC-73FC-4185-9238-2377C477B14A}"/>
              </a:ext>
            </a:extLst>
          </p:cNvPr>
          <p:cNvSpPr>
            <a:spLocks noGrp="1"/>
          </p:cNvSpPr>
          <p:nvPr>
            <p:ph type="dt" sz="half" idx="10"/>
          </p:nvPr>
        </p:nvSpPr>
        <p:spPr/>
        <p:txBody>
          <a:bodyPr/>
          <a:lstStyle/>
          <a:p>
            <a:fld id="{A3C7057A-3CB6-4482-95B3-991E6705BD35}" type="datetimeFigureOut">
              <a:rPr lang="en-US" smtClean="0"/>
              <a:t>9/23/2022</a:t>
            </a:fld>
            <a:endParaRPr lang="en-US"/>
          </a:p>
        </p:txBody>
      </p:sp>
      <p:sp>
        <p:nvSpPr>
          <p:cNvPr id="5" name="Footer Placeholder 4">
            <a:extLst>
              <a:ext uri="{FF2B5EF4-FFF2-40B4-BE49-F238E27FC236}">
                <a16:creationId xmlns:a16="http://schemas.microsoft.com/office/drawing/2014/main" xmlns=""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AE70A-32DE-4FD3-BF12-0372F98449BB}"/>
              </a:ext>
            </a:extLst>
          </p:cNvPr>
          <p:cNvSpPr>
            <a:spLocks noGrp="1"/>
          </p:cNvSpPr>
          <p:nvPr>
            <p:ph type="dt" sz="half" idx="10"/>
          </p:nvPr>
        </p:nvSpPr>
        <p:spPr/>
        <p:txBody>
          <a:bodyPr/>
          <a:lstStyle/>
          <a:p>
            <a:fld id="{A3C7057A-3CB6-4482-95B3-991E6705BD35}" type="datetimeFigureOut">
              <a:rPr lang="en-US" smtClean="0"/>
              <a:t>9/23/2022</a:t>
            </a:fld>
            <a:endParaRPr lang="en-US"/>
          </a:p>
        </p:txBody>
      </p:sp>
      <p:sp>
        <p:nvSpPr>
          <p:cNvPr id="5" name="Footer Placeholder 4">
            <a:extLst>
              <a:ext uri="{FF2B5EF4-FFF2-40B4-BE49-F238E27FC236}">
                <a16:creationId xmlns:a16="http://schemas.microsoft.com/office/drawing/2014/main" xmlns=""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grpSp>
        <p:nvGrpSpPr>
          <p:cNvPr id="24" name="Google Shape;24;p4"/>
          <p:cNvGrpSpPr/>
          <p:nvPr/>
        </p:nvGrpSpPr>
        <p:grpSpPr>
          <a:xfrm flipH="1">
            <a:off x="10650064" y="5780030"/>
            <a:ext cx="1181968" cy="729495"/>
            <a:chOff x="-9983187" y="5915863"/>
            <a:chExt cx="392750" cy="242400"/>
          </a:xfrm>
        </p:grpSpPr>
        <p:sp>
          <p:nvSpPr>
            <p:cNvPr id="25" name="Google Shape;25;p4"/>
            <p:cNvSpPr/>
            <p:nvPr/>
          </p:nvSpPr>
          <p:spPr>
            <a:xfrm>
              <a:off x="-9983187" y="5915863"/>
              <a:ext cx="392750" cy="242400"/>
            </a:xfrm>
            <a:custGeom>
              <a:avLst/>
              <a:gdLst/>
              <a:ahLst/>
              <a:cxnLst/>
              <a:rect l="l" t="t" r="r" b="b"/>
              <a:pathLst>
                <a:path w="15710" h="9696" extrusionOk="0">
                  <a:moveTo>
                    <a:pt x="7803" y="0"/>
                  </a:moveTo>
                  <a:cubicBezTo>
                    <a:pt x="5292" y="0"/>
                    <a:pt x="2752" y="575"/>
                    <a:pt x="2752" y="575"/>
                  </a:cubicBezTo>
                  <a:cubicBezTo>
                    <a:pt x="173" y="862"/>
                    <a:pt x="1" y="9580"/>
                    <a:pt x="3414" y="9580"/>
                  </a:cubicBezTo>
                  <a:cubicBezTo>
                    <a:pt x="3428" y="9580"/>
                    <a:pt x="3441" y="9580"/>
                    <a:pt x="3455" y="9580"/>
                  </a:cubicBezTo>
                  <a:cubicBezTo>
                    <a:pt x="6910" y="9510"/>
                    <a:pt x="13023" y="9696"/>
                    <a:pt x="14367" y="8756"/>
                  </a:cubicBezTo>
                  <a:cubicBezTo>
                    <a:pt x="15710" y="7817"/>
                    <a:pt x="13434" y="7999"/>
                    <a:pt x="12502" y="7246"/>
                  </a:cubicBezTo>
                  <a:cubicBezTo>
                    <a:pt x="11574" y="6488"/>
                    <a:pt x="14162" y="2334"/>
                    <a:pt x="11563" y="754"/>
                  </a:cubicBezTo>
                  <a:cubicBezTo>
                    <a:pt x="10626" y="183"/>
                    <a:pt x="9219" y="0"/>
                    <a:pt x="7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9910587" y="6016063"/>
              <a:ext cx="42275" cy="42275"/>
            </a:xfrm>
            <a:custGeom>
              <a:avLst/>
              <a:gdLst/>
              <a:ahLst/>
              <a:cxnLst/>
              <a:rect l="l" t="t" r="r" b="b"/>
              <a:pathLst>
                <a:path w="1691" h="1691" extrusionOk="0">
                  <a:moveTo>
                    <a:pt x="846" y="1"/>
                  </a:moveTo>
                  <a:cubicBezTo>
                    <a:pt x="379" y="1"/>
                    <a:pt x="1" y="379"/>
                    <a:pt x="1" y="845"/>
                  </a:cubicBezTo>
                  <a:cubicBezTo>
                    <a:pt x="1" y="1312"/>
                    <a:pt x="379" y="1690"/>
                    <a:pt x="846" y="1690"/>
                  </a:cubicBezTo>
                  <a:cubicBezTo>
                    <a:pt x="1312" y="1690"/>
                    <a:pt x="1690" y="1312"/>
                    <a:pt x="1690" y="845"/>
                  </a:cubicBezTo>
                  <a:cubicBezTo>
                    <a:pt x="1690" y="379"/>
                    <a:pt x="1312"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913212" y="6013513"/>
              <a:ext cx="47525" cy="47450"/>
            </a:xfrm>
            <a:custGeom>
              <a:avLst/>
              <a:gdLst/>
              <a:ahLst/>
              <a:cxnLst/>
              <a:rect l="l" t="t" r="r" b="b"/>
              <a:pathLst>
                <a:path w="1901" h="1898" extrusionOk="0">
                  <a:moveTo>
                    <a:pt x="951" y="208"/>
                  </a:moveTo>
                  <a:cubicBezTo>
                    <a:pt x="1358" y="208"/>
                    <a:pt x="1689" y="540"/>
                    <a:pt x="1689" y="947"/>
                  </a:cubicBezTo>
                  <a:cubicBezTo>
                    <a:pt x="1689" y="1355"/>
                    <a:pt x="1358" y="1686"/>
                    <a:pt x="951" y="1686"/>
                  </a:cubicBezTo>
                  <a:cubicBezTo>
                    <a:pt x="543" y="1686"/>
                    <a:pt x="212" y="1355"/>
                    <a:pt x="212" y="947"/>
                  </a:cubicBezTo>
                  <a:cubicBezTo>
                    <a:pt x="212" y="540"/>
                    <a:pt x="543" y="208"/>
                    <a:pt x="951" y="208"/>
                  </a:cubicBezTo>
                  <a:close/>
                  <a:moveTo>
                    <a:pt x="951" y="1"/>
                  </a:moveTo>
                  <a:cubicBezTo>
                    <a:pt x="427" y="1"/>
                    <a:pt x="0" y="423"/>
                    <a:pt x="0" y="947"/>
                  </a:cubicBezTo>
                  <a:cubicBezTo>
                    <a:pt x="0" y="1471"/>
                    <a:pt x="427" y="1898"/>
                    <a:pt x="951" y="1898"/>
                  </a:cubicBezTo>
                  <a:cubicBezTo>
                    <a:pt x="1475" y="1898"/>
                    <a:pt x="1901" y="1471"/>
                    <a:pt x="1901" y="947"/>
                  </a:cubicBezTo>
                  <a:cubicBezTo>
                    <a:pt x="1901" y="423"/>
                    <a:pt x="1475"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9839312" y="6017438"/>
              <a:ext cx="42175" cy="42250"/>
            </a:xfrm>
            <a:custGeom>
              <a:avLst/>
              <a:gdLst/>
              <a:ahLst/>
              <a:cxnLst/>
              <a:rect l="l" t="t" r="r" b="b"/>
              <a:pathLst>
                <a:path w="1687" h="1690" extrusionOk="0">
                  <a:moveTo>
                    <a:pt x="842" y="0"/>
                  </a:moveTo>
                  <a:cubicBezTo>
                    <a:pt x="376" y="0"/>
                    <a:pt x="0" y="379"/>
                    <a:pt x="0" y="845"/>
                  </a:cubicBezTo>
                  <a:cubicBezTo>
                    <a:pt x="0" y="1311"/>
                    <a:pt x="376" y="1689"/>
                    <a:pt x="842" y="1689"/>
                  </a:cubicBezTo>
                  <a:cubicBezTo>
                    <a:pt x="1308" y="1689"/>
                    <a:pt x="1687" y="1311"/>
                    <a:pt x="1687" y="845"/>
                  </a:cubicBezTo>
                  <a:cubicBezTo>
                    <a:pt x="1687" y="379"/>
                    <a:pt x="1308"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9841937" y="6014788"/>
              <a:ext cx="47425" cy="47525"/>
            </a:xfrm>
            <a:custGeom>
              <a:avLst/>
              <a:gdLst/>
              <a:ahLst/>
              <a:cxnLst/>
              <a:rect l="l" t="t" r="r" b="b"/>
              <a:pathLst>
                <a:path w="1897" h="1901" extrusionOk="0">
                  <a:moveTo>
                    <a:pt x="947" y="212"/>
                  </a:moveTo>
                  <a:cubicBezTo>
                    <a:pt x="1355" y="212"/>
                    <a:pt x="1686" y="543"/>
                    <a:pt x="1686" y="951"/>
                  </a:cubicBezTo>
                  <a:cubicBezTo>
                    <a:pt x="1686" y="1358"/>
                    <a:pt x="1355" y="1690"/>
                    <a:pt x="947" y="1690"/>
                  </a:cubicBezTo>
                  <a:cubicBezTo>
                    <a:pt x="539" y="1690"/>
                    <a:pt x="208" y="1358"/>
                    <a:pt x="208" y="951"/>
                  </a:cubicBezTo>
                  <a:cubicBezTo>
                    <a:pt x="208" y="543"/>
                    <a:pt x="539" y="212"/>
                    <a:pt x="947" y="212"/>
                  </a:cubicBezTo>
                  <a:close/>
                  <a:moveTo>
                    <a:pt x="947" y="0"/>
                  </a:moveTo>
                  <a:cubicBezTo>
                    <a:pt x="423" y="0"/>
                    <a:pt x="0" y="427"/>
                    <a:pt x="0" y="951"/>
                  </a:cubicBezTo>
                  <a:cubicBezTo>
                    <a:pt x="0" y="1475"/>
                    <a:pt x="423" y="1901"/>
                    <a:pt x="947" y="1901"/>
                  </a:cubicBezTo>
                  <a:cubicBezTo>
                    <a:pt x="1471" y="1901"/>
                    <a:pt x="1897" y="1475"/>
                    <a:pt x="1897" y="951"/>
                  </a:cubicBezTo>
                  <a:cubicBezTo>
                    <a:pt x="1897" y="427"/>
                    <a:pt x="1471" y="0"/>
                    <a:pt x="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a:off x="-9765487" y="6021338"/>
              <a:ext cx="42175" cy="42275"/>
            </a:xfrm>
            <a:custGeom>
              <a:avLst/>
              <a:gdLst/>
              <a:ahLst/>
              <a:cxnLst/>
              <a:rect l="l" t="t" r="r" b="b"/>
              <a:pathLst>
                <a:path w="1687" h="1691" extrusionOk="0">
                  <a:moveTo>
                    <a:pt x="845" y="1"/>
                  </a:moveTo>
                  <a:cubicBezTo>
                    <a:pt x="379" y="1"/>
                    <a:pt x="1" y="380"/>
                    <a:pt x="1" y="846"/>
                  </a:cubicBezTo>
                  <a:cubicBezTo>
                    <a:pt x="1" y="1311"/>
                    <a:pt x="379" y="1691"/>
                    <a:pt x="845" y="1691"/>
                  </a:cubicBezTo>
                  <a:cubicBezTo>
                    <a:pt x="1312" y="1691"/>
                    <a:pt x="1686" y="1311"/>
                    <a:pt x="1686" y="846"/>
                  </a:cubicBezTo>
                  <a:cubicBezTo>
                    <a:pt x="1686" y="380"/>
                    <a:pt x="1312"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a:off x="-9768112" y="6018688"/>
              <a:ext cx="47450" cy="47550"/>
            </a:xfrm>
            <a:custGeom>
              <a:avLst/>
              <a:gdLst/>
              <a:ahLst/>
              <a:cxnLst/>
              <a:rect l="l" t="t" r="r" b="b"/>
              <a:pathLst>
                <a:path w="1898" h="1902" extrusionOk="0">
                  <a:moveTo>
                    <a:pt x="950" y="212"/>
                  </a:moveTo>
                  <a:cubicBezTo>
                    <a:pt x="1355" y="212"/>
                    <a:pt x="1686" y="543"/>
                    <a:pt x="1686" y="952"/>
                  </a:cubicBezTo>
                  <a:cubicBezTo>
                    <a:pt x="1686" y="1360"/>
                    <a:pt x="1355" y="1691"/>
                    <a:pt x="950" y="1691"/>
                  </a:cubicBezTo>
                  <a:cubicBezTo>
                    <a:pt x="543" y="1691"/>
                    <a:pt x="211" y="1360"/>
                    <a:pt x="211" y="952"/>
                  </a:cubicBezTo>
                  <a:cubicBezTo>
                    <a:pt x="211" y="543"/>
                    <a:pt x="543" y="212"/>
                    <a:pt x="950" y="212"/>
                  </a:cubicBezTo>
                  <a:close/>
                  <a:moveTo>
                    <a:pt x="950" y="1"/>
                  </a:moveTo>
                  <a:cubicBezTo>
                    <a:pt x="426" y="1"/>
                    <a:pt x="0" y="427"/>
                    <a:pt x="0" y="952"/>
                  </a:cubicBezTo>
                  <a:cubicBezTo>
                    <a:pt x="0" y="1476"/>
                    <a:pt x="426" y="1901"/>
                    <a:pt x="950" y="1901"/>
                  </a:cubicBezTo>
                  <a:cubicBezTo>
                    <a:pt x="1471" y="1901"/>
                    <a:pt x="1897" y="1476"/>
                    <a:pt x="1897" y="952"/>
                  </a:cubicBezTo>
                  <a:cubicBezTo>
                    <a:pt x="1897" y="427"/>
                    <a:pt x="1471" y="1"/>
                    <a:pt x="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32;p4"/>
          <p:cNvSpPr/>
          <p:nvPr/>
        </p:nvSpPr>
        <p:spPr>
          <a:xfrm>
            <a:off x="11406536" y="8460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3" name="Google Shape;33;p4"/>
          <p:cNvSpPr/>
          <p:nvPr/>
        </p:nvSpPr>
        <p:spPr>
          <a:xfrm>
            <a:off x="10883780" y="4505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grpSp>
        <p:nvGrpSpPr>
          <p:cNvPr id="34" name="Google Shape;34;p4"/>
          <p:cNvGrpSpPr/>
          <p:nvPr/>
        </p:nvGrpSpPr>
        <p:grpSpPr>
          <a:xfrm flipH="1">
            <a:off x="211023" y="1181685"/>
            <a:ext cx="440511" cy="1413547"/>
            <a:chOff x="-2822162" y="262750"/>
            <a:chExt cx="146375" cy="469700"/>
          </a:xfrm>
        </p:grpSpPr>
        <p:sp>
          <p:nvSpPr>
            <p:cNvPr id="35" name="Google Shape;35;p4"/>
            <p:cNvSpPr/>
            <p:nvPr/>
          </p:nvSpPr>
          <p:spPr>
            <a:xfrm>
              <a:off x="-2822162" y="262750"/>
              <a:ext cx="125900" cy="117450"/>
            </a:xfrm>
            <a:custGeom>
              <a:avLst/>
              <a:gdLst/>
              <a:ahLst/>
              <a:cxnLst/>
              <a:rect l="l" t="t" r="r" b="b"/>
              <a:pathLst>
                <a:path w="5036" h="4698" extrusionOk="0">
                  <a:moveTo>
                    <a:pt x="812" y="333"/>
                  </a:moveTo>
                  <a:lnTo>
                    <a:pt x="812" y="333"/>
                  </a:lnTo>
                  <a:cubicBezTo>
                    <a:pt x="2021" y="642"/>
                    <a:pt x="4490" y="1461"/>
                    <a:pt x="4796" y="1734"/>
                  </a:cubicBezTo>
                  <a:cubicBezTo>
                    <a:pt x="4668" y="1887"/>
                    <a:pt x="4151" y="2080"/>
                    <a:pt x="3776" y="2182"/>
                  </a:cubicBezTo>
                  <a:cubicBezTo>
                    <a:pt x="3037" y="1704"/>
                    <a:pt x="1646" y="813"/>
                    <a:pt x="812" y="333"/>
                  </a:cubicBezTo>
                  <a:close/>
                  <a:moveTo>
                    <a:pt x="375" y="536"/>
                  </a:moveTo>
                  <a:lnTo>
                    <a:pt x="375" y="536"/>
                  </a:lnTo>
                  <a:cubicBezTo>
                    <a:pt x="721" y="896"/>
                    <a:pt x="1424" y="1573"/>
                    <a:pt x="2851" y="2867"/>
                  </a:cubicBezTo>
                  <a:cubicBezTo>
                    <a:pt x="2680" y="3547"/>
                    <a:pt x="2440" y="4294"/>
                    <a:pt x="2309" y="4461"/>
                  </a:cubicBezTo>
                  <a:cubicBezTo>
                    <a:pt x="2013" y="4108"/>
                    <a:pt x="768" y="1552"/>
                    <a:pt x="375" y="536"/>
                  </a:cubicBezTo>
                  <a:close/>
                  <a:moveTo>
                    <a:pt x="200" y="1"/>
                  </a:moveTo>
                  <a:cubicBezTo>
                    <a:pt x="168" y="1"/>
                    <a:pt x="143" y="5"/>
                    <a:pt x="121" y="12"/>
                  </a:cubicBezTo>
                  <a:cubicBezTo>
                    <a:pt x="109" y="19"/>
                    <a:pt x="102" y="22"/>
                    <a:pt x="91" y="30"/>
                  </a:cubicBezTo>
                  <a:cubicBezTo>
                    <a:pt x="88" y="34"/>
                    <a:pt x="81" y="37"/>
                    <a:pt x="74" y="44"/>
                  </a:cubicBezTo>
                  <a:cubicBezTo>
                    <a:pt x="22" y="103"/>
                    <a:pt x="0" y="172"/>
                    <a:pt x="240" y="770"/>
                  </a:cubicBezTo>
                  <a:cubicBezTo>
                    <a:pt x="499" y="1403"/>
                    <a:pt x="1985" y="4672"/>
                    <a:pt x="2294" y="4694"/>
                  </a:cubicBezTo>
                  <a:cubicBezTo>
                    <a:pt x="2297" y="4697"/>
                    <a:pt x="2302" y="4697"/>
                    <a:pt x="2305" y="4697"/>
                  </a:cubicBezTo>
                  <a:cubicBezTo>
                    <a:pt x="2381" y="4697"/>
                    <a:pt x="2615" y="4697"/>
                    <a:pt x="3073" y="2855"/>
                  </a:cubicBezTo>
                  <a:cubicBezTo>
                    <a:pt x="3080" y="2819"/>
                    <a:pt x="3070" y="2779"/>
                    <a:pt x="3040" y="2753"/>
                  </a:cubicBezTo>
                  <a:cubicBezTo>
                    <a:pt x="2254" y="2040"/>
                    <a:pt x="1092" y="966"/>
                    <a:pt x="550" y="420"/>
                  </a:cubicBezTo>
                  <a:lnTo>
                    <a:pt x="550" y="420"/>
                  </a:lnTo>
                  <a:cubicBezTo>
                    <a:pt x="1260" y="824"/>
                    <a:pt x="2724" y="1753"/>
                    <a:pt x="3700" y="2382"/>
                  </a:cubicBezTo>
                  <a:cubicBezTo>
                    <a:pt x="3717" y="2394"/>
                    <a:pt x="3736" y="2400"/>
                    <a:pt x="3756" y="2400"/>
                  </a:cubicBezTo>
                  <a:cubicBezTo>
                    <a:pt x="3765" y="2400"/>
                    <a:pt x="3774" y="2399"/>
                    <a:pt x="3783" y="2397"/>
                  </a:cubicBezTo>
                  <a:cubicBezTo>
                    <a:pt x="3966" y="2349"/>
                    <a:pt x="4872" y="2102"/>
                    <a:pt x="5011" y="1781"/>
                  </a:cubicBezTo>
                  <a:cubicBezTo>
                    <a:pt x="5021" y="1756"/>
                    <a:pt x="5036" y="1704"/>
                    <a:pt x="4996" y="1643"/>
                  </a:cubicBezTo>
                  <a:cubicBezTo>
                    <a:pt x="4730" y="1235"/>
                    <a:pt x="714"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2755087" y="318375"/>
              <a:ext cx="29350" cy="46450"/>
            </a:xfrm>
            <a:custGeom>
              <a:avLst/>
              <a:gdLst/>
              <a:ahLst/>
              <a:cxnLst/>
              <a:rect l="l" t="t" r="r" b="b"/>
              <a:pathLst>
                <a:path w="1174" h="1858" extrusionOk="0">
                  <a:moveTo>
                    <a:pt x="1068" y="0"/>
                  </a:moveTo>
                  <a:cubicBezTo>
                    <a:pt x="1016" y="0"/>
                    <a:pt x="965" y="39"/>
                    <a:pt x="958" y="96"/>
                  </a:cubicBezTo>
                  <a:cubicBezTo>
                    <a:pt x="889" y="743"/>
                    <a:pt x="772" y="1497"/>
                    <a:pt x="707" y="1642"/>
                  </a:cubicBezTo>
                  <a:cubicBezTo>
                    <a:pt x="616" y="1603"/>
                    <a:pt x="390" y="1380"/>
                    <a:pt x="201" y="1136"/>
                  </a:cubicBezTo>
                  <a:cubicBezTo>
                    <a:pt x="182" y="1111"/>
                    <a:pt x="150" y="1096"/>
                    <a:pt x="118" y="1096"/>
                  </a:cubicBezTo>
                  <a:cubicBezTo>
                    <a:pt x="96" y="1096"/>
                    <a:pt x="74" y="1103"/>
                    <a:pt x="56" y="1118"/>
                  </a:cubicBezTo>
                  <a:cubicBezTo>
                    <a:pt x="8" y="1155"/>
                    <a:pt x="1" y="1220"/>
                    <a:pt x="37" y="1267"/>
                  </a:cubicBezTo>
                  <a:cubicBezTo>
                    <a:pt x="139" y="1398"/>
                    <a:pt x="493" y="1832"/>
                    <a:pt x="700" y="1857"/>
                  </a:cubicBezTo>
                  <a:lnTo>
                    <a:pt x="725" y="1857"/>
                  </a:lnTo>
                  <a:cubicBezTo>
                    <a:pt x="772" y="1857"/>
                    <a:pt x="809" y="1839"/>
                    <a:pt x="827" y="1825"/>
                  </a:cubicBezTo>
                  <a:cubicBezTo>
                    <a:pt x="969" y="1712"/>
                    <a:pt x="1093" y="834"/>
                    <a:pt x="1170" y="117"/>
                  </a:cubicBezTo>
                  <a:cubicBezTo>
                    <a:pt x="1173" y="59"/>
                    <a:pt x="1133" y="8"/>
                    <a:pt x="1075" y="0"/>
                  </a:cubicBezTo>
                  <a:cubicBezTo>
                    <a:pt x="1072" y="0"/>
                    <a:pt x="1070" y="0"/>
                    <a:pt x="1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2780112" y="381700"/>
              <a:ext cx="104325" cy="350750"/>
            </a:xfrm>
            <a:custGeom>
              <a:avLst/>
              <a:gdLst/>
              <a:ahLst/>
              <a:cxnLst/>
              <a:rect l="l" t="t" r="r" b="b"/>
              <a:pathLst>
                <a:path w="4173" h="14030" extrusionOk="0">
                  <a:moveTo>
                    <a:pt x="2063" y="1"/>
                  </a:moveTo>
                  <a:cubicBezTo>
                    <a:pt x="2036" y="1"/>
                    <a:pt x="2008" y="11"/>
                    <a:pt x="1988" y="31"/>
                  </a:cubicBezTo>
                  <a:cubicBezTo>
                    <a:pt x="1945" y="70"/>
                    <a:pt x="1945" y="136"/>
                    <a:pt x="1985" y="180"/>
                  </a:cubicBezTo>
                  <a:cubicBezTo>
                    <a:pt x="1985" y="180"/>
                    <a:pt x="2097" y="297"/>
                    <a:pt x="2258" y="493"/>
                  </a:cubicBezTo>
                  <a:cubicBezTo>
                    <a:pt x="2280" y="519"/>
                    <a:pt x="2309" y="529"/>
                    <a:pt x="2338" y="529"/>
                  </a:cubicBezTo>
                  <a:cubicBezTo>
                    <a:pt x="2363" y="529"/>
                    <a:pt x="2385" y="522"/>
                    <a:pt x="2407" y="507"/>
                  </a:cubicBezTo>
                  <a:cubicBezTo>
                    <a:pt x="2450" y="472"/>
                    <a:pt x="2458" y="402"/>
                    <a:pt x="2422" y="359"/>
                  </a:cubicBezTo>
                  <a:cubicBezTo>
                    <a:pt x="2258" y="158"/>
                    <a:pt x="2141" y="38"/>
                    <a:pt x="2138" y="31"/>
                  </a:cubicBezTo>
                  <a:cubicBezTo>
                    <a:pt x="2118" y="11"/>
                    <a:pt x="2090" y="1"/>
                    <a:pt x="2063" y="1"/>
                  </a:cubicBezTo>
                  <a:close/>
                  <a:moveTo>
                    <a:pt x="2597" y="653"/>
                  </a:moveTo>
                  <a:cubicBezTo>
                    <a:pt x="2575" y="653"/>
                    <a:pt x="2553" y="660"/>
                    <a:pt x="2534" y="675"/>
                  </a:cubicBezTo>
                  <a:cubicBezTo>
                    <a:pt x="2487" y="708"/>
                    <a:pt x="2480" y="774"/>
                    <a:pt x="2512" y="821"/>
                  </a:cubicBezTo>
                  <a:cubicBezTo>
                    <a:pt x="2589" y="927"/>
                    <a:pt x="2669" y="1043"/>
                    <a:pt x="2749" y="1167"/>
                  </a:cubicBezTo>
                  <a:cubicBezTo>
                    <a:pt x="2768" y="1196"/>
                    <a:pt x="2800" y="1214"/>
                    <a:pt x="2837" y="1214"/>
                  </a:cubicBezTo>
                  <a:cubicBezTo>
                    <a:pt x="2855" y="1214"/>
                    <a:pt x="2877" y="1206"/>
                    <a:pt x="2895" y="1196"/>
                  </a:cubicBezTo>
                  <a:cubicBezTo>
                    <a:pt x="2942" y="1167"/>
                    <a:pt x="2957" y="1102"/>
                    <a:pt x="2924" y="1050"/>
                  </a:cubicBezTo>
                  <a:cubicBezTo>
                    <a:pt x="2844" y="927"/>
                    <a:pt x="2764" y="806"/>
                    <a:pt x="2684" y="697"/>
                  </a:cubicBezTo>
                  <a:cubicBezTo>
                    <a:pt x="2662" y="669"/>
                    <a:pt x="2630" y="653"/>
                    <a:pt x="2597" y="653"/>
                  </a:cubicBezTo>
                  <a:close/>
                  <a:moveTo>
                    <a:pt x="3049" y="1366"/>
                  </a:moveTo>
                  <a:cubicBezTo>
                    <a:pt x="3033" y="1366"/>
                    <a:pt x="3016" y="1370"/>
                    <a:pt x="3001" y="1378"/>
                  </a:cubicBezTo>
                  <a:cubicBezTo>
                    <a:pt x="2949" y="1407"/>
                    <a:pt x="2931" y="1473"/>
                    <a:pt x="2957" y="1524"/>
                  </a:cubicBezTo>
                  <a:cubicBezTo>
                    <a:pt x="3026" y="1648"/>
                    <a:pt x="3088" y="1771"/>
                    <a:pt x="3139" y="1895"/>
                  </a:cubicBezTo>
                  <a:cubicBezTo>
                    <a:pt x="3157" y="1935"/>
                    <a:pt x="3198" y="1957"/>
                    <a:pt x="3237" y="1957"/>
                  </a:cubicBezTo>
                  <a:cubicBezTo>
                    <a:pt x="3252" y="1957"/>
                    <a:pt x="3267" y="1954"/>
                    <a:pt x="3277" y="1949"/>
                  </a:cubicBezTo>
                  <a:cubicBezTo>
                    <a:pt x="3332" y="1924"/>
                    <a:pt x="3357" y="1862"/>
                    <a:pt x="3332" y="1811"/>
                  </a:cubicBezTo>
                  <a:cubicBezTo>
                    <a:pt x="3277" y="1683"/>
                    <a:pt x="3215" y="1552"/>
                    <a:pt x="3143" y="1421"/>
                  </a:cubicBezTo>
                  <a:cubicBezTo>
                    <a:pt x="3125" y="1386"/>
                    <a:pt x="3088" y="1366"/>
                    <a:pt x="3049" y="1366"/>
                  </a:cubicBezTo>
                  <a:close/>
                  <a:moveTo>
                    <a:pt x="3379" y="2142"/>
                  </a:moveTo>
                  <a:cubicBezTo>
                    <a:pt x="3370" y="2142"/>
                    <a:pt x="3360" y="2143"/>
                    <a:pt x="3350" y="2146"/>
                  </a:cubicBezTo>
                  <a:cubicBezTo>
                    <a:pt x="3295" y="2164"/>
                    <a:pt x="3263" y="2223"/>
                    <a:pt x="3281" y="2277"/>
                  </a:cubicBezTo>
                  <a:cubicBezTo>
                    <a:pt x="3321" y="2416"/>
                    <a:pt x="3350" y="2547"/>
                    <a:pt x="3364" y="2674"/>
                  </a:cubicBezTo>
                  <a:cubicBezTo>
                    <a:pt x="3372" y="2725"/>
                    <a:pt x="3420" y="2765"/>
                    <a:pt x="3470" y="2765"/>
                  </a:cubicBezTo>
                  <a:lnTo>
                    <a:pt x="3485" y="2765"/>
                  </a:lnTo>
                  <a:cubicBezTo>
                    <a:pt x="3539" y="2757"/>
                    <a:pt x="3583" y="2703"/>
                    <a:pt x="3576" y="2645"/>
                  </a:cubicBezTo>
                  <a:cubicBezTo>
                    <a:pt x="3558" y="2510"/>
                    <a:pt x="3525" y="2364"/>
                    <a:pt x="3482" y="2219"/>
                  </a:cubicBezTo>
                  <a:cubicBezTo>
                    <a:pt x="3469" y="2170"/>
                    <a:pt x="3427" y="2142"/>
                    <a:pt x="3379" y="2142"/>
                  </a:cubicBezTo>
                  <a:close/>
                  <a:moveTo>
                    <a:pt x="3482" y="2976"/>
                  </a:moveTo>
                  <a:cubicBezTo>
                    <a:pt x="3429" y="2976"/>
                    <a:pt x="3379" y="3015"/>
                    <a:pt x="3376" y="3071"/>
                  </a:cubicBezTo>
                  <a:cubicBezTo>
                    <a:pt x="3361" y="3206"/>
                    <a:pt x="3332" y="3333"/>
                    <a:pt x="3288" y="3453"/>
                  </a:cubicBezTo>
                  <a:cubicBezTo>
                    <a:pt x="3267" y="3508"/>
                    <a:pt x="3292" y="3570"/>
                    <a:pt x="3346" y="3588"/>
                  </a:cubicBezTo>
                  <a:cubicBezTo>
                    <a:pt x="3361" y="3595"/>
                    <a:pt x="3372" y="3595"/>
                    <a:pt x="3386" y="3595"/>
                  </a:cubicBezTo>
                  <a:cubicBezTo>
                    <a:pt x="3427" y="3595"/>
                    <a:pt x="3467" y="3570"/>
                    <a:pt x="3485" y="3530"/>
                  </a:cubicBezTo>
                  <a:cubicBezTo>
                    <a:pt x="3536" y="3391"/>
                    <a:pt x="3572" y="3246"/>
                    <a:pt x="3583" y="3089"/>
                  </a:cubicBezTo>
                  <a:cubicBezTo>
                    <a:pt x="3591" y="3034"/>
                    <a:pt x="3547" y="2980"/>
                    <a:pt x="3489" y="2976"/>
                  </a:cubicBezTo>
                  <a:cubicBezTo>
                    <a:pt x="3486" y="2976"/>
                    <a:pt x="3484" y="2976"/>
                    <a:pt x="3482" y="2976"/>
                  </a:cubicBezTo>
                  <a:close/>
                  <a:moveTo>
                    <a:pt x="1851" y="3468"/>
                  </a:moveTo>
                  <a:cubicBezTo>
                    <a:pt x="1723" y="3468"/>
                    <a:pt x="1607" y="3484"/>
                    <a:pt x="1501" y="3519"/>
                  </a:cubicBezTo>
                  <a:cubicBezTo>
                    <a:pt x="1446" y="3537"/>
                    <a:pt x="1413" y="3595"/>
                    <a:pt x="1432" y="3650"/>
                  </a:cubicBezTo>
                  <a:cubicBezTo>
                    <a:pt x="1446" y="3693"/>
                    <a:pt x="1486" y="3723"/>
                    <a:pt x="1533" y="3723"/>
                  </a:cubicBezTo>
                  <a:cubicBezTo>
                    <a:pt x="1544" y="3723"/>
                    <a:pt x="1551" y="3723"/>
                    <a:pt x="1563" y="3719"/>
                  </a:cubicBezTo>
                  <a:cubicBezTo>
                    <a:pt x="1647" y="3694"/>
                    <a:pt x="1743" y="3679"/>
                    <a:pt x="1848" y="3679"/>
                  </a:cubicBezTo>
                  <a:cubicBezTo>
                    <a:pt x="1878" y="3679"/>
                    <a:pt x="1909" y="3680"/>
                    <a:pt x="1941" y="3683"/>
                  </a:cubicBezTo>
                  <a:cubicBezTo>
                    <a:pt x="1996" y="3683"/>
                    <a:pt x="2050" y="3643"/>
                    <a:pt x="2054" y="3584"/>
                  </a:cubicBezTo>
                  <a:cubicBezTo>
                    <a:pt x="2057" y="3526"/>
                    <a:pt x="2014" y="3475"/>
                    <a:pt x="1956" y="3471"/>
                  </a:cubicBezTo>
                  <a:cubicBezTo>
                    <a:pt x="1920" y="3469"/>
                    <a:pt x="1885" y="3468"/>
                    <a:pt x="1851" y="3468"/>
                  </a:cubicBezTo>
                  <a:close/>
                  <a:moveTo>
                    <a:pt x="2370" y="3535"/>
                  </a:moveTo>
                  <a:cubicBezTo>
                    <a:pt x="2321" y="3535"/>
                    <a:pt x="2274" y="3569"/>
                    <a:pt x="2262" y="3617"/>
                  </a:cubicBezTo>
                  <a:cubicBezTo>
                    <a:pt x="2250" y="3675"/>
                    <a:pt x="2287" y="3730"/>
                    <a:pt x="2346" y="3745"/>
                  </a:cubicBezTo>
                  <a:cubicBezTo>
                    <a:pt x="2480" y="3774"/>
                    <a:pt x="2615" y="3810"/>
                    <a:pt x="2739" y="3854"/>
                  </a:cubicBezTo>
                  <a:cubicBezTo>
                    <a:pt x="2749" y="3858"/>
                    <a:pt x="2761" y="3858"/>
                    <a:pt x="2771" y="3858"/>
                  </a:cubicBezTo>
                  <a:cubicBezTo>
                    <a:pt x="2818" y="3858"/>
                    <a:pt x="2859" y="3832"/>
                    <a:pt x="2873" y="3789"/>
                  </a:cubicBezTo>
                  <a:cubicBezTo>
                    <a:pt x="2892" y="3730"/>
                    <a:pt x="2862" y="3671"/>
                    <a:pt x="2808" y="3653"/>
                  </a:cubicBezTo>
                  <a:cubicBezTo>
                    <a:pt x="2673" y="3606"/>
                    <a:pt x="2531" y="3570"/>
                    <a:pt x="2389" y="3537"/>
                  </a:cubicBezTo>
                  <a:cubicBezTo>
                    <a:pt x="2383" y="3536"/>
                    <a:pt x="2376" y="3535"/>
                    <a:pt x="2370" y="3535"/>
                  </a:cubicBezTo>
                  <a:close/>
                  <a:moveTo>
                    <a:pt x="3181" y="3752"/>
                  </a:moveTo>
                  <a:cubicBezTo>
                    <a:pt x="3149" y="3752"/>
                    <a:pt x="3117" y="3766"/>
                    <a:pt x="3095" y="3792"/>
                  </a:cubicBezTo>
                  <a:cubicBezTo>
                    <a:pt x="3018" y="3893"/>
                    <a:pt x="2924" y="3989"/>
                    <a:pt x="2818" y="4073"/>
                  </a:cubicBezTo>
                  <a:cubicBezTo>
                    <a:pt x="2771" y="4108"/>
                    <a:pt x="2764" y="4177"/>
                    <a:pt x="2800" y="4221"/>
                  </a:cubicBezTo>
                  <a:cubicBezTo>
                    <a:pt x="2822" y="4247"/>
                    <a:pt x="2852" y="4261"/>
                    <a:pt x="2884" y="4261"/>
                  </a:cubicBezTo>
                  <a:cubicBezTo>
                    <a:pt x="2906" y="4261"/>
                    <a:pt x="2931" y="4254"/>
                    <a:pt x="2949" y="4239"/>
                  </a:cubicBezTo>
                  <a:cubicBezTo>
                    <a:pt x="3030" y="4174"/>
                    <a:pt x="3099" y="4108"/>
                    <a:pt x="3164" y="4036"/>
                  </a:cubicBezTo>
                  <a:cubicBezTo>
                    <a:pt x="3270" y="4094"/>
                    <a:pt x="3368" y="4156"/>
                    <a:pt x="3452" y="4225"/>
                  </a:cubicBezTo>
                  <a:cubicBezTo>
                    <a:pt x="3471" y="4240"/>
                    <a:pt x="3494" y="4247"/>
                    <a:pt x="3516" y="4247"/>
                  </a:cubicBezTo>
                  <a:cubicBezTo>
                    <a:pt x="3548" y="4247"/>
                    <a:pt x="3580" y="4233"/>
                    <a:pt x="3601" y="4207"/>
                  </a:cubicBezTo>
                  <a:cubicBezTo>
                    <a:pt x="3638" y="4160"/>
                    <a:pt x="3627" y="4094"/>
                    <a:pt x="3583" y="4058"/>
                  </a:cubicBezTo>
                  <a:cubicBezTo>
                    <a:pt x="3492" y="3989"/>
                    <a:pt x="3394" y="3923"/>
                    <a:pt x="3285" y="3861"/>
                  </a:cubicBezTo>
                  <a:cubicBezTo>
                    <a:pt x="3285" y="3828"/>
                    <a:pt x="3274" y="3796"/>
                    <a:pt x="3245" y="3774"/>
                  </a:cubicBezTo>
                  <a:cubicBezTo>
                    <a:pt x="3225" y="3759"/>
                    <a:pt x="3203" y="3752"/>
                    <a:pt x="3181" y="3752"/>
                  </a:cubicBezTo>
                  <a:close/>
                  <a:moveTo>
                    <a:pt x="1191" y="3747"/>
                  </a:moveTo>
                  <a:cubicBezTo>
                    <a:pt x="1158" y="3747"/>
                    <a:pt x="1126" y="3762"/>
                    <a:pt x="1104" y="3789"/>
                  </a:cubicBezTo>
                  <a:cubicBezTo>
                    <a:pt x="1023" y="3898"/>
                    <a:pt x="983" y="4024"/>
                    <a:pt x="983" y="4156"/>
                  </a:cubicBezTo>
                  <a:cubicBezTo>
                    <a:pt x="983" y="4192"/>
                    <a:pt x="987" y="4232"/>
                    <a:pt x="995" y="4273"/>
                  </a:cubicBezTo>
                  <a:cubicBezTo>
                    <a:pt x="1005" y="4323"/>
                    <a:pt x="1049" y="4357"/>
                    <a:pt x="1100" y="4357"/>
                  </a:cubicBezTo>
                  <a:lnTo>
                    <a:pt x="1118" y="4357"/>
                  </a:lnTo>
                  <a:cubicBezTo>
                    <a:pt x="1176" y="4342"/>
                    <a:pt x="1213" y="4287"/>
                    <a:pt x="1202" y="4232"/>
                  </a:cubicBezTo>
                  <a:cubicBezTo>
                    <a:pt x="1198" y="4207"/>
                    <a:pt x="1195" y="4182"/>
                    <a:pt x="1195" y="4156"/>
                  </a:cubicBezTo>
                  <a:cubicBezTo>
                    <a:pt x="1195" y="4068"/>
                    <a:pt x="1224" y="3985"/>
                    <a:pt x="1275" y="3915"/>
                  </a:cubicBezTo>
                  <a:cubicBezTo>
                    <a:pt x="1307" y="3868"/>
                    <a:pt x="1301" y="3803"/>
                    <a:pt x="1253" y="3767"/>
                  </a:cubicBezTo>
                  <a:cubicBezTo>
                    <a:pt x="1234" y="3754"/>
                    <a:pt x="1213" y="3747"/>
                    <a:pt x="1191" y="3747"/>
                  </a:cubicBezTo>
                  <a:close/>
                  <a:moveTo>
                    <a:pt x="2532" y="4288"/>
                  </a:moveTo>
                  <a:cubicBezTo>
                    <a:pt x="2514" y="4288"/>
                    <a:pt x="2496" y="4292"/>
                    <a:pt x="2480" y="4301"/>
                  </a:cubicBezTo>
                  <a:cubicBezTo>
                    <a:pt x="2356" y="4378"/>
                    <a:pt x="2236" y="4436"/>
                    <a:pt x="2119" y="4480"/>
                  </a:cubicBezTo>
                  <a:cubicBezTo>
                    <a:pt x="2065" y="4498"/>
                    <a:pt x="2035" y="4560"/>
                    <a:pt x="2057" y="4614"/>
                  </a:cubicBezTo>
                  <a:cubicBezTo>
                    <a:pt x="2072" y="4658"/>
                    <a:pt x="2112" y="4684"/>
                    <a:pt x="2156" y="4684"/>
                  </a:cubicBezTo>
                  <a:cubicBezTo>
                    <a:pt x="2166" y="4684"/>
                    <a:pt x="2181" y="4680"/>
                    <a:pt x="2193" y="4676"/>
                  </a:cubicBezTo>
                  <a:cubicBezTo>
                    <a:pt x="2319" y="4629"/>
                    <a:pt x="2455" y="4564"/>
                    <a:pt x="2589" y="4483"/>
                  </a:cubicBezTo>
                  <a:cubicBezTo>
                    <a:pt x="2640" y="4454"/>
                    <a:pt x="2655" y="4389"/>
                    <a:pt x="2625" y="4342"/>
                  </a:cubicBezTo>
                  <a:cubicBezTo>
                    <a:pt x="2606" y="4307"/>
                    <a:pt x="2569" y="4288"/>
                    <a:pt x="2532" y="4288"/>
                  </a:cubicBezTo>
                  <a:close/>
                  <a:moveTo>
                    <a:pt x="1340" y="4477"/>
                  </a:moveTo>
                  <a:cubicBezTo>
                    <a:pt x="1305" y="4477"/>
                    <a:pt x="1269" y="4495"/>
                    <a:pt x="1249" y="4527"/>
                  </a:cubicBezTo>
                  <a:cubicBezTo>
                    <a:pt x="1220" y="4578"/>
                    <a:pt x="1235" y="4644"/>
                    <a:pt x="1286" y="4673"/>
                  </a:cubicBezTo>
                  <a:cubicBezTo>
                    <a:pt x="1402" y="4742"/>
                    <a:pt x="1541" y="4775"/>
                    <a:pt x="1697" y="4775"/>
                  </a:cubicBezTo>
                  <a:lnTo>
                    <a:pt x="1751" y="4775"/>
                  </a:lnTo>
                  <a:cubicBezTo>
                    <a:pt x="1810" y="4772"/>
                    <a:pt x="1854" y="4724"/>
                    <a:pt x="1850" y="4666"/>
                  </a:cubicBezTo>
                  <a:cubicBezTo>
                    <a:pt x="1850" y="4609"/>
                    <a:pt x="1806" y="4563"/>
                    <a:pt x="1747" y="4563"/>
                  </a:cubicBezTo>
                  <a:cubicBezTo>
                    <a:pt x="1745" y="4563"/>
                    <a:pt x="1743" y="4563"/>
                    <a:pt x="1741" y="4564"/>
                  </a:cubicBezTo>
                  <a:cubicBezTo>
                    <a:pt x="1726" y="4564"/>
                    <a:pt x="1711" y="4565"/>
                    <a:pt x="1697" y="4565"/>
                  </a:cubicBezTo>
                  <a:cubicBezTo>
                    <a:pt x="1578" y="4565"/>
                    <a:pt x="1475" y="4539"/>
                    <a:pt x="1391" y="4491"/>
                  </a:cubicBezTo>
                  <a:cubicBezTo>
                    <a:pt x="1376" y="4481"/>
                    <a:pt x="1358" y="4477"/>
                    <a:pt x="1340" y="4477"/>
                  </a:cubicBezTo>
                  <a:close/>
                  <a:moveTo>
                    <a:pt x="3814" y="4335"/>
                  </a:moveTo>
                  <a:cubicBezTo>
                    <a:pt x="3792" y="4335"/>
                    <a:pt x="3770" y="4342"/>
                    <a:pt x="3751" y="4357"/>
                  </a:cubicBezTo>
                  <a:cubicBezTo>
                    <a:pt x="3704" y="4389"/>
                    <a:pt x="3696" y="4458"/>
                    <a:pt x="3729" y="4502"/>
                  </a:cubicBezTo>
                  <a:cubicBezTo>
                    <a:pt x="3809" y="4607"/>
                    <a:pt x="3870" y="4724"/>
                    <a:pt x="3907" y="4844"/>
                  </a:cubicBezTo>
                  <a:cubicBezTo>
                    <a:pt x="3922" y="4888"/>
                    <a:pt x="3966" y="4917"/>
                    <a:pt x="4009" y="4917"/>
                  </a:cubicBezTo>
                  <a:cubicBezTo>
                    <a:pt x="4020" y="4917"/>
                    <a:pt x="4031" y="4917"/>
                    <a:pt x="4042" y="4913"/>
                  </a:cubicBezTo>
                  <a:cubicBezTo>
                    <a:pt x="4097" y="4895"/>
                    <a:pt x="4126" y="4837"/>
                    <a:pt x="4107" y="4779"/>
                  </a:cubicBezTo>
                  <a:cubicBezTo>
                    <a:pt x="4064" y="4636"/>
                    <a:pt x="3991" y="4502"/>
                    <a:pt x="3900" y="4378"/>
                  </a:cubicBezTo>
                  <a:cubicBezTo>
                    <a:pt x="3878" y="4350"/>
                    <a:pt x="3846" y="4335"/>
                    <a:pt x="3814" y="4335"/>
                  </a:cubicBezTo>
                  <a:close/>
                  <a:moveTo>
                    <a:pt x="4065" y="5121"/>
                  </a:moveTo>
                  <a:cubicBezTo>
                    <a:pt x="4012" y="5121"/>
                    <a:pt x="3962" y="5171"/>
                    <a:pt x="3962" y="5226"/>
                  </a:cubicBezTo>
                  <a:cubicBezTo>
                    <a:pt x="3962" y="5350"/>
                    <a:pt x="3940" y="5481"/>
                    <a:pt x="3904" y="5616"/>
                  </a:cubicBezTo>
                  <a:cubicBezTo>
                    <a:pt x="3889" y="5671"/>
                    <a:pt x="3922" y="5728"/>
                    <a:pt x="3976" y="5743"/>
                  </a:cubicBezTo>
                  <a:cubicBezTo>
                    <a:pt x="3987" y="5747"/>
                    <a:pt x="3994" y="5747"/>
                    <a:pt x="4006" y="5747"/>
                  </a:cubicBezTo>
                  <a:cubicBezTo>
                    <a:pt x="4053" y="5747"/>
                    <a:pt x="4093" y="5718"/>
                    <a:pt x="4107" y="5671"/>
                  </a:cubicBezTo>
                  <a:cubicBezTo>
                    <a:pt x="4147" y="5518"/>
                    <a:pt x="4169" y="5368"/>
                    <a:pt x="4173" y="5230"/>
                  </a:cubicBezTo>
                  <a:cubicBezTo>
                    <a:pt x="4173" y="5172"/>
                    <a:pt x="4129" y="5121"/>
                    <a:pt x="4071" y="5121"/>
                  </a:cubicBezTo>
                  <a:cubicBezTo>
                    <a:pt x="4069" y="5121"/>
                    <a:pt x="4067" y="5121"/>
                    <a:pt x="4065" y="5121"/>
                  </a:cubicBezTo>
                  <a:close/>
                  <a:moveTo>
                    <a:pt x="3858" y="5931"/>
                  </a:moveTo>
                  <a:cubicBezTo>
                    <a:pt x="3819" y="5931"/>
                    <a:pt x="3781" y="5953"/>
                    <a:pt x="3761" y="5991"/>
                  </a:cubicBezTo>
                  <a:cubicBezTo>
                    <a:pt x="3707" y="6108"/>
                    <a:pt x="3638" y="6227"/>
                    <a:pt x="3561" y="6348"/>
                  </a:cubicBezTo>
                  <a:cubicBezTo>
                    <a:pt x="3529" y="6399"/>
                    <a:pt x="3543" y="6464"/>
                    <a:pt x="3594" y="6493"/>
                  </a:cubicBezTo>
                  <a:cubicBezTo>
                    <a:pt x="3613" y="6504"/>
                    <a:pt x="3630" y="6511"/>
                    <a:pt x="3648" y="6511"/>
                  </a:cubicBezTo>
                  <a:cubicBezTo>
                    <a:pt x="3685" y="6511"/>
                    <a:pt x="3717" y="6493"/>
                    <a:pt x="3739" y="6461"/>
                  </a:cubicBezTo>
                  <a:cubicBezTo>
                    <a:pt x="3820" y="6333"/>
                    <a:pt x="3892" y="6206"/>
                    <a:pt x="3951" y="6082"/>
                  </a:cubicBezTo>
                  <a:cubicBezTo>
                    <a:pt x="3976" y="6031"/>
                    <a:pt x="3954" y="5965"/>
                    <a:pt x="3900" y="5940"/>
                  </a:cubicBezTo>
                  <a:cubicBezTo>
                    <a:pt x="3887" y="5934"/>
                    <a:pt x="3872" y="5931"/>
                    <a:pt x="3858" y="5931"/>
                  </a:cubicBezTo>
                  <a:close/>
                  <a:moveTo>
                    <a:pt x="3407" y="6645"/>
                  </a:moveTo>
                  <a:cubicBezTo>
                    <a:pt x="3376" y="6645"/>
                    <a:pt x="3345" y="6659"/>
                    <a:pt x="3324" y="6686"/>
                  </a:cubicBezTo>
                  <a:cubicBezTo>
                    <a:pt x="3245" y="6792"/>
                    <a:pt x="3157" y="6898"/>
                    <a:pt x="3062" y="7007"/>
                  </a:cubicBezTo>
                  <a:cubicBezTo>
                    <a:pt x="3023" y="7051"/>
                    <a:pt x="3026" y="7116"/>
                    <a:pt x="3070" y="7156"/>
                  </a:cubicBezTo>
                  <a:cubicBezTo>
                    <a:pt x="3092" y="7175"/>
                    <a:pt x="3117" y="7182"/>
                    <a:pt x="3139" y="7182"/>
                  </a:cubicBezTo>
                  <a:cubicBezTo>
                    <a:pt x="3168" y="7182"/>
                    <a:pt x="3198" y="7170"/>
                    <a:pt x="3219" y="7145"/>
                  </a:cubicBezTo>
                  <a:cubicBezTo>
                    <a:pt x="3317" y="7036"/>
                    <a:pt x="3408" y="6923"/>
                    <a:pt x="3492" y="6814"/>
                  </a:cubicBezTo>
                  <a:cubicBezTo>
                    <a:pt x="3529" y="6767"/>
                    <a:pt x="3517" y="6701"/>
                    <a:pt x="3474" y="6668"/>
                  </a:cubicBezTo>
                  <a:cubicBezTo>
                    <a:pt x="3454" y="6653"/>
                    <a:pt x="3430" y="6645"/>
                    <a:pt x="3407" y="6645"/>
                  </a:cubicBezTo>
                  <a:close/>
                  <a:moveTo>
                    <a:pt x="2855" y="7279"/>
                  </a:moveTo>
                  <a:cubicBezTo>
                    <a:pt x="2827" y="7279"/>
                    <a:pt x="2799" y="7290"/>
                    <a:pt x="2778" y="7313"/>
                  </a:cubicBezTo>
                  <a:cubicBezTo>
                    <a:pt x="2684" y="7407"/>
                    <a:pt x="2586" y="7506"/>
                    <a:pt x="2480" y="7604"/>
                  </a:cubicBezTo>
                  <a:cubicBezTo>
                    <a:pt x="2440" y="7644"/>
                    <a:pt x="2436" y="7713"/>
                    <a:pt x="2477" y="7753"/>
                  </a:cubicBezTo>
                  <a:cubicBezTo>
                    <a:pt x="2499" y="7775"/>
                    <a:pt x="2527" y="7786"/>
                    <a:pt x="2553" y="7786"/>
                  </a:cubicBezTo>
                  <a:cubicBezTo>
                    <a:pt x="2578" y="7786"/>
                    <a:pt x="2608" y="7778"/>
                    <a:pt x="2625" y="7757"/>
                  </a:cubicBezTo>
                  <a:cubicBezTo>
                    <a:pt x="2734" y="7655"/>
                    <a:pt x="2833" y="7556"/>
                    <a:pt x="2931" y="7459"/>
                  </a:cubicBezTo>
                  <a:cubicBezTo>
                    <a:pt x="2971" y="7418"/>
                    <a:pt x="2968" y="7349"/>
                    <a:pt x="2928" y="7309"/>
                  </a:cubicBezTo>
                  <a:cubicBezTo>
                    <a:pt x="2908" y="7289"/>
                    <a:pt x="2881" y="7279"/>
                    <a:pt x="2855" y="7279"/>
                  </a:cubicBezTo>
                  <a:close/>
                  <a:moveTo>
                    <a:pt x="2243" y="7860"/>
                  </a:moveTo>
                  <a:cubicBezTo>
                    <a:pt x="2218" y="7860"/>
                    <a:pt x="2193" y="7869"/>
                    <a:pt x="2174" y="7888"/>
                  </a:cubicBezTo>
                  <a:cubicBezTo>
                    <a:pt x="2116" y="7939"/>
                    <a:pt x="2054" y="7990"/>
                    <a:pt x="1992" y="8044"/>
                  </a:cubicBezTo>
                  <a:cubicBezTo>
                    <a:pt x="1945" y="8084"/>
                    <a:pt x="1897" y="8124"/>
                    <a:pt x="1854" y="8165"/>
                  </a:cubicBezTo>
                  <a:cubicBezTo>
                    <a:pt x="1810" y="8201"/>
                    <a:pt x="1806" y="8270"/>
                    <a:pt x="1847" y="8314"/>
                  </a:cubicBezTo>
                  <a:cubicBezTo>
                    <a:pt x="1865" y="8336"/>
                    <a:pt x="1894" y="8346"/>
                    <a:pt x="1923" y="8346"/>
                  </a:cubicBezTo>
                  <a:cubicBezTo>
                    <a:pt x="1948" y="8346"/>
                    <a:pt x="1974" y="8339"/>
                    <a:pt x="1992" y="8321"/>
                  </a:cubicBezTo>
                  <a:cubicBezTo>
                    <a:pt x="2040" y="8281"/>
                    <a:pt x="2083" y="8245"/>
                    <a:pt x="2131" y="8205"/>
                  </a:cubicBezTo>
                  <a:cubicBezTo>
                    <a:pt x="2193" y="8150"/>
                    <a:pt x="2254" y="8099"/>
                    <a:pt x="2312" y="8044"/>
                  </a:cubicBezTo>
                  <a:cubicBezTo>
                    <a:pt x="2356" y="8008"/>
                    <a:pt x="2360" y="7939"/>
                    <a:pt x="2319" y="7896"/>
                  </a:cubicBezTo>
                  <a:cubicBezTo>
                    <a:pt x="2300" y="7872"/>
                    <a:pt x="2271" y="7860"/>
                    <a:pt x="2243" y="7860"/>
                  </a:cubicBezTo>
                  <a:close/>
                  <a:moveTo>
                    <a:pt x="1617" y="8425"/>
                  </a:moveTo>
                  <a:cubicBezTo>
                    <a:pt x="1590" y="8425"/>
                    <a:pt x="1563" y="8436"/>
                    <a:pt x="1541" y="8456"/>
                  </a:cubicBezTo>
                  <a:cubicBezTo>
                    <a:pt x="1435" y="8558"/>
                    <a:pt x="1336" y="8660"/>
                    <a:pt x="1242" y="8761"/>
                  </a:cubicBezTo>
                  <a:cubicBezTo>
                    <a:pt x="1202" y="8805"/>
                    <a:pt x="1205" y="8871"/>
                    <a:pt x="1249" y="8911"/>
                  </a:cubicBezTo>
                  <a:cubicBezTo>
                    <a:pt x="1271" y="8929"/>
                    <a:pt x="1297" y="8936"/>
                    <a:pt x="1322" y="8936"/>
                  </a:cubicBezTo>
                  <a:cubicBezTo>
                    <a:pt x="1351" y="8936"/>
                    <a:pt x="1377" y="8926"/>
                    <a:pt x="1398" y="8904"/>
                  </a:cubicBezTo>
                  <a:cubicBezTo>
                    <a:pt x="1489" y="8805"/>
                    <a:pt x="1584" y="8707"/>
                    <a:pt x="1690" y="8605"/>
                  </a:cubicBezTo>
                  <a:cubicBezTo>
                    <a:pt x="1730" y="8565"/>
                    <a:pt x="1730" y="8499"/>
                    <a:pt x="1690" y="8456"/>
                  </a:cubicBezTo>
                  <a:cubicBezTo>
                    <a:pt x="1670" y="8436"/>
                    <a:pt x="1644" y="8425"/>
                    <a:pt x="1617" y="8425"/>
                  </a:cubicBezTo>
                  <a:close/>
                  <a:moveTo>
                    <a:pt x="1046" y="9048"/>
                  </a:moveTo>
                  <a:cubicBezTo>
                    <a:pt x="1016" y="9048"/>
                    <a:pt x="986" y="9061"/>
                    <a:pt x="965" y="9086"/>
                  </a:cubicBezTo>
                  <a:cubicBezTo>
                    <a:pt x="871" y="9202"/>
                    <a:pt x="783" y="9315"/>
                    <a:pt x="707" y="9432"/>
                  </a:cubicBezTo>
                  <a:cubicBezTo>
                    <a:pt x="674" y="9479"/>
                    <a:pt x="685" y="9544"/>
                    <a:pt x="736" y="9578"/>
                  </a:cubicBezTo>
                  <a:cubicBezTo>
                    <a:pt x="754" y="9592"/>
                    <a:pt x="773" y="9595"/>
                    <a:pt x="795" y="9595"/>
                  </a:cubicBezTo>
                  <a:cubicBezTo>
                    <a:pt x="827" y="9595"/>
                    <a:pt x="860" y="9581"/>
                    <a:pt x="882" y="9551"/>
                  </a:cubicBezTo>
                  <a:cubicBezTo>
                    <a:pt x="954" y="9439"/>
                    <a:pt x="1038" y="9329"/>
                    <a:pt x="1129" y="9217"/>
                  </a:cubicBezTo>
                  <a:cubicBezTo>
                    <a:pt x="1166" y="9173"/>
                    <a:pt x="1158" y="9108"/>
                    <a:pt x="1111" y="9071"/>
                  </a:cubicBezTo>
                  <a:cubicBezTo>
                    <a:pt x="1092" y="9055"/>
                    <a:pt x="1069" y="9048"/>
                    <a:pt x="1046" y="9048"/>
                  </a:cubicBezTo>
                  <a:close/>
                  <a:moveTo>
                    <a:pt x="570" y="9742"/>
                  </a:moveTo>
                  <a:cubicBezTo>
                    <a:pt x="533" y="9742"/>
                    <a:pt x="497" y="9761"/>
                    <a:pt x="477" y="9796"/>
                  </a:cubicBezTo>
                  <a:cubicBezTo>
                    <a:pt x="405" y="9923"/>
                    <a:pt x="339" y="10054"/>
                    <a:pt x="284" y="10181"/>
                  </a:cubicBezTo>
                  <a:cubicBezTo>
                    <a:pt x="262" y="10236"/>
                    <a:pt x="284" y="10299"/>
                    <a:pt x="339" y="10324"/>
                  </a:cubicBezTo>
                  <a:cubicBezTo>
                    <a:pt x="353" y="10327"/>
                    <a:pt x="368" y="10331"/>
                    <a:pt x="383" y="10331"/>
                  </a:cubicBezTo>
                  <a:cubicBezTo>
                    <a:pt x="423" y="10331"/>
                    <a:pt x="463" y="10306"/>
                    <a:pt x="477" y="10269"/>
                  </a:cubicBezTo>
                  <a:cubicBezTo>
                    <a:pt x="532" y="10146"/>
                    <a:pt x="594" y="10022"/>
                    <a:pt x="663" y="9901"/>
                  </a:cubicBezTo>
                  <a:cubicBezTo>
                    <a:pt x="692" y="9850"/>
                    <a:pt x="674" y="9785"/>
                    <a:pt x="623" y="9756"/>
                  </a:cubicBezTo>
                  <a:cubicBezTo>
                    <a:pt x="607" y="9746"/>
                    <a:pt x="588" y="9742"/>
                    <a:pt x="570" y="9742"/>
                  </a:cubicBezTo>
                  <a:close/>
                  <a:moveTo>
                    <a:pt x="235" y="10515"/>
                  </a:moveTo>
                  <a:cubicBezTo>
                    <a:pt x="191" y="10515"/>
                    <a:pt x="150" y="10545"/>
                    <a:pt x="135" y="10590"/>
                  </a:cubicBezTo>
                  <a:cubicBezTo>
                    <a:pt x="91" y="10731"/>
                    <a:pt x="59" y="10874"/>
                    <a:pt x="37" y="11015"/>
                  </a:cubicBezTo>
                  <a:cubicBezTo>
                    <a:pt x="30" y="11074"/>
                    <a:pt x="66" y="11129"/>
                    <a:pt x="124" y="11136"/>
                  </a:cubicBezTo>
                  <a:cubicBezTo>
                    <a:pt x="131" y="11136"/>
                    <a:pt x="135" y="11139"/>
                    <a:pt x="143" y="11139"/>
                  </a:cubicBezTo>
                  <a:cubicBezTo>
                    <a:pt x="193" y="11139"/>
                    <a:pt x="237" y="11099"/>
                    <a:pt x="244" y="11048"/>
                  </a:cubicBezTo>
                  <a:cubicBezTo>
                    <a:pt x="266" y="10917"/>
                    <a:pt x="299" y="10783"/>
                    <a:pt x="336" y="10652"/>
                  </a:cubicBezTo>
                  <a:cubicBezTo>
                    <a:pt x="353" y="10597"/>
                    <a:pt x="321" y="10539"/>
                    <a:pt x="266" y="10520"/>
                  </a:cubicBezTo>
                  <a:cubicBezTo>
                    <a:pt x="256" y="10517"/>
                    <a:pt x="245" y="10515"/>
                    <a:pt x="235" y="10515"/>
                  </a:cubicBezTo>
                  <a:close/>
                  <a:moveTo>
                    <a:pt x="106" y="11347"/>
                  </a:moveTo>
                  <a:cubicBezTo>
                    <a:pt x="55" y="11347"/>
                    <a:pt x="0" y="11391"/>
                    <a:pt x="0" y="11448"/>
                  </a:cubicBezTo>
                  <a:lnTo>
                    <a:pt x="0" y="11489"/>
                  </a:lnTo>
                  <a:cubicBezTo>
                    <a:pt x="0" y="11623"/>
                    <a:pt x="8" y="11754"/>
                    <a:pt x="26" y="11885"/>
                  </a:cubicBezTo>
                  <a:cubicBezTo>
                    <a:pt x="33" y="11940"/>
                    <a:pt x="81" y="11976"/>
                    <a:pt x="131" y="11976"/>
                  </a:cubicBezTo>
                  <a:lnTo>
                    <a:pt x="146" y="11976"/>
                  </a:lnTo>
                  <a:cubicBezTo>
                    <a:pt x="205" y="11969"/>
                    <a:pt x="244" y="11915"/>
                    <a:pt x="237" y="11857"/>
                  </a:cubicBezTo>
                  <a:cubicBezTo>
                    <a:pt x="219" y="11736"/>
                    <a:pt x="212" y="11613"/>
                    <a:pt x="212" y="11489"/>
                  </a:cubicBezTo>
                  <a:lnTo>
                    <a:pt x="212" y="11452"/>
                  </a:lnTo>
                  <a:cubicBezTo>
                    <a:pt x="212" y="11394"/>
                    <a:pt x="165" y="11347"/>
                    <a:pt x="106" y="11347"/>
                  </a:cubicBezTo>
                  <a:close/>
                  <a:moveTo>
                    <a:pt x="223" y="12179"/>
                  </a:moveTo>
                  <a:cubicBezTo>
                    <a:pt x="212" y="12179"/>
                    <a:pt x="201" y="12181"/>
                    <a:pt x="190" y="12184"/>
                  </a:cubicBezTo>
                  <a:cubicBezTo>
                    <a:pt x="135" y="12199"/>
                    <a:pt x="102" y="12257"/>
                    <a:pt x="121" y="12315"/>
                  </a:cubicBezTo>
                  <a:cubicBezTo>
                    <a:pt x="161" y="12453"/>
                    <a:pt x="212" y="12592"/>
                    <a:pt x="274" y="12723"/>
                  </a:cubicBezTo>
                  <a:cubicBezTo>
                    <a:pt x="292" y="12763"/>
                    <a:pt x="328" y="12785"/>
                    <a:pt x="368" y="12785"/>
                  </a:cubicBezTo>
                  <a:cubicBezTo>
                    <a:pt x="383" y="12785"/>
                    <a:pt x="397" y="12781"/>
                    <a:pt x="412" y="12774"/>
                  </a:cubicBezTo>
                  <a:cubicBezTo>
                    <a:pt x="467" y="12752"/>
                    <a:pt x="489" y="12687"/>
                    <a:pt x="463" y="12636"/>
                  </a:cubicBezTo>
                  <a:cubicBezTo>
                    <a:pt x="408" y="12512"/>
                    <a:pt x="361" y="12384"/>
                    <a:pt x="321" y="12253"/>
                  </a:cubicBezTo>
                  <a:cubicBezTo>
                    <a:pt x="309" y="12209"/>
                    <a:pt x="269" y="12179"/>
                    <a:pt x="223" y="12179"/>
                  </a:cubicBezTo>
                  <a:close/>
                  <a:moveTo>
                    <a:pt x="567" y="12945"/>
                  </a:moveTo>
                  <a:cubicBezTo>
                    <a:pt x="549" y="12945"/>
                    <a:pt x="530" y="12949"/>
                    <a:pt x="514" y="12959"/>
                  </a:cubicBezTo>
                  <a:cubicBezTo>
                    <a:pt x="463" y="12993"/>
                    <a:pt x="449" y="13058"/>
                    <a:pt x="481" y="13105"/>
                  </a:cubicBezTo>
                  <a:cubicBezTo>
                    <a:pt x="558" y="13229"/>
                    <a:pt x="645" y="13349"/>
                    <a:pt x="736" y="13458"/>
                  </a:cubicBezTo>
                  <a:cubicBezTo>
                    <a:pt x="758" y="13484"/>
                    <a:pt x="787" y="13495"/>
                    <a:pt x="816" y="13495"/>
                  </a:cubicBezTo>
                  <a:cubicBezTo>
                    <a:pt x="842" y="13495"/>
                    <a:pt x="864" y="13488"/>
                    <a:pt x="885" y="13473"/>
                  </a:cubicBezTo>
                  <a:cubicBezTo>
                    <a:pt x="929" y="13433"/>
                    <a:pt x="936" y="13367"/>
                    <a:pt x="899" y="13324"/>
                  </a:cubicBezTo>
                  <a:cubicBezTo>
                    <a:pt x="812" y="13218"/>
                    <a:pt x="733" y="13109"/>
                    <a:pt x="659" y="12993"/>
                  </a:cubicBezTo>
                  <a:cubicBezTo>
                    <a:pt x="638" y="12962"/>
                    <a:pt x="603" y="12945"/>
                    <a:pt x="567" y="12945"/>
                  </a:cubicBezTo>
                  <a:close/>
                  <a:moveTo>
                    <a:pt x="1111" y="13590"/>
                  </a:moveTo>
                  <a:cubicBezTo>
                    <a:pt x="1082" y="13590"/>
                    <a:pt x="1052" y="13602"/>
                    <a:pt x="1030" y="13626"/>
                  </a:cubicBezTo>
                  <a:cubicBezTo>
                    <a:pt x="991" y="13670"/>
                    <a:pt x="995" y="13735"/>
                    <a:pt x="1038" y="13775"/>
                  </a:cubicBezTo>
                  <a:cubicBezTo>
                    <a:pt x="1162" y="13885"/>
                    <a:pt x="1282" y="13972"/>
                    <a:pt x="1380" y="14019"/>
                  </a:cubicBezTo>
                  <a:cubicBezTo>
                    <a:pt x="1395" y="14026"/>
                    <a:pt x="1413" y="14030"/>
                    <a:pt x="1428" y="14030"/>
                  </a:cubicBezTo>
                  <a:cubicBezTo>
                    <a:pt x="1467" y="14030"/>
                    <a:pt x="1504" y="14008"/>
                    <a:pt x="1522" y="13972"/>
                  </a:cubicBezTo>
                  <a:cubicBezTo>
                    <a:pt x="1548" y="13921"/>
                    <a:pt x="1526" y="13855"/>
                    <a:pt x="1475" y="13830"/>
                  </a:cubicBezTo>
                  <a:cubicBezTo>
                    <a:pt x="1395" y="13789"/>
                    <a:pt x="1286" y="13713"/>
                    <a:pt x="1180" y="13615"/>
                  </a:cubicBezTo>
                  <a:cubicBezTo>
                    <a:pt x="1160" y="13598"/>
                    <a:pt x="1136" y="13590"/>
                    <a:pt x="1111" y="135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 name="Google Shape;38;p4"/>
          <p:cNvSpPr txBox="1">
            <a:spLocks noGrp="1"/>
          </p:cNvSpPr>
          <p:nvPr>
            <p:ph type="title"/>
          </p:nvPr>
        </p:nvSpPr>
        <p:spPr>
          <a:xfrm>
            <a:off x="950967" y="719333"/>
            <a:ext cx="10290400" cy="753200"/>
          </a:xfrm>
          <a:prstGeom prst="rect">
            <a:avLst/>
          </a:prstGeom>
        </p:spPr>
        <p:txBody>
          <a:bodyPr spcFirstLastPara="1" wrap="square" lIns="0" tIns="0" rIns="0" bIns="0"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50967" y="1665267"/>
            <a:ext cx="10290400" cy="4479600"/>
          </a:xfrm>
          <a:prstGeom prst="rect">
            <a:avLst/>
          </a:prstGeom>
        </p:spPr>
        <p:txBody>
          <a:bodyPr spcFirstLastPara="1" wrap="square" lIns="0" tIns="0" rIns="0" bIns="0" anchor="t" anchorCtr="0">
            <a:noAutofit/>
          </a:bodyPr>
          <a:lstStyle>
            <a:lvl1pPr marL="609523" lvl="0" indent="-423280">
              <a:spcBef>
                <a:spcPts val="0"/>
              </a:spcBef>
              <a:spcAft>
                <a:spcPts val="0"/>
              </a:spcAft>
              <a:buSzPts val="1400"/>
              <a:buAutoNum type="arabicPeriod"/>
              <a:defRPr sz="1500"/>
            </a:lvl1pPr>
            <a:lvl2pPr marL="1219050" lvl="1" indent="-423280">
              <a:spcBef>
                <a:spcPts val="0"/>
              </a:spcBef>
              <a:spcAft>
                <a:spcPts val="0"/>
              </a:spcAft>
              <a:buSzPts val="1400"/>
              <a:buAutoNum type="alphaLcPeriod"/>
              <a:defRPr/>
            </a:lvl2pPr>
            <a:lvl3pPr marL="1828573" lvl="2" indent="-423280">
              <a:spcBef>
                <a:spcPts val="0"/>
              </a:spcBef>
              <a:spcAft>
                <a:spcPts val="0"/>
              </a:spcAft>
              <a:buSzPts val="1400"/>
              <a:buAutoNum type="romanLcPeriod"/>
              <a:defRPr/>
            </a:lvl3pPr>
            <a:lvl4pPr marL="2438098" lvl="3" indent="-423280">
              <a:spcBef>
                <a:spcPts val="0"/>
              </a:spcBef>
              <a:spcAft>
                <a:spcPts val="0"/>
              </a:spcAft>
              <a:buSzPts val="1400"/>
              <a:buAutoNum type="arabicPeriod"/>
              <a:defRPr/>
            </a:lvl4pPr>
            <a:lvl5pPr marL="3047620" lvl="4" indent="-423280">
              <a:spcBef>
                <a:spcPts val="0"/>
              </a:spcBef>
              <a:spcAft>
                <a:spcPts val="0"/>
              </a:spcAft>
              <a:buSzPts val="1400"/>
              <a:buAutoNum type="alphaLcPeriod"/>
              <a:defRPr/>
            </a:lvl5pPr>
            <a:lvl6pPr marL="3657143" lvl="5" indent="-423280">
              <a:spcBef>
                <a:spcPts val="0"/>
              </a:spcBef>
              <a:spcAft>
                <a:spcPts val="0"/>
              </a:spcAft>
              <a:buSzPts val="1400"/>
              <a:buAutoNum type="romanLcPeriod"/>
              <a:defRPr/>
            </a:lvl6pPr>
            <a:lvl7pPr marL="4266667" lvl="6" indent="-423280">
              <a:spcBef>
                <a:spcPts val="0"/>
              </a:spcBef>
              <a:spcAft>
                <a:spcPts val="0"/>
              </a:spcAft>
              <a:buSzPts val="1400"/>
              <a:buAutoNum type="arabicPeriod"/>
              <a:defRPr/>
            </a:lvl7pPr>
            <a:lvl8pPr marL="4876191" lvl="7" indent="-423280">
              <a:spcBef>
                <a:spcPts val="0"/>
              </a:spcBef>
              <a:spcAft>
                <a:spcPts val="0"/>
              </a:spcAft>
              <a:buSzPts val="1400"/>
              <a:buAutoNum type="alphaLcPeriod"/>
              <a:defRPr/>
            </a:lvl8pPr>
            <a:lvl9pPr marL="5485718" lvl="8" indent="-423280">
              <a:spcBef>
                <a:spcPts val="0"/>
              </a:spcBef>
              <a:spcAft>
                <a:spcPts val="0"/>
              </a:spcAft>
              <a:buSzPts val="1400"/>
              <a:buAutoNum type="romanLcPeriod"/>
              <a:defRPr/>
            </a:lvl9pPr>
          </a:lstStyle>
          <a:p>
            <a:endParaRPr/>
          </a:p>
        </p:txBody>
      </p:sp>
    </p:spTree>
    <p:extLst>
      <p:ext uri="{BB962C8B-B14F-4D97-AF65-F5344CB8AC3E}">
        <p14:creationId xmlns:p14="http://schemas.microsoft.com/office/powerpoint/2010/main" val="2296351676"/>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2792710868"/>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grpSp>
        <p:nvGrpSpPr>
          <p:cNvPr id="277" name="Google Shape;277;p29"/>
          <p:cNvGrpSpPr/>
          <p:nvPr/>
        </p:nvGrpSpPr>
        <p:grpSpPr>
          <a:xfrm>
            <a:off x="9663337" y="922539"/>
            <a:ext cx="1272907" cy="812332"/>
            <a:chOff x="-2905306" y="4064350"/>
            <a:chExt cx="190856" cy="121806"/>
          </a:xfrm>
        </p:grpSpPr>
        <p:sp>
          <p:nvSpPr>
            <p:cNvPr id="278" name="Google Shape;278;p29"/>
            <p:cNvSpPr/>
            <p:nvPr/>
          </p:nvSpPr>
          <p:spPr>
            <a:xfrm>
              <a:off x="-2905306" y="4078931"/>
              <a:ext cx="188675" cy="107225"/>
            </a:xfrm>
            <a:custGeom>
              <a:avLst/>
              <a:gdLst/>
              <a:ahLst/>
              <a:cxnLst/>
              <a:rect l="l" t="t" r="r" b="b"/>
              <a:pathLst>
                <a:path w="7547" h="4289" extrusionOk="0">
                  <a:moveTo>
                    <a:pt x="4591" y="0"/>
                  </a:moveTo>
                  <a:cubicBezTo>
                    <a:pt x="4244" y="0"/>
                    <a:pt x="3935" y="192"/>
                    <a:pt x="3723" y="446"/>
                  </a:cubicBezTo>
                  <a:lnTo>
                    <a:pt x="3723" y="446"/>
                  </a:lnTo>
                  <a:cubicBezTo>
                    <a:pt x="3580" y="330"/>
                    <a:pt x="3393" y="225"/>
                    <a:pt x="3154" y="144"/>
                  </a:cubicBezTo>
                  <a:cubicBezTo>
                    <a:pt x="2953" y="77"/>
                    <a:pt x="2784" y="48"/>
                    <a:pt x="2642" y="48"/>
                  </a:cubicBezTo>
                  <a:cubicBezTo>
                    <a:pt x="1759" y="48"/>
                    <a:pt x="1905" y="1160"/>
                    <a:pt x="1905" y="1160"/>
                  </a:cubicBezTo>
                  <a:cubicBezTo>
                    <a:pt x="1814" y="1104"/>
                    <a:pt x="1715" y="1079"/>
                    <a:pt x="1615" y="1079"/>
                  </a:cubicBezTo>
                  <a:cubicBezTo>
                    <a:pt x="867" y="1079"/>
                    <a:pt x="1" y="2492"/>
                    <a:pt x="976" y="3221"/>
                  </a:cubicBezTo>
                  <a:cubicBezTo>
                    <a:pt x="1282" y="3450"/>
                    <a:pt x="1574" y="3555"/>
                    <a:pt x="1823" y="3571"/>
                  </a:cubicBezTo>
                  <a:lnTo>
                    <a:pt x="1823" y="3571"/>
                  </a:lnTo>
                  <a:cubicBezTo>
                    <a:pt x="1905" y="3950"/>
                    <a:pt x="2173" y="4279"/>
                    <a:pt x="2746" y="4288"/>
                  </a:cubicBezTo>
                  <a:cubicBezTo>
                    <a:pt x="2778" y="4288"/>
                    <a:pt x="2809" y="4289"/>
                    <a:pt x="2841" y="4289"/>
                  </a:cubicBezTo>
                  <a:cubicBezTo>
                    <a:pt x="3609" y="4289"/>
                    <a:pt x="4126" y="4112"/>
                    <a:pt x="4419" y="3849"/>
                  </a:cubicBezTo>
                  <a:lnTo>
                    <a:pt x="4419" y="3849"/>
                  </a:lnTo>
                  <a:cubicBezTo>
                    <a:pt x="4481" y="3933"/>
                    <a:pt x="4558" y="4015"/>
                    <a:pt x="4654" y="4091"/>
                  </a:cubicBezTo>
                  <a:cubicBezTo>
                    <a:pt x="4785" y="4197"/>
                    <a:pt x="4945" y="4243"/>
                    <a:pt x="5119" y="4243"/>
                  </a:cubicBezTo>
                  <a:cubicBezTo>
                    <a:pt x="6109" y="4243"/>
                    <a:pt x="7547" y="2718"/>
                    <a:pt x="6708" y="1819"/>
                  </a:cubicBezTo>
                  <a:cubicBezTo>
                    <a:pt x="6472" y="1570"/>
                    <a:pt x="6222" y="1475"/>
                    <a:pt x="5988" y="1475"/>
                  </a:cubicBezTo>
                  <a:cubicBezTo>
                    <a:pt x="5963" y="1475"/>
                    <a:pt x="5939" y="1476"/>
                    <a:pt x="5915" y="1478"/>
                  </a:cubicBezTo>
                  <a:lnTo>
                    <a:pt x="5915" y="1478"/>
                  </a:lnTo>
                  <a:cubicBezTo>
                    <a:pt x="5927" y="1038"/>
                    <a:pt x="5710" y="529"/>
                    <a:pt x="5167" y="181"/>
                  </a:cubicBezTo>
                  <a:cubicBezTo>
                    <a:pt x="4970" y="54"/>
                    <a:pt x="4775" y="0"/>
                    <a:pt x="4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9"/>
            <p:cNvSpPr/>
            <p:nvPr/>
          </p:nvSpPr>
          <p:spPr>
            <a:xfrm>
              <a:off x="-2884950" y="4064350"/>
              <a:ext cx="170500" cy="112475"/>
            </a:xfrm>
            <a:custGeom>
              <a:avLst/>
              <a:gdLst/>
              <a:ahLst/>
              <a:cxnLst/>
              <a:rect l="l" t="t" r="r" b="b"/>
              <a:pathLst>
                <a:path w="6820" h="4499" extrusionOk="0">
                  <a:moveTo>
                    <a:pt x="3405" y="700"/>
                  </a:moveTo>
                  <a:cubicBezTo>
                    <a:pt x="3670" y="959"/>
                    <a:pt x="3721" y="1265"/>
                    <a:pt x="3648" y="1462"/>
                  </a:cubicBezTo>
                  <a:cubicBezTo>
                    <a:pt x="3612" y="1567"/>
                    <a:pt x="3547" y="1624"/>
                    <a:pt x="3469" y="1624"/>
                  </a:cubicBezTo>
                  <a:cubicBezTo>
                    <a:pt x="3421" y="1624"/>
                    <a:pt x="3367" y="1602"/>
                    <a:pt x="3313" y="1556"/>
                  </a:cubicBezTo>
                  <a:cubicBezTo>
                    <a:pt x="3128" y="1396"/>
                    <a:pt x="3175" y="1028"/>
                    <a:pt x="3405" y="700"/>
                  </a:cubicBezTo>
                  <a:close/>
                  <a:moveTo>
                    <a:pt x="5469" y="1702"/>
                  </a:moveTo>
                  <a:cubicBezTo>
                    <a:pt x="5418" y="2062"/>
                    <a:pt x="5192" y="2328"/>
                    <a:pt x="4897" y="2368"/>
                  </a:cubicBezTo>
                  <a:cubicBezTo>
                    <a:pt x="4879" y="2371"/>
                    <a:pt x="4860" y="2371"/>
                    <a:pt x="4846" y="2371"/>
                  </a:cubicBezTo>
                  <a:cubicBezTo>
                    <a:pt x="4773" y="2371"/>
                    <a:pt x="4769" y="2349"/>
                    <a:pt x="4769" y="2332"/>
                  </a:cubicBezTo>
                  <a:cubicBezTo>
                    <a:pt x="4762" y="2179"/>
                    <a:pt x="5053" y="1800"/>
                    <a:pt x="5469" y="1702"/>
                  </a:cubicBezTo>
                  <a:close/>
                  <a:moveTo>
                    <a:pt x="1897" y="2633"/>
                  </a:moveTo>
                  <a:cubicBezTo>
                    <a:pt x="1948" y="2633"/>
                    <a:pt x="1995" y="2681"/>
                    <a:pt x="2028" y="2721"/>
                  </a:cubicBezTo>
                  <a:cubicBezTo>
                    <a:pt x="2170" y="2903"/>
                    <a:pt x="2207" y="3107"/>
                    <a:pt x="2126" y="3275"/>
                  </a:cubicBezTo>
                  <a:cubicBezTo>
                    <a:pt x="2039" y="3453"/>
                    <a:pt x="1832" y="3562"/>
                    <a:pt x="1580" y="3569"/>
                  </a:cubicBezTo>
                  <a:cubicBezTo>
                    <a:pt x="1533" y="3238"/>
                    <a:pt x="1631" y="2885"/>
                    <a:pt x="1762" y="2721"/>
                  </a:cubicBezTo>
                  <a:cubicBezTo>
                    <a:pt x="1810" y="2663"/>
                    <a:pt x="1857" y="2633"/>
                    <a:pt x="1897" y="2633"/>
                  </a:cubicBezTo>
                  <a:close/>
                  <a:moveTo>
                    <a:pt x="4154" y="2929"/>
                  </a:moveTo>
                  <a:cubicBezTo>
                    <a:pt x="4165" y="2929"/>
                    <a:pt x="4205" y="2951"/>
                    <a:pt x="4242" y="3070"/>
                  </a:cubicBezTo>
                  <a:cubicBezTo>
                    <a:pt x="4322" y="3332"/>
                    <a:pt x="4271" y="3581"/>
                    <a:pt x="4104" y="3781"/>
                  </a:cubicBezTo>
                  <a:cubicBezTo>
                    <a:pt x="3954" y="3504"/>
                    <a:pt x="3968" y="3209"/>
                    <a:pt x="4056" y="3034"/>
                  </a:cubicBezTo>
                  <a:cubicBezTo>
                    <a:pt x="4096" y="2954"/>
                    <a:pt x="4139" y="2929"/>
                    <a:pt x="4154" y="2929"/>
                  </a:cubicBezTo>
                  <a:close/>
                  <a:moveTo>
                    <a:pt x="4263" y="211"/>
                  </a:moveTo>
                  <a:cubicBezTo>
                    <a:pt x="4437" y="211"/>
                    <a:pt x="4614" y="262"/>
                    <a:pt x="4781" y="369"/>
                  </a:cubicBezTo>
                  <a:cubicBezTo>
                    <a:pt x="5199" y="638"/>
                    <a:pt x="5458" y="1053"/>
                    <a:pt x="5476" y="1487"/>
                  </a:cubicBezTo>
                  <a:cubicBezTo>
                    <a:pt x="4956" y="1578"/>
                    <a:pt x="4548" y="2055"/>
                    <a:pt x="4558" y="2339"/>
                  </a:cubicBezTo>
                  <a:cubicBezTo>
                    <a:pt x="4565" y="2456"/>
                    <a:pt x="4638" y="2581"/>
                    <a:pt x="4843" y="2581"/>
                  </a:cubicBezTo>
                  <a:cubicBezTo>
                    <a:pt x="4868" y="2581"/>
                    <a:pt x="4894" y="2580"/>
                    <a:pt x="4922" y="2576"/>
                  </a:cubicBezTo>
                  <a:cubicBezTo>
                    <a:pt x="5330" y="2524"/>
                    <a:pt x="5633" y="2161"/>
                    <a:pt x="5683" y="1684"/>
                  </a:cubicBezTo>
                  <a:cubicBezTo>
                    <a:pt x="5905" y="1690"/>
                    <a:pt x="6113" y="1796"/>
                    <a:pt x="6299" y="1993"/>
                  </a:cubicBezTo>
                  <a:cubicBezTo>
                    <a:pt x="6616" y="2332"/>
                    <a:pt x="6539" y="2736"/>
                    <a:pt x="6419" y="3013"/>
                  </a:cubicBezTo>
                  <a:cubicBezTo>
                    <a:pt x="6142" y="3653"/>
                    <a:pt x="5363" y="4239"/>
                    <a:pt x="4788" y="4239"/>
                  </a:cubicBezTo>
                  <a:cubicBezTo>
                    <a:pt x="4628" y="4239"/>
                    <a:pt x="4492" y="4196"/>
                    <a:pt x="4388" y="4108"/>
                  </a:cubicBezTo>
                  <a:cubicBezTo>
                    <a:pt x="4329" y="4061"/>
                    <a:pt x="4274" y="4010"/>
                    <a:pt x="4227" y="3959"/>
                  </a:cubicBezTo>
                  <a:cubicBezTo>
                    <a:pt x="4471" y="3697"/>
                    <a:pt x="4548" y="3359"/>
                    <a:pt x="4442" y="3009"/>
                  </a:cubicBezTo>
                  <a:cubicBezTo>
                    <a:pt x="4366" y="2754"/>
                    <a:pt x="4227" y="2717"/>
                    <a:pt x="4154" y="2717"/>
                  </a:cubicBezTo>
                  <a:cubicBezTo>
                    <a:pt x="4045" y="2717"/>
                    <a:pt x="3939" y="2798"/>
                    <a:pt x="3867" y="2939"/>
                  </a:cubicBezTo>
                  <a:cubicBezTo>
                    <a:pt x="3746" y="3179"/>
                    <a:pt x="3728" y="3573"/>
                    <a:pt x="3946" y="3930"/>
                  </a:cubicBezTo>
                  <a:cubicBezTo>
                    <a:pt x="3714" y="4105"/>
                    <a:pt x="3287" y="4287"/>
                    <a:pt x="2505" y="4287"/>
                  </a:cubicBezTo>
                  <a:lnTo>
                    <a:pt x="2417" y="4283"/>
                  </a:lnTo>
                  <a:cubicBezTo>
                    <a:pt x="1933" y="4276"/>
                    <a:pt x="1722" y="4028"/>
                    <a:pt x="1631" y="3777"/>
                  </a:cubicBezTo>
                  <a:cubicBezTo>
                    <a:pt x="1941" y="3759"/>
                    <a:pt x="2199" y="3602"/>
                    <a:pt x="2316" y="3366"/>
                  </a:cubicBezTo>
                  <a:cubicBezTo>
                    <a:pt x="2432" y="3125"/>
                    <a:pt x="2388" y="2841"/>
                    <a:pt x="2192" y="2590"/>
                  </a:cubicBezTo>
                  <a:cubicBezTo>
                    <a:pt x="2082" y="2452"/>
                    <a:pt x="1973" y="2423"/>
                    <a:pt x="1897" y="2423"/>
                  </a:cubicBezTo>
                  <a:cubicBezTo>
                    <a:pt x="1791" y="2423"/>
                    <a:pt x="1686" y="2480"/>
                    <a:pt x="1598" y="2590"/>
                  </a:cubicBezTo>
                  <a:cubicBezTo>
                    <a:pt x="1420" y="2812"/>
                    <a:pt x="1329" y="3198"/>
                    <a:pt x="1365" y="3551"/>
                  </a:cubicBezTo>
                  <a:cubicBezTo>
                    <a:pt x="1154" y="3507"/>
                    <a:pt x="928" y="3402"/>
                    <a:pt x="706" y="3238"/>
                  </a:cubicBezTo>
                  <a:cubicBezTo>
                    <a:pt x="200" y="2856"/>
                    <a:pt x="306" y="2328"/>
                    <a:pt x="379" y="2117"/>
                  </a:cubicBezTo>
                  <a:cubicBezTo>
                    <a:pt x="528" y="1658"/>
                    <a:pt x="936" y="1287"/>
                    <a:pt x="1281" y="1287"/>
                  </a:cubicBezTo>
                  <a:cubicBezTo>
                    <a:pt x="1369" y="1287"/>
                    <a:pt x="1449" y="1309"/>
                    <a:pt x="1518" y="1352"/>
                  </a:cubicBezTo>
                  <a:cubicBezTo>
                    <a:pt x="1536" y="1363"/>
                    <a:pt x="1556" y="1369"/>
                    <a:pt x="1576" y="1369"/>
                  </a:cubicBezTo>
                  <a:cubicBezTo>
                    <a:pt x="1596" y="1369"/>
                    <a:pt x="1615" y="1363"/>
                    <a:pt x="1631" y="1352"/>
                  </a:cubicBezTo>
                  <a:cubicBezTo>
                    <a:pt x="1667" y="1327"/>
                    <a:pt x="1686" y="1287"/>
                    <a:pt x="1679" y="1247"/>
                  </a:cubicBezTo>
                  <a:cubicBezTo>
                    <a:pt x="1679" y="1243"/>
                    <a:pt x="1613" y="719"/>
                    <a:pt x="1861" y="435"/>
                  </a:cubicBezTo>
                  <a:cubicBezTo>
                    <a:pt x="1966" y="314"/>
                    <a:pt x="2116" y="254"/>
                    <a:pt x="2309" y="254"/>
                  </a:cubicBezTo>
                  <a:cubicBezTo>
                    <a:pt x="2447" y="254"/>
                    <a:pt x="2607" y="285"/>
                    <a:pt x="2789" y="347"/>
                  </a:cubicBezTo>
                  <a:cubicBezTo>
                    <a:pt x="2963" y="405"/>
                    <a:pt x="3116" y="478"/>
                    <a:pt x="3244" y="566"/>
                  </a:cubicBezTo>
                  <a:cubicBezTo>
                    <a:pt x="2968" y="948"/>
                    <a:pt x="2872" y="1458"/>
                    <a:pt x="3178" y="1716"/>
                  </a:cubicBezTo>
                  <a:cubicBezTo>
                    <a:pt x="3269" y="1796"/>
                    <a:pt x="3371" y="1840"/>
                    <a:pt x="3474" y="1840"/>
                  </a:cubicBezTo>
                  <a:cubicBezTo>
                    <a:pt x="3637" y="1840"/>
                    <a:pt x="3783" y="1720"/>
                    <a:pt x="3848" y="1534"/>
                  </a:cubicBezTo>
                  <a:cubicBezTo>
                    <a:pt x="3943" y="1265"/>
                    <a:pt x="3881" y="864"/>
                    <a:pt x="3543" y="541"/>
                  </a:cubicBezTo>
                  <a:cubicBezTo>
                    <a:pt x="3752" y="325"/>
                    <a:pt x="4005" y="211"/>
                    <a:pt x="4263" y="211"/>
                  </a:cubicBezTo>
                  <a:close/>
                  <a:moveTo>
                    <a:pt x="4265" y="1"/>
                  </a:moveTo>
                  <a:cubicBezTo>
                    <a:pt x="3945" y="1"/>
                    <a:pt x="3630" y="141"/>
                    <a:pt x="3378" y="405"/>
                  </a:cubicBezTo>
                  <a:cubicBezTo>
                    <a:pt x="3230" y="300"/>
                    <a:pt x="3055" y="213"/>
                    <a:pt x="2858" y="147"/>
                  </a:cubicBezTo>
                  <a:cubicBezTo>
                    <a:pt x="2655" y="78"/>
                    <a:pt x="2471" y="44"/>
                    <a:pt x="2309" y="44"/>
                  </a:cubicBezTo>
                  <a:cubicBezTo>
                    <a:pt x="2053" y="44"/>
                    <a:pt x="1849" y="129"/>
                    <a:pt x="1704" y="296"/>
                  </a:cubicBezTo>
                  <a:cubicBezTo>
                    <a:pt x="1493" y="536"/>
                    <a:pt x="1460" y="886"/>
                    <a:pt x="1460" y="1097"/>
                  </a:cubicBezTo>
                  <a:cubicBezTo>
                    <a:pt x="1402" y="1082"/>
                    <a:pt x="1343" y="1075"/>
                    <a:pt x="1281" y="1075"/>
                  </a:cubicBezTo>
                  <a:cubicBezTo>
                    <a:pt x="844" y="1075"/>
                    <a:pt x="360" y="1505"/>
                    <a:pt x="178" y="2051"/>
                  </a:cubicBezTo>
                  <a:cubicBezTo>
                    <a:pt x="0" y="2586"/>
                    <a:pt x="145" y="3082"/>
                    <a:pt x="579" y="3406"/>
                  </a:cubicBezTo>
                  <a:cubicBezTo>
                    <a:pt x="852" y="3609"/>
                    <a:pt x="1140" y="3733"/>
                    <a:pt x="1409" y="3769"/>
                  </a:cubicBezTo>
                  <a:cubicBezTo>
                    <a:pt x="1536" y="4225"/>
                    <a:pt x="1901" y="4487"/>
                    <a:pt x="2414" y="4495"/>
                  </a:cubicBezTo>
                  <a:lnTo>
                    <a:pt x="2505" y="4498"/>
                  </a:lnTo>
                  <a:cubicBezTo>
                    <a:pt x="3186" y="4495"/>
                    <a:pt x="3724" y="4359"/>
                    <a:pt x="4070" y="4097"/>
                  </a:cubicBezTo>
                  <a:cubicBezTo>
                    <a:pt x="4125" y="4163"/>
                    <a:pt x="4187" y="4221"/>
                    <a:pt x="4257" y="4276"/>
                  </a:cubicBezTo>
                  <a:cubicBezTo>
                    <a:pt x="4402" y="4392"/>
                    <a:pt x="4580" y="4451"/>
                    <a:pt x="4788" y="4451"/>
                  </a:cubicBezTo>
                  <a:cubicBezTo>
                    <a:pt x="5447" y="4451"/>
                    <a:pt x="6299" y="3817"/>
                    <a:pt x="6611" y="3096"/>
                  </a:cubicBezTo>
                  <a:cubicBezTo>
                    <a:pt x="6819" y="2623"/>
                    <a:pt x="6761" y="2179"/>
                    <a:pt x="6452" y="1847"/>
                  </a:cubicBezTo>
                  <a:cubicBezTo>
                    <a:pt x="6226" y="1607"/>
                    <a:pt x="5967" y="1480"/>
                    <a:pt x="5687" y="1472"/>
                  </a:cubicBezTo>
                  <a:cubicBezTo>
                    <a:pt x="5662" y="970"/>
                    <a:pt x="5371" y="500"/>
                    <a:pt x="4894" y="191"/>
                  </a:cubicBezTo>
                  <a:cubicBezTo>
                    <a:pt x="4693" y="63"/>
                    <a:pt x="4477" y="1"/>
                    <a:pt x="4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 name="Google Shape;280;p29"/>
          <p:cNvGrpSpPr/>
          <p:nvPr/>
        </p:nvGrpSpPr>
        <p:grpSpPr>
          <a:xfrm rot="-5400000">
            <a:off x="65130" y="153032"/>
            <a:ext cx="1190071" cy="581605"/>
            <a:chOff x="-2061675" y="349625"/>
            <a:chExt cx="395425" cy="193250"/>
          </a:xfrm>
        </p:grpSpPr>
        <p:sp>
          <p:nvSpPr>
            <p:cNvPr id="281" name="Google Shape;281;p29"/>
            <p:cNvSpPr/>
            <p:nvPr/>
          </p:nvSpPr>
          <p:spPr>
            <a:xfrm>
              <a:off x="-2061675" y="349625"/>
              <a:ext cx="128925" cy="99150"/>
            </a:xfrm>
            <a:custGeom>
              <a:avLst/>
              <a:gdLst/>
              <a:ahLst/>
              <a:cxnLst/>
              <a:rect l="l" t="t" r="r" b="b"/>
              <a:pathLst>
                <a:path w="5157" h="3966" extrusionOk="0">
                  <a:moveTo>
                    <a:pt x="4086" y="215"/>
                  </a:moveTo>
                  <a:cubicBezTo>
                    <a:pt x="4130" y="408"/>
                    <a:pt x="3980" y="918"/>
                    <a:pt x="3842" y="1274"/>
                  </a:cubicBezTo>
                  <a:cubicBezTo>
                    <a:pt x="2713" y="1694"/>
                    <a:pt x="1446" y="2181"/>
                    <a:pt x="689" y="2505"/>
                  </a:cubicBezTo>
                  <a:cubicBezTo>
                    <a:pt x="1639" y="1748"/>
                    <a:pt x="3682" y="306"/>
                    <a:pt x="4086" y="215"/>
                  </a:cubicBezTo>
                  <a:close/>
                  <a:moveTo>
                    <a:pt x="3842" y="2403"/>
                  </a:moveTo>
                  <a:cubicBezTo>
                    <a:pt x="4272" y="2931"/>
                    <a:pt x="4716" y="3550"/>
                    <a:pt x="4774" y="3754"/>
                  </a:cubicBezTo>
                  <a:lnTo>
                    <a:pt x="4749" y="3754"/>
                  </a:lnTo>
                  <a:cubicBezTo>
                    <a:pt x="4104" y="3754"/>
                    <a:pt x="1596" y="3255"/>
                    <a:pt x="594" y="2986"/>
                  </a:cubicBezTo>
                  <a:cubicBezTo>
                    <a:pt x="1520" y="2858"/>
                    <a:pt x="3460" y="2480"/>
                    <a:pt x="3842" y="2403"/>
                  </a:cubicBezTo>
                  <a:close/>
                  <a:moveTo>
                    <a:pt x="4119" y="0"/>
                  </a:moveTo>
                  <a:cubicBezTo>
                    <a:pt x="3718" y="0"/>
                    <a:pt x="288" y="2393"/>
                    <a:pt x="19" y="2847"/>
                  </a:cubicBezTo>
                  <a:cubicBezTo>
                    <a:pt x="19" y="2847"/>
                    <a:pt x="19" y="2851"/>
                    <a:pt x="16" y="2851"/>
                  </a:cubicBezTo>
                  <a:cubicBezTo>
                    <a:pt x="12" y="2858"/>
                    <a:pt x="12" y="2865"/>
                    <a:pt x="9" y="2869"/>
                  </a:cubicBezTo>
                  <a:cubicBezTo>
                    <a:pt x="9" y="2873"/>
                    <a:pt x="4" y="2877"/>
                    <a:pt x="4" y="2880"/>
                  </a:cubicBezTo>
                  <a:cubicBezTo>
                    <a:pt x="1" y="2891"/>
                    <a:pt x="1" y="2902"/>
                    <a:pt x="1" y="2909"/>
                  </a:cubicBezTo>
                  <a:cubicBezTo>
                    <a:pt x="1" y="2920"/>
                    <a:pt x="1" y="2927"/>
                    <a:pt x="4" y="2934"/>
                  </a:cubicBezTo>
                  <a:lnTo>
                    <a:pt x="4" y="2946"/>
                  </a:lnTo>
                  <a:cubicBezTo>
                    <a:pt x="16" y="2971"/>
                    <a:pt x="31" y="2996"/>
                    <a:pt x="56" y="3008"/>
                  </a:cubicBezTo>
                  <a:cubicBezTo>
                    <a:pt x="66" y="3015"/>
                    <a:pt x="81" y="3018"/>
                    <a:pt x="92" y="3022"/>
                  </a:cubicBezTo>
                  <a:cubicBezTo>
                    <a:pt x="730" y="3390"/>
                    <a:pt x="4479" y="3966"/>
                    <a:pt x="4749" y="3966"/>
                  </a:cubicBezTo>
                  <a:cubicBezTo>
                    <a:pt x="4844" y="3966"/>
                    <a:pt x="4913" y="3954"/>
                    <a:pt x="4956" y="3907"/>
                  </a:cubicBezTo>
                  <a:cubicBezTo>
                    <a:pt x="5011" y="3841"/>
                    <a:pt x="5156" y="3670"/>
                    <a:pt x="3966" y="2221"/>
                  </a:cubicBezTo>
                  <a:cubicBezTo>
                    <a:pt x="3945" y="2197"/>
                    <a:pt x="3914" y="2183"/>
                    <a:pt x="3883" y="2183"/>
                  </a:cubicBezTo>
                  <a:cubicBezTo>
                    <a:pt x="3877" y="2183"/>
                    <a:pt x="3870" y="2183"/>
                    <a:pt x="3864" y="2185"/>
                  </a:cubicBezTo>
                  <a:cubicBezTo>
                    <a:pt x="3835" y="2188"/>
                    <a:pt x="1603" y="2629"/>
                    <a:pt x="594" y="2774"/>
                  </a:cubicBezTo>
                  <a:cubicBezTo>
                    <a:pt x="1333" y="2454"/>
                    <a:pt x="2903" y="1850"/>
                    <a:pt x="3958" y="1453"/>
                  </a:cubicBezTo>
                  <a:cubicBezTo>
                    <a:pt x="3985" y="1445"/>
                    <a:pt x="4006" y="1424"/>
                    <a:pt x="4020" y="1395"/>
                  </a:cubicBezTo>
                  <a:cubicBezTo>
                    <a:pt x="4089" y="1227"/>
                    <a:pt x="4425" y="368"/>
                    <a:pt x="4254" y="69"/>
                  </a:cubicBezTo>
                  <a:cubicBezTo>
                    <a:pt x="4239" y="44"/>
                    <a:pt x="4199" y="0"/>
                    <a:pt x="4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9"/>
            <p:cNvSpPr/>
            <p:nvPr/>
          </p:nvSpPr>
          <p:spPr>
            <a:xfrm>
              <a:off x="-1966000" y="381600"/>
              <a:ext cx="33325" cy="39875"/>
            </a:xfrm>
            <a:custGeom>
              <a:avLst/>
              <a:gdLst/>
              <a:ahLst/>
              <a:cxnLst/>
              <a:rect l="l" t="t" r="r" b="b"/>
              <a:pathLst>
                <a:path w="1333" h="1595" extrusionOk="0">
                  <a:moveTo>
                    <a:pt x="119" y="0"/>
                  </a:moveTo>
                  <a:cubicBezTo>
                    <a:pt x="90" y="0"/>
                    <a:pt x="62" y="12"/>
                    <a:pt x="40" y="35"/>
                  </a:cubicBezTo>
                  <a:cubicBezTo>
                    <a:pt x="0" y="79"/>
                    <a:pt x="5" y="145"/>
                    <a:pt x="44" y="185"/>
                  </a:cubicBezTo>
                  <a:cubicBezTo>
                    <a:pt x="514" y="615"/>
                    <a:pt x="1035" y="1142"/>
                    <a:pt x="1111" y="1281"/>
                  </a:cubicBezTo>
                  <a:cubicBezTo>
                    <a:pt x="1027" y="1332"/>
                    <a:pt x="721" y="1376"/>
                    <a:pt x="423" y="1383"/>
                  </a:cubicBezTo>
                  <a:cubicBezTo>
                    <a:pt x="365" y="1383"/>
                    <a:pt x="321" y="1433"/>
                    <a:pt x="321" y="1492"/>
                  </a:cubicBezTo>
                  <a:cubicBezTo>
                    <a:pt x="321" y="1546"/>
                    <a:pt x="368" y="1594"/>
                    <a:pt x="427" y="1594"/>
                  </a:cubicBezTo>
                  <a:lnTo>
                    <a:pt x="430" y="1594"/>
                  </a:lnTo>
                  <a:cubicBezTo>
                    <a:pt x="642" y="1586"/>
                    <a:pt x="1144" y="1561"/>
                    <a:pt x="1282" y="1415"/>
                  </a:cubicBezTo>
                  <a:cubicBezTo>
                    <a:pt x="1326" y="1371"/>
                    <a:pt x="1333" y="1324"/>
                    <a:pt x="1329" y="1292"/>
                  </a:cubicBezTo>
                  <a:cubicBezTo>
                    <a:pt x="1326" y="1114"/>
                    <a:pt x="707" y="509"/>
                    <a:pt x="190" y="28"/>
                  </a:cubicBezTo>
                  <a:cubicBezTo>
                    <a:pt x="169" y="9"/>
                    <a:pt x="144"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9"/>
            <p:cNvSpPr/>
            <p:nvPr/>
          </p:nvSpPr>
          <p:spPr>
            <a:xfrm>
              <a:off x="-1928675" y="379375"/>
              <a:ext cx="262425" cy="163500"/>
            </a:xfrm>
            <a:custGeom>
              <a:avLst/>
              <a:gdLst/>
              <a:ahLst/>
              <a:cxnLst/>
              <a:rect l="l" t="t" r="r" b="b"/>
              <a:pathLst>
                <a:path w="10497" h="6540" extrusionOk="0">
                  <a:moveTo>
                    <a:pt x="2028" y="1"/>
                  </a:moveTo>
                  <a:cubicBezTo>
                    <a:pt x="2026" y="1"/>
                    <a:pt x="2023" y="1"/>
                    <a:pt x="2021" y="1"/>
                  </a:cubicBezTo>
                  <a:cubicBezTo>
                    <a:pt x="1876" y="5"/>
                    <a:pt x="1730" y="19"/>
                    <a:pt x="1587" y="40"/>
                  </a:cubicBezTo>
                  <a:cubicBezTo>
                    <a:pt x="1530" y="52"/>
                    <a:pt x="1493" y="106"/>
                    <a:pt x="1500" y="161"/>
                  </a:cubicBezTo>
                  <a:cubicBezTo>
                    <a:pt x="1508" y="215"/>
                    <a:pt x="1555" y="252"/>
                    <a:pt x="1606" y="252"/>
                  </a:cubicBezTo>
                  <a:cubicBezTo>
                    <a:pt x="1609" y="252"/>
                    <a:pt x="1617" y="252"/>
                    <a:pt x="1621" y="248"/>
                  </a:cubicBezTo>
                  <a:cubicBezTo>
                    <a:pt x="1752" y="230"/>
                    <a:pt x="1890" y="215"/>
                    <a:pt x="2029" y="212"/>
                  </a:cubicBezTo>
                  <a:cubicBezTo>
                    <a:pt x="2086" y="208"/>
                    <a:pt x="2134" y="161"/>
                    <a:pt x="2130" y="102"/>
                  </a:cubicBezTo>
                  <a:cubicBezTo>
                    <a:pt x="2127" y="47"/>
                    <a:pt x="2080" y="1"/>
                    <a:pt x="2028" y="1"/>
                  </a:cubicBezTo>
                  <a:close/>
                  <a:moveTo>
                    <a:pt x="2448" y="8"/>
                  </a:moveTo>
                  <a:cubicBezTo>
                    <a:pt x="2392" y="8"/>
                    <a:pt x="2345" y="50"/>
                    <a:pt x="2342" y="106"/>
                  </a:cubicBezTo>
                  <a:cubicBezTo>
                    <a:pt x="2338" y="165"/>
                    <a:pt x="2382" y="215"/>
                    <a:pt x="2439" y="220"/>
                  </a:cubicBezTo>
                  <a:cubicBezTo>
                    <a:pt x="2571" y="230"/>
                    <a:pt x="2709" y="245"/>
                    <a:pt x="2848" y="267"/>
                  </a:cubicBezTo>
                  <a:cubicBezTo>
                    <a:pt x="2855" y="270"/>
                    <a:pt x="2859" y="270"/>
                    <a:pt x="2866" y="270"/>
                  </a:cubicBezTo>
                  <a:cubicBezTo>
                    <a:pt x="2917" y="270"/>
                    <a:pt x="2960" y="234"/>
                    <a:pt x="2968" y="183"/>
                  </a:cubicBezTo>
                  <a:cubicBezTo>
                    <a:pt x="2979" y="124"/>
                    <a:pt x="2938" y="70"/>
                    <a:pt x="2884" y="59"/>
                  </a:cubicBezTo>
                  <a:cubicBezTo>
                    <a:pt x="2738" y="37"/>
                    <a:pt x="2592" y="19"/>
                    <a:pt x="2454" y="8"/>
                  </a:cubicBezTo>
                  <a:cubicBezTo>
                    <a:pt x="2452" y="8"/>
                    <a:pt x="2450" y="8"/>
                    <a:pt x="2448" y="8"/>
                  </a:cubicBezTo>
                  <a:close/>
                  <a:moveTo>
                    <a:pt x="1197" y="134"/>
                  </a:moveTo>
                  <a:cubicBezTo>
                    <a:pt x="1186" y="134"/>
                    <a:pt x="1176" y="136"/>
                    <a:pt x="1165" y="139"/>
                  </a:cubicBezTo>
                  <a:cubicBezTo>
                    <a:pt x="1024" y="183"/>
                    <a:pt x="885" y="234"/>
                    <a:pt x="754" y="296"/>
                  </a:cubicBezTo>
                  <a:cubicBezTo>
                    <a:pt x="703" y="321"/>
                    <a:pt x="681" y="383"/>
                    <a:pt x="707" y="438"/>
                  </a:cubicBezTo>
                  <a:cubicBezTo>
                    <a:pt x="725" y="474"/>
                    <a:pt x="762" y="496"/>
                    <a:pt x="801" y="496"/>
                  </a:cubicBezTo>
                  <a:cubicBezTo>
                    <a:pt x="816" y="496"/>
                    <a:pt x="831" y="492"/>
                    <a:pt x="845" y="485"/>
                  </a:cubicBezTo>
                  <a:cubicBezTo>
                    <a:pt x="965" y="430"/>
                    <a:pt x="1093" y="379"/>
                    <a:pt x="1224" y="339"/>
                  </a:cubicBezTo>
                  <a:cubicBezTo>
                    <a:pt x="1282" y="324"/>
                    <a:pt x="1311" y="267"/>
                    <a:pt x="1297" y="208"/>
                  </a:cubicBezTo>
                  <a:cubicBezTo>
                    <a:pt x="1282" y="164"/>
                    <a:pt x="1241" y="134"/>
                    <a:pt x="1197" y="134"/>
                  </a:cubicBezTo>
                  <a:close/>
                  <a:moveTo>
                    <a:pt x="3275" y="166"/>
                  </a:moveTo>
                  <a:cubicBezTo>
                    <a:pt x="3231" y="166"/>
                    <a:pt x="3190" y="191"/>
                    <a:pt x="3175" y="234"/>
                  </a:cubicBezTo>
                  <a:cubicBezTo>
                    <a:pt x="3153" y="289"/>
                    <a:pt x="3179" y="351"/>
                    <a:pt x="3234" y="368"/>
                  </a:cubicBezTo>
                  <a:cubicBezTo>
                    <a:pt x="3361" y="420"/>
                    <a:pt x="3478" y="482"/>
                    <a:pt x="3583" y="558"/>
                  </a:cubicBezTo>
                  <a:cubicBezTo>
                    <a:pt x="3602" y="569"/>
                    <a:pt x="3623" y="576"/>
                    <a:pt x="3641" y="576"/>
                  </a:cubicBezTo>
                  <a:cubicBezTo>
                    <a:pt x="3674" y="576"/>
                    <a:pt x="3706" y="561"/>
                    <a:pt x="3728" y="532"/>
                  </a:cubicBezTo>
                  <a:cubicBezTo>
                    <a:pt x="3762" y="485"/>
                    <a:pt x="3750" y="420"/>
                    <a:pt x="3703" y="383"/>
                  </a:cubicBezTo>
                  <a:cubicBezTo>
                    <a:pt x="3583" y="299"/>
                    <a:pt x="3452" y="227"/>
                    <a:pt x="3310" y="172"/>
                  </a:cubicBezTo>
                  <a:cubicBezTo>
                    <a:pt x="3298" y="168"/>
                    <a:pt x="3287" y="166"/>
                    <a:pt x="3275" y="166"/>
                  </a:cubicBezTo>
                  <a:close/>
                  <a:moveTo>
                    <a:pt x="436" y="499"/>
                  </a:moveTo>
                  <a:cubicBezTo>
                    <a:pt x="415" y="499"/>
                    <a:pt x="394" y="505"/>
                    <a:pt x="375" y="518"/>
                  </a:cubicBezTo>
                  <a:cubicBezTo>
                    <a:pt x="154" y="678"/>
                    <a:pt x="44" y="813"/>
                    <a:pt x="36" y="816"/>
                  </a:cubicBezTo>
                  <a:cubicBezTo>
                    <a:pt x="1" y="864"/>
                    <a:pt x="8" y="929"/>
                    <a:pt x="55" y="966"/>
                  </a:cubicBezTo>
                  <a:cubicBezTo>
                    <a:pt x="73" y="980"/>
                    <a:pt x="98" y="988"/>
                    <a:pt x="120" y="988"/>
                  </a:cubicBezTo>
                  <a:cubicBezTo>
                    <a:pt x="150" y="988"/>
                    <a:pt x="182" y="976"/>
                    <a:pt x="204" y="947"/>
                  </a:cubicBezTo>
                  <a:cubicBezTo>
                    <a:pt x="204" y="947"/>
                    <a:pt x="299" y="831"/>
                    <a:pt x="500" y="689"/>
                  </a:cubicBezTo>
                  <a:cubicBezTo>
                    <a:pt x="547" y="656"/>
                    <a:pt x="557" y="591"/>
                    <a:pt x="525" y="543"/>
                  </a:cubicBezTo>
                  <a:cubicBezTo>
                    <a:pt x="502" y="514"/>
                    <a:pt x="469" y="499"/>
                    <a:pt x="436" y="499"/>
                  </a:cubicBezTo>
                  <a:close/>
                  <a:moveTo>
                    <a:pt x="3950" y="651"/>
                  </a:moveTo>
                  <a:cubicBezTo>
                    <a:pt x="3927" y="651"/>
                    <a:pt x="3904" y="658"/>
                    <a:pt x="3886" y="674"/>
                  </a:cubicBezTo>
                  <a:cubicBezTo>
                    <a:pt x="3838" y="711"/>
                    <a:pt x="3834" y="780"/>
                    <a:pt x="3871" y="823"/>
                  </a:cubicBezTo>
                  <a:cubicBezTo>
                    <a:pt x="3955" y="922"/>
                    <a:pt x="4027" y="1035"/>
                    <a:pt x="4086" y="1155"/>
                  </a:cubicBezTo>
                  <a:cubicBezTo>
                    <a:pt x="4104" y="1195"/>
                    <a:pt x="4140" y="1213"/>
                    <a:pt x="4180" y="1213"/>
                  </a:cubicBezTo>
                  <a:cubicBezTo>
                    <a:pt x="4195" y="1213"/>
                    <a:pt x="4213" y="1210"/>
                    <a:pt x="4227" y="1203"/>
                  </a:cubicBezTo>
                  <a:cubicBezTo>
                    <a:pt x="4279" y="1176"/>
                    <a:pt x="4301" y="1115"/>
                    <a:pt x="4274" y="1064"/>
                  </a:cubicBezTo>
                  <a:cubicBezTo>
                    <a:pt x="4209" y="926"/>
                    <a:pt x="4126" y="802"/>
                    <a:pt x="4031" y="689"/>
                  </a:cubicBezTo>
                  <a:cubicBezTo>
                    <a:pt x="4010" y="664"/>
                    <a:pt x="3980" y="651"/>
                    <a:pt x="3950" y="651"/>
                  </a:cubicBezTo>
                  <a:close/>
                  <a:moveTo>
                    <a:pt x="5509" y="1176"/>
                  </a:moveTo>
                  <a:cubicBezTo>
                    <a:pt x="5454" y="1176"/>
                    <a:pt x="5400" y="1217"/>
                    <a:pt x="5396" y="1275"/>
                  </a:cubicBezTo>
                  <a:cubicBezTo>
                    <a:pt x="5393" y="1334"/>
                    <a:pt x="5437" y="1384"/>
                    <a:pt x="5494" y="1388"/>
                  </a:cubicBezTo>
                  <a:cubicBezTo>
                    <a:pt x="5629" y="1395"/>
                    <a:pt x="5756" y="1421"/>
                    <a:pt x="5881" y="1465"/>
                  </a:cubicBezTo>
                  <a:cubicBezTo>
                    <a:pt x="5891" y="1472"/>
                    <a:pt x="5902" y="1472"/>
                    <a:pt x="5913" y="1472"/>
                  </a:cubicBezTo>
                  <a:cubicBezTo>
                    <a:pt x="5957" y="1472"/>
                    <a:pt x="6000" y="1446"/>
                    <a:pt x="6015" y="1403"/>
                  </a:cubicBezTo>
                  <a:cubicBezTo>
                    <a:pt x="6033" y="1348"/>
                    <a:pt x="6005" y="1286"/>
                    <a:pt x="5950" y="1268"/>
                  </a:cubicBezTo>
                  <a:cubicBezTo>
                    <a:pt x="5812" y="1217"/>
                    <a:pt x="5662" y="1188"/>
                    <a:pt x="5509" y="1176"/>
                  </a:cubicBezTo>
                  <a:close/>
                  <a:moveTo>
                    <a:pt x="5085" y="1201"/>
                  </a:moveTo>
                  <a:cubicBezTo>
                    <a:pt x="5078" y="1201"/>
                    <a:pt x="5072" y="1201"/>
                    <a:pt x="5065" y="1203"/>
                  </a:cubicBezTo>
                  <a:cubicBezTo>
                    <a:pt x="4923" y="1228"/>
                    <a:pt x="4777" y="1272"/>
                    <a:pt x="4639" y="1329"/>
                  </a:cubicBezTo>
                  <a:cubicBezTo>
                    <a:pt x="4585" y="1351"/>
                    <a:pt x="4558" y="1413"/>
                    <a:pt x="4580" y="1468"/>
                  </a:cubicBezTo>
                  <a:cubicBezTo>
                    <a:pt x="4599" y="1508"/>
                    <a:pt x="4639" y="1530"/>
                    <a:pt x="4679" y="1530"/>
                  </a:cubicBezTo>
                  <a:cubicBezTo>
                    <a:pt x="4694" y="1530"/>
                    <a:pt x="4704" y="1530"/>
                    <a:pt x="4719" y="1522"/>
                  </a:cubicBezTo>
                  <a:cubicBezTo>
                    <a:pt x="4847" y="1472"/>
                    <a:pt x="4974" y="1435"/>
                    <a:pt x="5101" y="1410"/>
                  </a:cubicBezTo>
                  <a:cubicBezTo>
                    <a:pt x="5160" y="1403"/>
                    <a:pt x="5196" y="1344"/>
                    <a:pt x="5185" y="1290"/>
                  </a:cubicBezTo>
                  <a:cubicBezTo>
                    <a:pt x="5179" y="1238"/>
                    <a:pt x="5135" y="1201"/>
                    <a:pt x="5085" y="1201"/>
                  </a:cubicBezTo>
                  <a:close/>
                  <a:moveTo>
                    <a:pt x="6287" y="1457"/>
                  </a:moveTo>
                  <a:cubicBezTo>
                    <a:pt x="6253" y="1457"/>
                    <a:pt x="6221" y="1472"/>
                    <a:pt x="6201" y="1501"/>
                  </a:cubicBezTo>
                  <a:cubicBezTo>
                    <a:pt x="6168" y="1548"/>
                    <a:pt x="6179" y="1613"/>
                    <a:pt x="6227" y="1647"/>
                  </a:cubicBezTo>
                  <a:cubicBezTo>
                    <a:pt x="6259" y="1672"/>
                    <a:pt x="6292" y="1697"/>
                    <a:pt x="6324" y="1723"/>
                  </a:cubicBezTo>
                  <a:cubicBezTo>
                    <a:pt x="6387" y="1774"/>
                    <a:pt x="6449" y="1840"/>
                    <a:pt x="6503" y="1916"/>
                  </a:cubicBezTo>
                  <a:cubicBezTo>
                    <a:pt x="6521" y="1945"/>
                    <a:pt x="6554" y="1959"/>
                    <a:pt x="6587" y="1959"/>
                  </a:cubicBezTo>
                  <a:cubicBezTo>
                    <a:pt x="6608" y="1959"/>
                    <a:pt x="6630" y="1952"/>
                    <a:pt x="6649" y="1938"/>
                  </a:cubicBezTo>
                  <a:cubicBezTo>
                    <a:pt x="6696" y="1905"/>
                    <a:pt x="6707" y="1840"/>
                    <a:pt x="6674" y="1792"/>
                  </a:cubicBezTo>
                  <a:cubicBezTo>
                    <a:pt x="6608" y="1701"/>
                    <a:pt x="6536" y="1625"/>
                    <a:pt x="6459" y="1559"/>
                  </a:cubicBezTo>
                  <a:cubicBezTo>
                    <a:pt x="6423" y="1530"/>
                    <a:pt x="6387" y="1501"/>
                    <a:pt x="6350" y="1475"/>
                  </a:cubicBezTo>
                  <a:cubicBezTo>
                    <a:pt x="6330" y="1463"/>
                    <a:pt x="6308" y="1457"/>
                    <a:pt x="6287" y="1457"/>
                  </a:cubicBezTo>
                  <a:close/>
                  <a:moveTo>
                    <a:pt x="4328" y="1399"/>
                  </a:moveTo>
                  <a:cubicBezTo>
                    <a:pt x="4319" y="1399"/>
                    <a:pt x="4310" y="1400"/>
                    <a:pt x="4301" y="1403"/>
                  </a:cubicBezTo>
                  <a:cubicBezTo>
                    <a:pt x="4242" y="1417"/>
                    <a:pt x="4209" y="1475"/>
                    <a:pt x="4224" y="1530"/>
                  </a:cubicBezTo>
                  <a:cubicBezTo>
                    <a:pt x="4224" y="1537"/>
                    <a:pt x="4227" y="1544"/>
                    <a:pt x="4227" y="1548"/>
                  </a:cubicBezTo>
                  <a:cubicBezTo>
                    <a:pt x="4108" y="1632"/>
                    <a:pt x="3998" y="1723"/>
                    <a:pt x="3907" y="1821"/>
                  </a:cubicBezTo>
                  <a:cubicBezTo>
                    <a:pt x="3867" y="1861"/>
                    <a:pt x="3867" y="1931"/>
                    <a:pt x="3911" y="1971"/>
                  </a:cubicBezTo>
                  <a:cubicBezTo>
                    <a:pt x="3930" y="1990"/>
                    <a:pt x="3956" y="1999"/>
                    <a:pt x="3982" y="1999"/>
                  </a:cubicBezTo>
                  <a:cubicBezTo>
                    <a:pt x="4010" y="1999"/>
                    <a:pt x="4039" y="1988"/>
                    <a:pt x="4060" y="1967"/>
                  </a:cubicBezTo>
                  <a:cubicBezTo>
                    <a:pt x="4122" y="1902"/>
                    <a:pt x="4191" y="1836"/>
                    <a:pt x="4267" y="1778"/>
                  </a:cubicBezTo>
                  <a:cubicBezTo>
                    <a:pt x="4274" y="1828"/>
                    <a:pt x="4279" y="1875"/>
                    <a:pt x="4282" y="1927"/>
                  </a:cubicBezTo>
                  <a:cubicBezTo>
                    <a:pt x="4282" y="1981"/>
                    <a:pt x="4330" y="2028"/>
                    <a:pt x="4388" y="2028"/>
                  </a:cubicBezTo>
                  <a:lnTo>
                    <a:pt x="4392" y="2028"/>
                  </a:lnTo>
                  <a:cubicBezTo>
                    <a:pt x="4449" y="2025"/>
                    <a:pt x="4493" y="1974"/>
                    <a:pt x="4493" y="1916"/>
                  </a:cubicBezTo>
                  <a:cubicBezTo>
                    <a:pt x="4486" y="1771"/>
                    <a:pt x="4464" y="1625"/>
                    <a:pt x="4427" y="1479"/>
                  </a:cubicBezTo>
                  <a:cubicBezTo>
                    <a:pt x="4416" y="1430"/>
                    <a:pt x="4375" y="1399"/>
                    <a:pt x="4328" y="1399"/>
                  </a:cubicBezTo>
                  <a:close/>
                  <a:moveTo>
                    <a:pt x="6794" y="2115"/>
                  </a:moveTo>
                  <a:cubicBezTo>
                    <a:pt x="6779" y="2115"/>
                    <a:pt x="6765" y="2118"/>
                    <a:pt x="6751" y="2124"/>
                  </a:cubicBezTo>
                  <a:cubicBezTo>
                    <a:pt x="6696" y="2149"/>
                    <a:pt x="6674" y="2211"/>
                    <a:pt x="6696" y="2262"/>
                  </a:cubicBezTo>
                  <a:cubicBezTo>
                    <a:pt x="6747" y="2374"/>
                    <a:pt x="6795" y="2502"/>
                    <a:pt x="6838" y="2648"/>
                  </a:cubicBezTo>
                  <a:cubicBezTo>
                    <a:pt x="6852" y="2692"/>
                    <a:pt x="6896" y="2720"/>
                    <a:pt x="6940" y="2720"/>
                  </a:cubicBezTo>
                  <a:cubicBezTo>
                    <a:pt x="6951" y="2720"/>
                    <a:pt x="6961" y="2720"/>
                    <a:pt x="6973" y="2717"/>
                  </a:cubicBezTo>
                  <a:cubicBezTo>
                    <a:pt x="7027" y="2699"/>
                    <a:pt x="7057" y="2640"/>
                    <a:pt x="7042" y="2586"/>
                  </a:cubicBezTo>
                  <a:cubicBezTo>
                    <a:pt x="6991" y="2429"/>
                    <a:pt x="6944" y="2298"/>
                    <a:pt x="6889" y="2178"/>
                  </a:cubicBezTo>
                  <a:cubicBezTo>
                    <a:pt x="6873" y="2138"/>
                    <a:pt x="6834" y="2115"/>
                    <a:pt x="6794" y="2115"/>
                  </a:cubicBezTo>
                  <a:close/>
                  <a:moveTo>
                    <a:pt x="3751" y="2136"/>
                  </a:moveTo>
                  <a:cubicBezTo>
                    <a:pt x="3708" y="2136"/>
                    <a:pt x="3667" y="2161"/>
                    <a:pt x="3652" y="2203"/>
                  </a:cubicBezTo>
                  <a:cubicBezTo>
                    <a:pt x="3623" y="2280"/>
                    <a:pt x="3609" y="2353"/>
                    <a:pt x="3609" y="2422"/>
                  </a:cubicBezTo>
                  <a:cubicBezTo>
                    <a:pt x="3609" y="2531"/>
                    <a:pt x="3645" y="2630"/>
                    <a:pt x="3714" y="2710"/>
                  </a:cubicBezTo>
                  <a:cubicBezTo>
                    <a:pt x="3733" y="2732"/>
                    <a:pt x="3762" y="2746"/>
                    <a:pt x="3790" y="2746"/>
                  </a:cubicBezTo>
                  <a:cubicBezTo>
                    <a:pt x="3816" y="2746"/>
                    <a:pt x="3842" y="2735"/>
                    <a:pt x="3859" y="2717"/>
                  </a:cubicBezTo>
                  <a:cubicBezTo>
                    <a:pt x="3903" y="2680"/>
                    <a:pt x="3911" y="2615"/>
                    <a:pt x="3871" y="2571"/>
                  </a:cubicBezTo>
                  <a:cubicBezTo>
                    <a:pt x="3834" y="2527"/>
                    <a:pt x="3820" y="2480"/>
                    <a:pt x="3820" y="2422"/>
                  </a:cubicBezTo>
                  <a:cubicBezTo>
                    <a:pt x="3820" y="2378"/>
                    <a:pt x="3827" y="2331"/>
                    <a:pt x="3849" y="2280"/>
                  </a:cubicBezTo>
                  <a:cubicBezTo>
                    <a:pt x="3867" y="2225"/>
                    <a:pt x="3842" y="2164"/>
                    <a:pt x="3787" y="2142"/>
                  </a:cubicBezTo>
                  <a:cubicBezTo>
                    <a:pt x="3775" y="2138"/>
                    <a:pt x="3763" y="2136"/>
                    <a:pt x="3751" y="2136"/>
                  </a:cubicBezTo>
                  <a:close/>
                  <a:moveTo>
                    <a:pt x="4351" y="2237"/>
                  </a:moveTo>
                  <a:cubicBezTo>
                    <a:pt x="4303" y="2237"/>
                    <a:pt x="4262" y="2271"/>
                    <a:pt x="4249" y="2320"/>
                  </a:cubicBezTo>
                  <a:cubicBezTo>
                    <a:pt x="4220" y="2465"/>
                    <a:pt x="4162" y="2575"/>
                    <a:pt x="4100" y="2626"/>
                  </a:cubicBezTo>
                  <a:cubicBezTo>
                    <a:pt x="4053" y="2662"/>
                    <a:pt x="4046" y="2732"/>
                    <a:pt x="4082" y="2776"/>
                  </a:cubicBezTo>
                  <a:cubicBezTo>
                    <a:pt x="4104" y="2801"/>
                    <a:pt x="4133" y="2815"/>
                    <a:pt x="4165" y="2815"/>
                  </a:cubicBezTo>
                  <a:cubicBezTo>
                    <a:pt x="4187" y="2815"/>
                    <a:pt x="4209" y="2808"/>
                    <a:pt x="4231" y="2793"/>
                  </a:cubicBezTo>
                  <a:cubicBezTo>
                    <a:pt x="4333" y="2710"/>
                    <a:pt x="4413" y="2561"/>
                    <a:pt x="4457" y="2364"/>
                  </a:cubicBezTo>
                  <a:cubicBezTo>
                    <a:pt x="4468" y="2305"/>
                    <a:pt x="4435" y="2251"/>
                    <a:pt x="4377" y="2240"/>
                  </a:cubicBezTo>
                  <a:cubicBezTo>
                    <a:pt x="4368" y="2238"/>
                    <a:pt x="4359" y="2237"/>
                    <a:pt x="4351" y="2237"/>
                  </a:cubicBezTo>
                  <a:close/>
                  <a:moveTo>
                    <a:pt x="7051" y="2918"/>
                  </a:moveTo>
                  <a:cubicBezTo>
                    <a:pt x="7043" y="2918"/>
                    <a:pt x="7035" y="2919"/>
                    <a:pt x="7027" y="2921"/>
                  </a:cubicBezTo>
                  <a:cubicBezTo>
                    <a:pt x="6969" y="2935"/>
                    <a:pt x="6936" y="2994"/>
                    <a:pt x="6951" y="3048"/>
                  </a:cubicBezTo>
                  <a:cubicBezTo>
                    <a:pt x="6983" y="3183"/>
                    <a:pt x="7017" y="3317"/>
                    <a:pt x="7049" y="3460"/>
                  </a:cubicBezTo>
                  <a:cubicBezTo>
                    <a:pt x="7060" y="3507"/>
                    <a:pt x="7104" y="3540"/>
                    <a:pt x="7151" y="3540"/>
                  </a:cubicBezTo>
                  <a:cubicBezTo>
                    <a:pt x="7158" y="3540"/>
                    <a:pt x="7166" y="3540"/>
                    <a:pt x="7176" y="3536"/>
                  </a:cubicBezTo>
                  <a:cubicBezTo>
                    <a:pt x="7231" y="3525"/>
                    <a:pt x="7267" y="3467"/>
                    <a:pt x="7253" y="3409"/>
                  </a:cubicBezTo>
                  <a:cubicBezTo>
                    <a:pt x="7220" y="3270"/>
                    <a:pt x="7188" y="3132"/>
                    <a:pt x="7155" y="2997"/>
                  </a:cubicBezTo>
                  <a:cubicBezTo>
                    <a:pt x="7143" y="2951"/>
                    <a:pt x="7098" y="2918"/>
                    <a:pt x="7051" y="2918"/>
                  </a:cubicBezTo>
                  <a:close/>
                  <a:moveTo>
                    <a:pt x="7249" y="3740"/>
                  </a:moveTo>
                  <a:cubicBezTo>
                    <a:pt x="7240" y="3740"/>
                    <a:pt x="7232" y="3741"/>
                    <a:pt x="7224" y="3744"/>
                  </a:cubicBezTo>
                  <a:cubicBezTo>
                    <a:pt x="7166" y="3759"/>
                    <a:pt x="7133" y="3813"/>
                    <a:pt x="7144" y="3871"/>
                  </a:cubicBezTo>
                  <a:cubicBezTo>
                    <a:pt x="7176" y="4009"/>
                    <a:pt x="7213" y="4147"/>
                    <a:pt x="7250" y="4283"/>
                  </a:cubicBezTo>
                  <a:cubicBezTo>
                    <a:pt x="7260" y="4330"/>
                    <a:pt x="7304" y="4362"/>
                    <a:pt x="7351" y="4362"/>
                  </a:cubicBezTo>
                  <a:cubicBezTo>
                    <a:pt x="7359" y="4362"/>
                    <a:pt x="7370" y="4359"/>
                    <a:pt x="7377" y="4359"/>
                  </a:cubicBezTo>
                  <a:cubicBezTo>
                    <a:pt x="7435" y="4341"/>
                    <a:pt x="7468" y="4283"/>
                    <a:pt x="7453" y="4228"/>
                  </a:cubicBezTo>
                  <a:cubicBezTo>
                    <a:pt x="7417" y="4093"/>
                    <a:pt x="7381" y="3959"/>
                    <a:pt x="7351" y="3820"/>
                  </a:cubicBezTo>
                  <a:cubicBezTo>
                    <a:pt x="7339" y="3774"/>
                    <a:pt x="7295" y="3740"/>
                    <a:pt x="7249" y="3740"/>
                  </a:cubicBezTo>
                  <a:close/>
                  <a:moveTo>
                    <a:pt x="7471" y="4554"/>
                  </a:moveTo>
                  <a:cubicBezTo>
                    <a:pt x="7461" y="4554"/>
                    <a:pt x="7450" y="4555"/>
                    <a:pt x="7439" y="4559"/>
                  </a:cubicBezTo>
                  <a:cubicBezTo>
                    <a:pt x="7384" y="4577"/>
                    <a:pt x="7351" y="4639"/>
                    <a:pt x="7370" y="4694"/>
                  </a:cubicBezTo>
                  <a:cubicBezTo>
                    <a:pt x="7420" y="4839"/>
                    <a:pt x="7468" y="4974"/>
                    <a:pt x="7522" y="5098"/>
                  </a:cubicBezTo>
                  <a:cubicBezTo>
                    <a:pt x="7541" y="5138"/>
                    <a:pt x="7581" y="5160"/>
                    <a:pt x="7621" y="5160"/>
                  </a:cubicBezTo>
                  <a:cubicBezTo>
                    <a:pt x="7635" y="5160"/>
                    <a:pt x="7650" y="5157"/>
                    <a:pt x="7661" y="5152"/>
                  </a:cubicBezTo>
                  <a:cubicBezTo>
                    <a:pt x="7716" y="5130"/>
                    <a:pt x="7741" y="5069"/>
                    <a:pt x="7716" y="5014"/>
                  </a:cubicBezTo>
                  <a:cubicBezTo>
                    <a:pt x="7665" y="4895"/>
                    <a:pt x="7617" y="4767"/>
                    <a:pt x="7570" y="4628"/>
                  </a:cubicBezTo>
                  <a:cubicBezTo>
                    <a:pt x="7555" y="4582"/>
                    <a:pt x="7515" y="4554"/>
                    <a:pt x="7471" y="4554"/>
                  </a:cubicBezTo>
                  <a:close/>
                  <a:moveTo>
                    <a:pt x="7811" y="5327"/>
                  </a:moveTo>
                  <a:cubicBezTo>
                    <a:pt x="7792" y="5327"/>
                    <a:pt x="7773" y="5332"/>
                    <a:pt x="7756" y="5342"/>
                  </a:cubicBezTo>
                  <a:cubicBezTo>
                    <a:pt x="7704" y="5371"/>
                    <a:pt x="7690" y="5436"/>
                    <a:pt x="7719" y="5484"/>
                  </a:cubicBezTo>
                  <a:cubicBezTo>
                    <a:pt x="7796" y="5619"/>
                    <a:pt x="7883" y="5739"/>
                    <a:pt x="7974" y="5844"/>
                  </a:cubicBezTo>
                  <a:cubicBezTo>
                    <a:pt x="7996" y="5866"/>
                    <a:pt x="8025" y="5881"/>
                    <a:pt x="8054" y="5881"/>
                  </a:cubicBezTo>
                  <a:cubicBezTo>
                    <a:pt x="8080" y="5881"/>
                    <a:pt x="8102" y="5870"/>
                    <a:pt x="8124" y="5856"/>
                  </a:cubicBezTo>
                  <a:cubicBezTo>
                    <a:pt x="8167" y="5816"/>
                    <a:pt x="8171" y="5750"/>
                    <a:pt x="8134" y="5706"/>
                  </a:cubicBezTo>
                  <a:cubicBezTo>
                    <a:pt x="8050" y="5608"/>
                    <a:pt x="7974" y="5498"/>
                    <a:pt x="7901" y="5379"/>
                  </a:cubicBezTo>
                  <a:cubicBezTo>
                    <a:pt x="7882" y="5345"/>
                    <a:pt x="7847" y="5327"/>
                    <a:pt x="7811" y="5327"/>
                  </a:cubicBezTo>
                  <a:close/>
                  <a:moveTo>
                    <a:pt x="8361" y="5956"/>
                  </a:moveTo>
                  <a:cubicBezTo>
                    <a:pt x="8329" y="5956"/>
                    <a:pt x="8298" y="5969"/>
                    <a:pt x="8277" y="5997"/>
                  </a:cubicBezTo>
                  <a:cubicBezTo>
                    <a:pt x="8243" y="6044"/>
                    <a:pt x="8250" y="6110"/>
                    <a:pt x="8298" y="6147"/>
                  </a:cubicBezTo>
                  <a:cubicBezTo>
                    <a:pt x="8418" y="6234"/>
                    <a:pt x="8546" y="6307"/>
                    <a:pt x="8684" y="6365"/>
                  </a:cubicBezTo>
                  <a:cubicBezTo>
                    <a:pt x="8699" y="6372"/>
                    <a:pt x="8709" y="6376"/>
                    <a:pt x="8724" y="6376"/>
                  </a:cubicBezTo>
                  <a:cubicBezTo>
                    <a:pt x="8768" y="6376"/>
                    <a:pt x="8804" y="6350"/>
                    <a:pt x="8823" y="6310"/>
                  </a:cubicBezTo>
                  <a:cubicBezTo>
                    <a:pt x="8845" y="6256"/>
                    <a:pt x="8818" y="6194"/>
                    <a:pt x="8768" y="6172"/>
                  </a:cubicBezTo>
                  <a:cubicBezTo>
                    <a:pt x="8644" y="6121"/>
                    <a:pt x="8527" y="6056"/>
                    <a:pt x="8425" y="5975"/>
                  </a:cubicBezTo>
                  <a:cubicBezTo>
                    <a:pt x="8406" y="5962"/>
                    <a:pt x="8383" y="5956"/>
                    <a:pt x="8361" y="5956"/>
                  </a:cubicBezTo>
                  <a:close/>
                  <a:moveTo>
                    <a:pt x="10383" y="6254"/>
                  </a:moveTo>
                  <a:cubicBezTo>
                    <a:pt x="10376" y="6254"/>
                    <a:pt x="10369" y="6255"/>
                    <a:pt x="10362" y="6256"/>
                  </a:cubicBezTo>
                  <a:cubicBezTo>
                    <a:pt x="10221" y="6285"/>
                    <a:pt x="10082" y="6303"/>
                    <a:pt x="9954" y="6314"/>
                  </a:cubicBezTo>
                  <a:cubicBezTo>
                    <a:pt x="9897" y="6321"/>
                    <a:pt x="9853" y="6372"/>
                    <a:pt x="9860" y="6431"/>
                  </a:cubicBezTo>
                  <a:cubicBezTo>
                    <a:pt x="9863" y="6485"/>
                    <a:pt x="9911" y="6525"/>
                    <a:pt x="9966" y="6525"/>
                  </a:cubicBezTo>
                  <a:lnTo>
                    <a:pt x="9973" y="6525"/>
                  </a:lnTo>
                  <a:cubicBezTo>
                    <a:pt x="10112" y="6515"/>
                    <a:pt x="10253" y="6493"/>
                    <a:pt x="10403" y="6463"/>
                  </a:cubicBezTo>
                  <a:cubicBezTo>
                    <a:pt x="10457" y="6453"/>
                    <a:pt x="10497" y="6398"/>
                    <a:pt x="10486" y="6340"/>
                  </a:cubicBezTo>
                  <a:cubicBezTo>
                    <a:pt x="10476" y="6288"/>
                    <a:pt x="10431" y="6254"/>
                    <a:pt x="10383" y="6254"/>
                  </a:cubicBezTo>
                  <a:close/>
                  <a:moveTo>
                    <a:pt x="9123" y="6285"/>
                  </a:moveTo>
                  <a:cubicBezTo>
                    <a:pt x="9074" y="6285"/>
                    <a:pt x="9032" y="6322"/>
                    <a:pt x="9023" y="6372"/>
                  </a:cubicBezTo>
                  <a:cubicBezTo>
                    <a:pt x="9011" y="6427"/>
                    <a:pt x="9048" y="6481"/>
                    <a:pt x="9107" y="6496"/>
                  </a:cubicBezTo>
                  <a:cubicBezTo>
                    <a:pt x="9241" y="6522"/>
                    <a:pt x="9386" y="6536"/>
                    <a:pt x="9539" y="6540"/>
                  </a:cubicBezTo>
                  <a:lnTo>
                    <a:pt x="9544" y="6540"/>
                  </a:lnTo>
                  <a:cubicBezTo>
                    <a:pt x="9601" y="6540"/>
                    <a:pt x="9645" y="6496"/>
                    <a:pt x="9648" y="6438"/>
                  </a:cubicBezTo>
                  <a:cubicBezTo>
                    <a:pt x="9648" y="6380"/>
                    <a:pt x="9605" y="6332"/>
                    <a:pt x="9547" y="6332"/>
                  </a:cubicBezTo>
                  <a:cubicBezTo>
                    <a:pt x="9405" y="6325"/>
                    <a:pt x="9270" y="6310"/>
                    <a:pt x="9146" y="6288"/>
                  </a:cubicBezTo>
                  <a:cubicBezTo>
                    <a:pt x="9138" y="6286"/>
                    <a:pt x="9130" y="6285"/>
                    <a:pt x="9123" y="6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4" name="Google Shape;284;p29"/>
          <p:cNvSpPr/>
          <p:nvPr/>
        </p:nvSpPr>
        <p:spPr>
          <a:xfrm>
            <a:off x="11499646" y="6303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85" name="Google Shape;285;p29"/>
          <p:cNvSpPr/>
          <p:nvPr/>
        </p:nvSpPr>
        <p:spPr>
          <a:xfrm>
            <a:off x="11706668" y="58007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86" name="Google Shape;286;p29"/>
          <p:cNvSpPr/>
          <p:nvPr/>
        </p:nvSpPr>
        <p:spPr>
          <a:xfrm>
            <a:off x="1288846" y="55926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87" name="Google Shape;287;p29"/>
          <p:cNvSpPr/>
          <p:nvPr/>
        </p:nvSpPr>
        <p:spPr>
          <a:xfrm>
            <a:off x="9242868" y="9225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88" name="Google Shape;288;p29"/>
          <p:cNvSpPr/>
          <p:nvPr/>
        </p:nvSpPr>
        <p:spPr>
          <a:xfrm>
            <a:off x="1644446" y="207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89" name="Google Shape;289;p29"/>
          <p:cNvSpPr/>
          <p:nvPr/>
        </p:nvSpPr>
        <p:spPr>
          <a:xfrm>
            <a:off x="2461664" y="6303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290" name="Google Shape;290;p29"/>
          <p:cNvSpPr/>
          <p:nvPr/>
        </p:nvSpPr>
        <p:spPr>
          <a:xfrm>
            <a:off x="708468" y="6343084"/>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3652673"/>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1"/>
        <p:cNvGrpSpPr/>
        <p:nvPr/>
      </p:nvGrpSpPr>
      <p:grpSpPr>
        <a:xfrm>
          <a:off x="0" y="0"/>
          <a:ext cx="0" cy="0"/>
          <a:chOff x="0" y="0"/>
          <a:chExt cx="0" cy="0"/>
        </a:xfrm>
      </p:grpSpPr>
      <p:grpSp>
        <p:nvGrpSpPr>
          <p:cNvPr id="292" name="Google Shape;292;p30"/>
          <p:cNvGrpSpPr/>
          <p:nvPr/>
        </p:nvGrpSpPr>
        <p:grpSpPr>
          <a:xfrm>
            <a:off x="950975" y="719343"/>
            <a:ext cx="1300767" cy="944596"/>
            <a:chOff x="-5494362" y="363775"/>
            <a:chExt cx="432225" cy="313875"/>
          </a:xfrm>
        </p:grpSpPr>
        <p:grpSp>
          <p:nvGrpSpPr>
            <p:cNvPr id="293" name="Google Shape;293;p30"/>
            <p:cNvGrpSpPr/>
            <p:nvPr/>
          </p:nvGrpSpPr>
          <p:grpSpPr>
            <a:xfrm>
              <a:off x="-5494362" y="423925"/>
              <a:ext cx="254975" cy="253725"/>
              <a:chOff x="-3397975" y="3235500"/>
              <a:chExt cx="254975" cy="253725"/>
            </a:xfrm>
          </p:grpSpPr>
          <p:sp>
            <p:nvSpPr>
              <p:cNvPr id="294" name="Google Shape;294;p30"/>
              <p:cNvSpPr/>
              <p:nvPr/>
            </p:nvSpPr>
            <p:spPr>
              <a:xfrm>
                <a:off x="-3397975" y="3235500"/>
                <a:ext cx="254975" cy="253725"/>
              </a:xfrm>
              <a:custGeom>
                <a:avLst/>
                <a:gdLst/>
                <a:ahLst/>
                <a:cxnLst/>
                <a:rect l="l" t="t" r="r" b="b"/>
                <a:pathLst>
                  <a:path w="10199" h="10149" extrusionOk="0">
                    <a:moveTo>
                      <a:pt x="5033" y="2481"/>
                    </a:moveTo>
                    <a:cubicBezTo>
                      <a:pt x="5604" y="2481"/>
                      <a:pt x="6150" y="2659"/>
                      <a:pt x="6613" y="2994"/>
                    </a:cubicBezTo>
                    <a:cubicBezTo>
                      <a:pt x="7825" y="3864"/>
                      <a:pt x="8098" y="5561"/>
                      <a:pt x="7224" y="6769"/>
                    </a:cubicBezTo>
                    <a:cubicBezTo>
                      <a:pt x="6718" y="7472"/>
                      <a:pt x="5895" y="7891"/>
                      <a:pt x="5029" y="7891"/>
                    </a:cubicBezTo>
                    <a:cubicBezTo>
                      <a:pt x="4457" y="7891"/>
                      <a:pt x="3911" y="7716"/>
                      <a:pt x="3448" y="7381"/>
                    </a:cubicBezTo>
                    <a:cubicBezTo>
                      <a:pt x="2862" y="6959"/>
                      <a:pt x="2477" y="6332"/>
                      <a:pt x="2360" y="5619"/>
                    </a:cubicBezTo>
                    <a:cubicBezTo>
                      <a:pt x="2243" y="4906"/>
                      <a:pt x="2415" y="4188"/>
                      <a:pt x="2837" y="3605"/>
                    </a:cubicBezTo>
                    <a:cubicBezTo>
                      <a:pt x="3343" y="2899"/>
                      <a:pt x="4166" y="2481"/>
                      <a:pt x="5033" y="2481"/>
                    </a:cubicBezTo>
                    <a:close/>
                    <a:moveTo>
                      <a:pt x="5033" y="2269"/>
                    </a:moveTo>
                    <a:cubicBezTo>
                      <a:pt x="4097" y="2269"/>
                      <a:pt x="3212" y="2721"/>
                      <a:pt x="2666" y="3482"/>
                    </a:cubicBezTo>
                    <a:cubicBezTo>
                      <a:pt x="2211" y="4111"/>
                      <a:pt x="2028" y="4884"/>
                      <a:pt x="2153" y="5652"/>
                    </a:cubicBezTo>
                    <a:cubicBezTo>
                      <a:pt x="2277" y="6420"/>
                      <a:pt x="2692" y="7097"/>
                      <a:pt x="3325" y="7552"/>
                    </a:cubicBezTo>
                    <a:cubicBezTo>
                      <a:pt x="3823" y="7912"/>
                      <a:pt x="4413" y="8102"/>
                      <a:pt x="5029" y="8102"/>
                    </a:cubicBezTo>
                    <a:cubicBezTo>
                      <a:pt x="5964" y="8102"/>
                      <a:pt x="6849" y="7650"/>
                      <a:pt x="7395" y="6893"/>
                    </a:cubicBezTo>
                    <a:cubicBezTo>
                      <a:pt x="8338" y="5590"/>
                      <a:pt x="8040" y="3762"/>
                      <a:pt x="6737" y="2822"/>
                    </a:cubicBezTo>
                    <a:cubicBezTo>
                      <a:pt x="6238" y="2462"/>
                      <a:pt x="5648" y="2269"/>
                      <a:pt x="5033" y="2269"/>
                    </a:cubicBezTo>
                    <a:close/>
                    <a:moveTo>
                      <a:pt x="4949" y="212"/>
                    </a:moveTo>
                    <a:cubicBezTo>
                      <a:pt x="4999" y="212"/>
                      <a:pt x="5033" y="212"/>
                      <a:pt x="5051" y="216"/>
                    </a:cubicBezTo>
                    <a:cubicBezTo>
                      <a:pt x="5080" y="274"/>
                      <a:pt x="5152" y="481"/>
                      <a:pt x="5313" y="1224"/>
                    </a:cubicBezTo>
                    <a:cubicBezTo>
                      <a:pt x="5324" y="1268"/>
                      <a:pt x="5360" y="1301"/>
                      <a:pt x="5404" y="1304"/>
                    </a:cubicBezTo>
                    <a:cubicBezTo>
                      <a:pt x="5833" y="1352"/>
                      <a:pt x="6253" y="1472"/>
                      <a:pt x="6646" y="1665"/>
                    </a:cubicBezTo>
                    <a:cubicBezTo>
                      <a:pt x="6660" y="1671"/>
                      <a:pt x="6675" y="1675"/>
                      <a:pt x="6690" y="1675"/>
                    </a:cubicBezTo>
                    <a:cubicBezTo>
                      <a:pt x="6721" y="1675"/>
                      <a:pt x="6753" y="1660"/>
                      <a:pt x="6772" y="1632"/>
                    </a:cubicBezTo>
                    <a:cubicBezTo>
                      <a:pt x="7115" y="1184"/>
                      <a:pt x="7370" y="853"/>
                      <a:pt x="7479" y="711"/>
                    </a:cubicBezTo>
                    <a:cubicBezTo>
                      <a:pt x="7851" y="955"/>
                      <a:pt x="8386" y="1341"/>
                      <a:pt x="8506" y="1508"/>
                    </a:cubicBezTo>
                    <a:cubicBezTo>
                      <a:pt x="8484" y="1570"/>
                      <a:pt x="8379" y="1789"/>
                      <a:pt x="7905" y="2521"/>
                    </a:cubicBezTo>
                    <a:cubicBezTo>
                      <a:pt x="7880" y="2557"/>
                      <a:pt x="7883" y="2612"/>
                      <a:pt x="7913" y="2644"/>
                    </a:cubicBezTo>
                    <a:cubicBezTo>
                      <a:pt x="8157" y="2932"/>
                      <a:pt x="8357" y="3252"/>
                      <a:pt x="8506" y="3598"/>
                    </a:cubicBezTo>
                    <a:cubicBezTo>
                      <a:pt x="8522" y="3637"/>
                      <a:pt x="8555" y="3661"/>
                      <a:pt x="8596" y="3661"/>
                    </a:cubicBezTo>
                    <a:cubicBezTo>
                      <a:pt x="8601" y="3661"/>
                      <a:pt x="8607" y="3661"/>
                      <a:pt x="8612" y="3660"/>
                    </a:cubicBezTo>
                    <a:cubicBezTo>
                      <a:pt x="9099" y="3609"/>
                      <a:pt x="9438" y="3580"/>
                      <a:pt x="9620" y="3580"/>
                    </a:cubicBezTo>
                    <a:cubicBezTo>
                      <a:pt x="9674" y="3580"/>
                      <a:pt x="9704" y="3583"/>
                      <a:pt x="9722" y="3583"/>
                    </a:cubicBezTo>
                    <a:cubicBezTo>
                      <a:pt x="9817" y="3766"/>
                      <a:pt x="9918" y="4417"/>
                      <a:pt x="9973" y="4862"/>
                    </a:cubicBezTo>
                    <a:cubicBezTo>
                      <a:pt x="9805" y="4894"/>
                      <a:pt x="9424" y="4963"/>
                      <a:pt x="8910" y="5062"/>
                    </a:cubicBezTo>
                    <a:cubicBezTo>
                      <a:pt x="8859" y="5072"/>
                      <a:pt x="8822" y="5113"/>
                      <a:pt x="8822" y="5164"/>
                    </a:cubicBezTo>
                    <a:cubicBezTo>
                      <a:pt x="8819" y="5608"/>
                      <a:pt x="8739" y="6048"/>
                      <a:pt x="8582" y="6467"/>
                    </a:cubicBezTo>
                    <a:cubicBezTo>
                      <a:pt x="8568" y="6511"/>
                      <a:pt x="8582" y="6558"/>
                      <a:pt x="8619" y="6588"/>
                    </a:cubicBezTo>
                    <a:cubicBezTo>
                      <a:pt x="9041" y="6912"/>
                      <a:pt x="9355" y="7148"/>
                      <a:pt x="9489" y="7253"/>
                    </a:cubicBezTo>
                    <a:cubicBezTo>
                      <a:pt x="9245" y="7625"/>
                      <a:pt x="8859" y="8161"/>
                      <a:pt x="8691" y="8280"/>
                    </a:cubicBezTo>
                    <a:cubicBezTo>
                      <a:pt x="8637" y="8262"/>
                      <a:pt x="8451" y="8171"/>
                      <a:pt x="7865" y="7796"/>
                    </a:cubicBezTo>
                    <a:cubicBezTo>
                      <a:pt x="7847" y="7786"/>
                      <a:pt x="7828" y="7781"/>
                      <a:pt x="7809" y="7781"/>
                    </a:cubicBezTo>
                    <a:cubicBezTo>
                      <a:pt x="7781" y="7781"/>
                      <a:pt x="7752" y="7792"/>
                      <a:pt x="7730" y="7814"/>
                    </a:cubicBezTo>
                    <a:cubicBezTo>
                      <a:pt x="7436" y="8117"/>
                      <a:pt x="7097" y="8368"/>
                      <a:pt x="6725" y="8557"/>
                    </a:cubicBezTo>
                    <a:cubicBezTo>
                      <a:pt x="6682" y="8579"/>
                      <a:pt x="6660" y="8623"/>
                      <a:pt x="6668" y="8670"/>
                    </a:cubicBezTo>
                    <a:cubicBezTo>
                      <a:pt x="6751" y="9151"/>
                      <a:pt x="6806" y="9490"/>
                      <a:pt x="6824" y="9602"/>
                    </a:cubicBezTo>
                    <a:cubicBezTo>
                      <a:pt x="6737" y="9653"/>
                      <a:pt x="6409" y="9755"/>
                      <a:pt x="5248" y="9919"/>
                    </a:cubicBezTo>
                    <a:cubicBezTo>
                      <a:pt x="5226" y="9922"/>
                      <a:pt x="5204" y="9927"/>
                      <a:pt x="5186" y="9930"/>
                    </a:cubicBezTo>
                    <a:cubicBezTo>
                      <a:pt x="5160" y="9843"/>
                      <a:pt x="5109" y="9624"/>
                      <a:pt x="5011" y="9067"/>
                    </a:cubicBezTo>
                    <a:cubicBezTo>
                      <a:pt x="5003" y="9016"/>
                      <a:pt x="4959" y="8979"/>
                      <a:pt x="4909" y="8979"/>
                    </a:cubicBezTo>
                    <a:cubicBezTo>
                      <a:pt x="4490" y="8972"/>
                      <a:pt x="4075" y="8895"/>
                      <a:pt x="3678" y="8754"/>
                    </a:cubicBezTo>
                    <a:cubicBezTo>
                      <a:pt x="3667" y="8750"/>
                      <a:pt x="3653" y="8747"/>
                      <a:pt x="3642" y="8747"/>
                    </a:cubicBezTo>
                    <a:cubicBezTo>
                      <a:pt x="3609" y="8747"/>
                      <a:pt x="3576" y="8761"/>
                      <a:pt x="3554" y="8791"/>
                    </a:cubicBezTo>
                    <a:cubicBezTo>
                      <a:pt x="3336" y="9103"/>
                      <a:pt x="3179" y="9318"/>
                      <a:pt x="3121" y="9398"/>
                    </a:cubicBezTo>
                    <a:cubicBezTo>
                      <a:pt x="3026" y="9373"/>
                      <a:pt x="2721" y="9213"/>
                      <a:pt x="1781" y="8507"/>
                    </a:cubicBezTo>
                    <a:cubicBezTo>
                      <a:pt x="1763" y="8492"/>
                      <a:pt x="1748" y="8480"/>
                      <a:pt x="1734" y="8470"/>
                    </a:cubicBezTo>
                    <a:cubicBezTo>
                      <a:pt x="1770" y="8397"/>
                      <a:pt x="1872" y="8233"/>
                      <a:pt x="2138" y="7855"/>
                    </a:cubicBezTo>
                    <a:cubicBezTo>
                      <a:pt x="2167" y="7814"/>
                      <a:pt x="2163" y="7759"/>
                      <a:pt x="2131" y="7724"/>
                    </a:cubicBezTo>
                    <a:cubicBezTo>
                      <a:pt x="1803" y="7363"/>
                      <a:pt x="1548" y="6951"/>
                      <a:pt x="1377" y="6492"/>
                    </a:cubicBezTo>
                    <a:cubicBezTo>
                      <a:pt x="1360" y="6448"/>
                      <a:pt x="1317" y="6423"/>
                      <a:pt x="1270" y="6423"/>
                    </a:cubicBezTo>
                    <a:cubicBezTo>
                      <a:pt x="1267" y="6423"/>
                      <a:pt x="1263" y="6423"/>
                      <a:pt x="1260" y="6423"/>
                    </a:cubicBezTo>
                    <a:cubicBezTo>
                      <a:pt x="857" y="6485"/>
                      <a:pt x="587" y="6519"/>
                      <a:pt x="463" y="6522"/>
                    </a:cubicBezTo>
                    <a:cubicBezTo>
                      <a:pt x="459" y="6504"/>
                      <a:pt x="456" y="6482"/>
                      <a:pt x="452" y="6460"/>
                    </a:cubicBezTo>
                    <a:cubicBezTo>
                      <a:pt x="241" y="5306"/>
                      <a:pt x="234" y="4960"/>
                      <a:pt x="256" y="4862"/>
                    </a:cubicBezTo>
                    <a:cubicBezTo>
                      <a:pt x="358" y="4847"/>
                      <a:pt x="649" y="4800"/>
                      <a:pt x="1067" y="4734"/>
                    </a:cubicBezTo>
                    <a:cubicBezTo>
                      <a:pt x="1114" y="4727"/>
                      <a:pt x="1151" y="4691"/>
                      <a:pt x="1155" y="4643"/>
                    </a:cubicBezTo>
                    <a:cubicBezTo>
                      <a:pt x="1206" y="4250"/>
                      <a:pt x="1319" y="3864"/>
                      <a:pt x="1494" y="3496"/>
                    </a:cubicBezTo>
                    <a:cubicBezTo>
                      <a:pt x="1516" y="3449"/>
                      <a:pt x="1501" y="3395"/>
                      <a:pt x="1457" y="3365"/>
                    </a:cubicBezTo>
                    <a:cubicBezTo>
                      <a:pt x="1122" y="3125"/>
                      <a:pt x="886" y="2958"/>
                      <a:pt x="805" y="2899"/>
                    </a:cubicBezTo>
                    <a:cubicBezTo>
                      <a:pt x="827" y="2800"/>
                      <a:pt x="988" y="2495"/>
                      <a:pt x="1694" y="1560"/>
                    </a:cubicBezTo>
                    <a:cubicBezTo>
                      <a:pt x="1709" y="1538"/>
                      <a:pt x="1719" y="1523"/>
                      <a:pt x="1731" y="1508"/>
                    </a:cubicBezTo>
                    <a:cubicBezTo>
                      <a:pt x="1818" y="1552"/>
                      <a:pt x="2025" y="1683"/>
                      <a:pt x="2542" y="2051"/>
                    </a:cubicBezTo>
                    <a:cubicBezTo>
                      <a:pt x="2560" y="2063"/>
                      <a:pt x="2581" y="2069"/>
                      <a:pt x="2602" y="2069"/>
                    </a:cubicBezTo>
                    <a:cubicBezTo>
                      <a:pt x="2624" y="2069"/>
                      <a:pt x="2647" y="2062"/>
                      <a:pt x="2666" y="2047"/>
                    </a:cubicBezTo>
                    <a:cubicBezTo>
                      <a:pt x="3008" y="1792"/>
                      <a:pt x="3394" y="1595"/>
                      <a:pt x="3820" y="1461"/>
                    </a:cubicBezTo>
                    <a:cubicBezTo>
                      <a:pt x="3867" y="1446"/>
                      <a:pt x="3897" y="1399"/>
                      <a:pt x="3889" y="1348"/>
                    </a:cubicBezTo>
                    <a:cubicBezTo>
                      <a:pt x="3828" y="882"/>
                      <a:pt x="3784" y="536"/>
                      <a:pt x="3762" y="380"/>
                    </a:cubicBezTo>
                    <a:cubicBezTo>
                      <a:pt x="3998" y="332"/>
                      <a:pt x="4625" y="212"/>
                      <a:pt x="4949" y="212"/>
                    </a:cubicBezTo>
                    <a:close/>
                    <a:moveTo>
                      <a:pt x="4949" y="1"/>
                    </a:moveTo>
                    <a:cubicBezTo>
                      <a:pt x="4522" y="1"/>
                      <a:pt x="3656" y="187"/>
                      <a:pt x="3620" y="194"/>
                    </a:cubicBezTo>
                    <a:cubicBezTo>
                      <a:pt x="3569" y="205"/>
                      <a:pt x="3532" y="256"/>
                      <a:pt x="3539" y="310"/>
                    </a:cubicBezTo>
                    <a:cubicBezTo>
                      <a:pt x="3539" y="310"/>
                      <a:pt x="3587" y="686"/>
                      <a:pt x="3670" y="1290"/>
                    </a:cubicBezTo>
                    <a:cubicBezTo>
                      <a:pt x="3282" y="1421"/>
                      <a:pt x="2924" y="1603"/>
                      <a:pt x="2600" y="1832"/>
                    </a:cubicBezTo>
                    <a:cubicBezTo>
                      <a:pt x="1810" y="1276"/>
                      <a:pt x="1748" y="1276"/>
                      <a:pt x="1701" y="1276"/>
                    </a:cubicBezTo>
                    <a:cubicBezTo>
                      <a:pt x="1665" y="1276"/>
                      <a:pt x="1628" y="1293"/>
                      <a:pt x="1606" y="1323"/>
                    </a:cubicBezTo>
                    <a:cubicBezTo>
                      <a:pt x="1592" y="1341"/>
                      <a:pt x="1566" y="1381"/>
                      <a:pt x="1526" y="1432"/>
                    </a:cubicBezTo>
                    <a:cubicBezTo>
                      <a:pt x="721" y="2499"/>
                      <a:pt x="568" y="2808"/>
                      <a:pt x="590" y="2950"/>
                    </a:cubicBezTo>
                    <a:cubicBezTo>
                      <a:pt x="598" y="2990"/>
                      <a:pt x="616" y="3023"/>
                      <a:pt x="649" y="3045"/>
                    </a:cubicBezTo>
                    <a:cubicBezTo>
                      <a:pt x="674" y="3063"/>
                      <a:pt x="900" y="3227"/>
                      <a:pt x="1264" y="3486"/>
                    </a:cubicBezTo>
                    <a:cubicBezTo>
                      <a:pt x="1114" y="3824"/>
                      <a:pt x="1010" y="4177"/>
                      <a:pt x="958" y="4538"/>
                    </a:cubicBezTo>
                    <a:cubicBezTo>
                      <a:pt x="503" y="4610"/>
                      <a:pt x="215" y="4657"/>
                      <a:pt x="183" y="4662"/>
                    </a:cubicBezTo>
                    <a:cubicBezTo>
                      <a:pt x="146" y="4669"/>
                      <a:pt x="114" y="4691"/>
                      <a:pt x="88" y="4723"/>
                    </a:cubicBezTo>
                    <a:cubicBezTo>
                      <a:pt x="8" y="4837"/>
                      <a:pt x="0" y="5182"/>
                      <a:pt x="245" y="6497"/>
                    </a:cubicBezTo>
                    <a:cubicBezTo>
                      <a:pt x="256" y="6562"/>
                      <a:pt x="263" y="6609"/>
                      <a:pt x="267" y="6631"/>
                    </a:cubicBezTo>
                    <a:cubicBezTo>
                      <a:pt x="284" y="6733"/>
                      <a:pt x="398" y="6733"/>
                      <a:pt x="442" y="6733"/>
                    </a:cubicBezTo>
                    <a:cubicBezTo>
                      <a:pt x="558" y="6733"/>
                      <a:pt x="813" y="6704"/>
                      <a:pt x="1210" y="6645"/>
                    </a:cubicBezTo>
                    <a:cubicBezTo>
                      <a:pt x="1381" y="7072"/>
                      <a:pt x="1617" y="7461"/>
                      <a:pt x="1916" y="7803"/>
                    </a:cubicBezTo>
                    <a:cubicBezTo>
                      <a:pt x="1447" y="8480"/>
                      <a:pt x="1454" y="8524"/>
                      <a:pt x="1548" y="8594"/>
                    </a:cubicBezTo>
                    <a:cubicBezTo>
                      <a:pt x="1566" y="8608"/>
                      <a:pt x="1603" y="8638"/>
                      <a:pt x="1654" y="8673"/>
                    </a:cubicBezTo>
                    <a:cubicBezTo>
                      <a:pt x="2539" y="9340"/>
                      <a:pt x="2968" y="9613"/>
                      <a:pt x="3146" y="9613"/>
                    </a:cubicBezTo>
                    <a:cubicBezTo>
                      <a:pt x="3220" y="9613"/>
                      <a:pt x="3255" y="9573"/>
                      <a:pt x="3270" y="9551"/>
                    </a:cubicBezTo>
                    <a:cubicBezTo>
                      <a:pt x="3289" y="9529"/>
                      <a:pt x="3441" y="9318"/>
                      <a:pt x="3682" y="8976"/>
                    </a:cubicBezTo>
                    <a:cubicBezTo>
                      <a:pt x="4050" y="9103"/>
                      <a:pt x="4431" y="9172"/>
                      <a:pt x="4818" y="9187"/>
                    </a:cubicBezTo>
                    <a:cubicBezTo>
                      <a:pt x="4986" y="10148"/>
                      <a:pt x="5021" y="10148"/>
                      <a:pt x="5124" y="10148"/>
                    </a:cubicBezTo>
                    <a:lnTo>
                      <a:pt x="5142" y="10148"/>
                    </a:lnTo>
                    <a:cubicBezTo>
                      <a:pt x="5167" y="10145"/>
                      <a:pt x="5211" y="10137"/>
                      <a:pt x="5276" y="10130"/>
                    </a:cubicBezTo>
                    <a:cubicBezTo>
                      <a:pt x="6598" y="9944"/>
                      <a:pt x="6925" y="9828"/>
                      <a:pt x="7009" y="9715"/>
                    </a:cubicBezTo>
                    <a:cubicBezTo>
                      <a:pt x="7035" y="9682"/>
                      <a:pt x="7046" y="9643"/>
                      <a:pt x="7039" y="9606"/>
                    </a:cubicBezTo>
                    <a:cubicBezTo>
                      <a:pt x="7031" y="9573"/>
                      <a:pt x="6977" y="9234"/>
                      <a:pt x="6890" y="8710"/>
                    </a:cubicBezTo>
                    <a:cubicBezTo>
                      <a:pt x="7231" y="8528"/>
                      <a:pt x="7545" y="8295"/>
                      <a:pt x="7821" y="8022"/>
                    </a:cubicBezTo>
                    <a:cubicBezTo>
                      <a:pt x="8572" y="8495"/>
                      <a:pt x="8656" y="8495"/>
                      <a:pt x="8706" y="8495"/>
                    </a:cubicBezTo>
                    <a:cubicBezTo>
                      <a:pt x="8725" y="8495"/>
                      <a:pt x="8753" y="8492"/>
                      <a:pt x="8768" y="8480"/>
                    </a:cubicBezTo>
                    <a:cubicBezTo>
                      <a:pt x="9027" y="8346"/>
                      <a:pt x="9609" y="7461"/>
                      <a:pt x="9722" y="7287"/>
                    </a:cubicBezTo>
                    <a:cubicBezTo>
                      <a:pt x="9751" y="7240"/>
                      <a:pt x="9740" y="7177"/>
                      <a:pt x="9696" y="7144"/>
                    </a:cubicBezTo>
                    <a:cubicBezTo>
                      <a:pt x="9696" y="7144"/>
                      <a:pt x="9355" y="6882"/>
                      <a:pt x="8808" y="6467"/>
                    </a:cubicBezTo>
                    <a:cubicBezTo>
                      <a:pt x="8947" y="6074"/>
                      <a:pt x="9019" y="5667"/>
                      <a:pt x="9034" y="5255"/>
                    </a:cubicBezTo>
                    <a:cubicBezTo>
                      <a:pt x="9693" y="5127"/>
                      <a:pt x="10108" y="5051"/>
                      <a:pt x="10108" y="5051"/>
                    </a:cubicBezTo>
                    <a:cubicBezTo>
                      <a:pt x="10163" y="5040"/>
                      <a:pt x="10199" y="4989"/>
                      <a:pt x="10195" y="4934"/>
                    </a:cubicBezTo>
                    <a:cubicBezTo>
                      <a:pt x="10170" y="4727"/>
                      <a:pt x="10049" y="3674"/>
                      <a:pt x="9875" y="3438"/>
                    </a:cubicBezTo>
                    <a:cubicBezTo>
                      <a:pt x="9835" y="3380"/>
                      <a:pt x="9758" y="3368"/>
                      <a:pt x="9620" y="3368"/>
                    </a:cubicBezTo>
                    <a:cubicBezTo>
                      <a:pt x="9438" y="3368"/>
                      <a:pt x="9125" y="3395"/>
                      <a:pt x="8666" y="3442"/>
                    </a:cubicBezTo>
                    <a:cubicBezTo>
                      <a:pt x="8524" y="3128"/>
                      <a:pt x="8342" y="2837"/>
                      <a:pt x="8123" y="2568"/>
                    </a:cubicBezTo>
                    <a:cubicBezTo>
                      <a:pt x="8775" y="1563"/>
                      <a:pt x="8746" y="1505"/>
                      <a:pt x="8706" y="1436"/>
                    </a:cubicBezTo>
                    <a:cubicBezTo>
                      <a:pt x="8572" y="1173"/>
                      <a:pt x="7686" y="594"/>
                      <a:pt x="7512" y="481"/>
                    </a:cubicBezTo>
                    <a:cubicBezTo>
                      <a:pt x="7493" y="469"/>
                      <a:pt x="7472" y="462"/>
                      <a:pt x="7452" y="462"/>
                    </a:cubicBezTo>
                    <a:cubicBezTo>
                      <a:pt x="7420" y="462"/>
                      <a:pt x="7390" y="477"/>
                      <a:pt x="7370" y="503"/>
                    </a:cubicBezTo>
                    <a:cubicBezTo>
                      <a:pt x="7370" y="503"/>
                      <a:pt x="7093" y="868"/>
                      <a:pt x="6656" y="1436"/>
                    </a:cubicBezTo>
                    <a:cubicBezTo>
                      <a:pt x="6288" y="1268"/>
                      <a:pt x="5903" y="1155"/>
                      <a:pt x="5502" y="1104"/>
                    </a:cubicBezTo>
                    <a:cubicBezTo>
                      <a:pt x="5276" y="63"/>
                      <a:pt x="5214" y="44"/>
                      <a:pt x="5142" y="23"/>
                    </a:cubicBezTo>
                    <a:cubicBezTo>
                      <a:pt x="5095" y="9"/>
                      <a:pt x="5033" y="1"/>
                      <a:pt x="49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0"/>
              <p:cNvSpPr/>
              <p:nvPr/>
            </p:nvSpPr>
            <p:spPr>
              <a:xfrm>
                <a:off x="-3318875" y="3325075"/>
                <a:ext cx="92400" cy="81475"/>
              </a:xfrm>
              <a:custGeom>
                <a:avLst/>
                <a:gdLst/>
                <a:ahLst/>
                <a:cxnLst/>
                <a:rect l="l" t="t" r="r" b="b"/>
                <a:pathLst>
                  <a:path w="3696" h="3259" extrusionOk="0">
                    <a:moveTo>
                      <a:pt x="1850" y="212"/>
                    </a:moveTo>
                    <a:cubicBezTo>
                      <a:pt x="2149" y="212"/>
                      <a:pt x="2437" y="303"/>
                      <a:pt x="2677" y="478"/>
                    </a:cubicBezTo>
                    <a:cubicBezTo>
                      <a:pt x="3314" y="936"/>
                      <a:pt x="3456" y="1825"/>
                      <a:pt x="2997" y="2459"/>
                    </a:cubicBezTo>
                    <a:cubicBezTo>
                      <a:pt x="2731" y="2826"/>
                      <a:pt x="2302" y="3048"/>
                      <a:pt x="1847" y="3048"/>
                    </a:cubicBezTo>
                    <a:cubicBezTo>
                      <a:pt x="1548" y="3048"/>
                      <a:pt x="1264" y="2953"/>
                      <a:pt x="1020" y="2778"/>
                    </a:cubicBezTo>
                    <a:cubicBezTo>
                      <a:pt x="387" y="2320"/>
                      <a:pt x="241" y="1435"/>
                      <a:pt x="700" y="798"/>
                    </a:cubicBezTo>
                    <a:cubicBezTo>
                      <a:pt x="965" y="430"/>
                      <a:pt x="1395" y="212"/>
                      <a:pt x="1850" y="212"/>
                    </a:cubicBezTo>
                    <a:close/>
                    <a:moveTo>
                      <a:pt x="1850" y="0"/>
                    </a:moveTo>
                    <a:cubicBezTo>
                      <a:pt x="1326" y="0"/>
                      <a:pt x="834" y="252"/>
                      <a:pt x="528" y="674"/>
                    </a:cubicBezTo>
                    <a:cubicBezTo>
                      <a:pt x="0" y="1406"/>
                      <a:pt x="168" y="2425"/>
                      <a:pt x="896" y="2950"/>
                    </a:cubicBezTo>
                    <a:cubicBezTo>
                      <a:pt x="1177" y="3150"/>
                      <a:pt x="1504" y="3259"/>
                      <a:pt x="1847" y="3259"/>
                    </a:cubicBezTo>
                    <a:cubicBezTo>
                      <a:pt x="2371" y="3259"/>
                      <a:pt x="2862" y="3005"/>
                      <a:pt x="3168" y="2582"/>
                    </a:cubicBezTo>
                    <a:cubicBezTo>
                      <a:pt x="3696" y="1854"/>
                      <a:pt x="3529" y="834"/>
                      <a:pt x="2800" y="306"/>
                    </a:cubicBezTo>
                    <a:cubicBezTo>
                      <a:pt x="2524" y="106"/>
                      <a:pt x="2193" y="0"/>
                      <a:pt x="1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30"/>
            <p:cNvGrpSpPr/>
            <p:nvPr/>
          </p:nvGrpSpPr>
          <p:grpSpPr>
            <a:xfrm>
              <a:off x="-5266512" y="363775"/>
              <a:ext cx="204375" cy="203175"/>
              <a:chOff x="-3170125" y="3175350"/>
              <a:chExt cx="204375" cy="203175"/>
            </a:xfrm>
          </p:grpSpPr>
          <p:sp>
            <p:nvSpPr>
              <p:cNvPr id="297" name="Google Shape;297;p30"/>
              <p:cNvSpPr/>
              <p:nvPr/>
            </p:nvSpPr>
            <p:spPr>
              <a:xfrm>
                <a:off x="-3170125" y="3175350"/>
                <a:ext cx="204375" cy="203175"/>
              </a:xfrm>
              <a:custGeom>
                <a:avLst/>
                <a:gdLst/>
                <a:ahLst/>
                <a:cxnLst/>
                <a:rect l="l" t="t" r="r" b="b"/>
                <a:pathLst>
                  <a:path w="8175" h="8127" extrusionOk="0">
                    <a:moveTo>
                      <a:pt x="4034" y="2017"/>
                    </a:moveTo>
                    <a:cubicBezTo>
                      <a:pt x="4482" y="2017"/>
                      <a:pt x="4916" y="2159"/>
                      <a:pt x="5279" y="2422"/>
                    </a:cubicBezTo>
                    <a:cubicBezTo>
                      <a:pt x="5741" y="2756"/>
                      <a:pt x="6047" y="3248"/>
                      <a:pt x="6139" y="3813"/>
                    </a:cubicBezTo>
                    <a:cubicBezTo>
                      <a:pt x="6230" y="4376"/>
                      <a:pt x="6095" y="4941"/>
                      <a:pt x="5763" y="5403"/>
                    </a:cubicBezTo>
                    <a:cubicBezTo>
                      <a:pt x="5363" y="5957"/>
                      <a:pt x="4715" y="6288"/>
                      <a:pt x="4030" y="6288"/>
                    </a:cubicBezTo>
                    <a:cubicBezTo>
                      <a:pt x="3579" y="6288"/>
                      <a:pt x="3150" y="6146"/>
                      <a:pt x="2782" y="5884"/>
                    </a:cubicBezTo>
                    <a:cubicBezTo>
                      <a:pt x="1827" y="5196"/>
                      <a:pt x="1612" y="3860"/>
                      <a:pt x="2301" y="2906"/>
                    </a:cubicBezTo>
                    <a:cubicBezTo>
                      <a:pt x="2701" y="2349"/>
                      <a:pt x="3350" y="2017"/>
                      <a:pt x="4034" y="2017"/>
                    </a:cubicBezTo>
                    <a:close/>
                    <a:moveTo>
                      <a:pt x="4034" y="1806"/>
                    </a:moveTo>
                    <a:cubicBezTo>
                      <a:pt x="3281" y="1806"/>
                      <a:pt x="2570" y="2170"/>
                      <a:pt x="2130" y="2782"/>
                    </a:cubicBezTo>
                    <a:cubicBezTo>
                      <a:pt x="1372" y="3830"/>
                      <a:pt x="1609" y="5298"/>
                      <a:pt x="2658" y="6055"/>
                    </a:cubicBezTo>
                    <a:cubicBezTo>
                      <a:pt x="3062" y="6347"/>
                      <a:pt x="3535" y="6500"/>
                      <a:pt x="4030" y="6500"/>
                    </a:cubicBezTo>
                    <a:cubicBezTo>
                      <a:pt x="4780" y="6500"/>
                      <a:pt x="5494" y="6135"/>
                      <a:pt x="5934" y="5524"/>
                    </a:cubicBezTo>
                    <a:cubicBezTo>
                      <a:pt x="6299" y="5018"/>
                      <a:pt x="6448" y="4398"/>
                      <a:pt x="6346" y="3780"/>
                    </a:cubicBezTo>
                    <a:cubicBezTo>
                      <a:pt x="6248" y="3161"/>
                      <a:pt x="5913" y="2618"/>
                      <a:pt x="5403" y="2250"/>
                    </a:cubicBezTo>
                    <a:cubicBezTo>
                      <a:pt x="5003" y="1963"/>
                      <a:pt x="4526" y="1806"/>
                      <a:pt x="4034" y="1806"/>
                    </a:cubicBezTo>
                    <a:close/>
                    <a:moveTo>
                      <a:pt x="3965" y="212"/>
                    </a:moveTo>
                    <a:cubicBezTo>
                      <a:pt x="3998" y="212"/>
                      <a:pt x="4020" y="212"/>
                      <a:pt x="4034" y="215"/>
                    </a:cubicBezTo>
                    <a:cubicBezTo>
                      <a:pt x="4056" y="269"/>
                      <a:pt x="4114" y="444"/>
                      <a:pt x="4234" y="998"/>
                    </a:cubicBezTo>
                    <a:cubicBezTo>
                      <a:pt x="4245" y="1045"/>
                      <a:pt x="4282" y="1078"/>
                      <a:pt x="4326" y="1082"/>
                    </a:cubicBezTo>
                    <a:cubicBezTo>
                      <a:pt x="4667" y="1118"/>
                      <a:pt x="4995" y="1217"/>
                      <a:pt x="5309" y="1366"/>
                    </a:cubicBezTo>
                    <a:cubicBezTo>
                      <a:pt x="5322" y="1373"/>
                      <a:pt x="5337" y="1376"/>
                      <a:pt x="5352" y="1376"/>
                    </a:cubicBezTo>
                    <a:cubicBezTo>
                      <a:pt x="5384" y="1376"/>
                      <a:pt x="5416" y="1360"/>
                      <a:pt x="5435" y="1333"/>
                    </a:cubicBezTo>
                    <a:cubicBezTo>
                      <a:pt x="5698" y="995"/>
                      <a:pt x="5894" y="736"/>
                      <a:pt x="5986" y="615"/>
                    </a:cubicBezTo>
                    <a:cubicBezTo>
                      <a:pt x="6287" y="816"/>
                      <a:pt x="6677" y="1100"/>
                      <a:pt x="6776" y="1227"/>
                    </a:cubicBezTo>
                    <a:cubicBezTo>
                      <a:pt x="6754" y="1286"/>
                      <a:pt x="6659" y="1467"/>
                      <a:pt x="6302" y="2017"/>
                    </a:cubicBezTo>
                    <a:cubicBezTo>
                      <a:pt x="6277" y="2057"/>
                      <a:pt x="6280" y="2109"/>
                      <a:pt x="6309" y="2141"/>
                    </a:cubicBezTo>
                    <a:cubicBezTo>
                      <a:pt x="6502" y="2371"/>
                      <a:pt x="6663" y="2622"/>
                      <a:pt x="6779" y="2895"/>
                    </a:cubicBezTo>
                    <a:cubicBezTo>
                      <a:pt x="6797" y="2936"/>
                      <a:pt x="6833" y="2961"/>
                      <a:pt x="6879" y="2961"/>
                    </a:cubicBezTo>
                    <a:cubicBezTo>
                      <a:pt x="6882" y="2961"/>
                      <a:pt x="6886" y="2961"/>
                      <a:pt x="6889" y="2961"/>
                    </a:cubicBezTo>
                    <a:cubicBezTo>
                      <a:pt x="7275" y="2917"/>
                      <a:pt x="7544" y="2895"/>
                      <a:pt x="7690" y="2895"/>
                    </a:cubicBezTo>
                    <a:cubicBezTo>
                      <a:pt x="7719" y="2895"/>
                      <a:pt x="7741" y="2895"/>
                      <a:pt x="7755" y="2899"/>
                    </a:cubicBezTo>
                    <a:cubicBezTo>
                      <a:pt x="7824" y="3044"/>
                      <a:pt x="7901" y="3517"/>
                      <a:pt x="7944" y="3878"/>
                    </a:cubicBezTo>
                    <a:cubicBezTo>
                      <a:pt x="7803" y="3904"/>
                      <a:pt x="7511" y="3958"/>
                      <a:pt x="7118" y="4035"/>
                    </a:cubicBezTo>
                    <a:cubicBezTo>
                      <a:pt x="7067" y="4042"/>
                      <a:pt x="7030" y="4085"/>
                      <a:pt x="7030" y="4136"/>
                    </a:cubicBezTo>
                    <a:cubicBezTo>
                      <a:pt x="7027" y="4486"/>
                      <a:pt x="6965" y="4835"/>
                      <a:pt x="6841" y="5167"/>
                    </a:cubicBezTo>
                    <a:cubicBezTo>
                      <a:pt x="6827" y="5211"/>
                      <a:pt x="6841" y="5258"/>
                      <a:pt x="6877" y="5287"/>
                    </a:cubicBezTo>
                    <a:cubicBezTo>
                      <a:pt x="7198" y="5531"/>
                      <a:pt x="7438" y="5717"/>
                      <a:pt x="7554" y="5804"/>
                    </a:cubicBezTo>
                    <a:cubicBezTo>
                      <a:pt x="7354" y="6107"/>
                      <a:pt x="7070" y="6495"/>
                      <a:pt x="6947" y="6594"/>
                    </a:cubicBezTo>
                    <a:cubicBezTo>
                      <a:pt x="6892" y="6572"/>
                      <a:pt x="6739" y="6495"/>
                      <a:pt x="6299" y="6216"/>
                    </a:cubicBezTo>
                    <a:cubicBezTo>
                      <a:pt x="6282" y="6205"/>
                      <a:pt x="6262" y="6199"/>
                      <a:pt x="6242" y="6199"/>
                    </a:cubicBezTo>
                    <a:cubicBezTo>
                      <a:pt x="6216" y="6199"/>
                      <a:pt x="6189" y="6209"/>
                      <a:pt x="6168" y="6230"/>
                    </a:cubicBezTo>
                    <a:cubicBezTo>
                      <a:pt x="5934" y="6474"/>
                      <a:pt x="5665" y="6670"/>
                      <a:pt x="5370" y="6820"/>
                    </a:cubicBezTo>
                    <a:cubicBezTo>
                      <a:pt x="5331" y="6841"/>
                      <a:pt x="5309" y="6885"/>
                      <a:pt x="5316" y="6932"/>
                    </a:cubicBezTo>
                    <a:lnTo>
                      <a:pt x="5435" y="7661"/>
                    </a:lnTo>
                    <a:cubicBezTo>
                      <a:pt x="5352" y="7701"/>
                      <a:pt x="5075" y="7781"/>
                      <a:pt x="4198" y="7905"/>
                    </a:cubicBezTo>
                    <a:cubicBezTo>
                      <a:pt x="4187" y="7905"/>
                      <a:pt x="4180" y="7905"/>
                      <a:pt x="4168" y="7908"/>
                    </a:cubicBezTo>
                    <a:cubicBezTo>
                      <a:pt x="4147" y="7832"/>
                      <a:pt x="4107" y="7653"/>
                      <a:pt x="4037" y="7243"/>
                    </a:cubicBezTo>
                    <a:cubicBezTo>
                      <a:pt x="4027" y="7191"/>
                      <a:pt x="3987" y="7155"/>
                      <a:pt x="3936" y="7155"/>
                    </a:cubicBezTo>
                    <a:cubicBezTo>
                      <a:pt x="3600" y="7147"/>
                      <a:pt x="3273" y="7090"/>
                      <a:pt x="2960" y="6972"/>
                    </a:cubicBezTo>
                    <a:cubicBezTo>
                      <a:pt x="2949" y="6969"/>
                      <a:pt x="2935" y="6969"/>
                      <a:pt x="2923" y="6969"/>
                    </a:cubicBezTo>
                    <a:cubicBezTo>
                      <a:pt x="2891" y="6969"/>
                      <a:pt x="2858" y="6984"/>
                      <a:pt x="2840" y="7013"/>
                    </a:cubicBezTo>
                    <a:lnTo>
                      <a:pt x="2501" y="7483"/>
                    </a:lnTo>
                    <a:cubicBezTo>
                      <a:pt x="2414" y="7453"/>
                      <a:pt x="2163" y="7315"/>
                      <a:pt x="1456" y="6784"/>
                    </a:cubicBezTo>
                    <a:cubicBezTo>
                      <a:pt x="1449" y="6776"/>
                      <a:pt x="1438" y="6769"/>
                      <a:pt x="1431" y="6762"/>
                    </a:cubicBezTo>
                    <a:cubicBezTo>
                      <a:pt x="1467" y="6700"/>
                      <a:pt x="1551" y="6569"/>
                      <a:pt x="1744" y="6292"/>
                    </a:cubicBezTo>
                    <a:cubicBezTo>
                      <a:pt x="1773" y="6252"/>
                      <a:pt x="1770" y="6197"/>
                      <a:pt x="1733" y="6161"/>
                    </a:cubicBezTo>
                    <a:cubicBezTo>
                      <a:pt x="1474" y="5877"/>
                      <a:pt x="1274" y="5549"/>
                      <a:pt x="1140" y="5185"/>
                    </a:cubicBezTo>
                    <a:cubicBezTo>
                      <a:pt x="1123" y="5145"/>
                      <a:pt x="1083" y="5118"/>
                      <a:pt x="1038" y="5118"/>
                    </a:cubicBezTo>
                    <a:cubicBezTo>
                      <a:pt x="1033" y="5118"/>
                      <a:pt x="1028" y="5118"/>
                      <a:pt x="1023" y="5119"/>
                    </a:cubicBezTo>
                    <a:cubicBezTo>
                      <a:pt x="678" y="5171"/>
                      <a:pt x="506" y="5189"/>
                      <a:pt x="408" y="5193"/>
                    </a:cubicBezTo>
                    <a:cubicBezTo>
                      <a:pt x="408" y="5185"/>
                      <a:pt x="404" y="5174"/>
                      <a:pt x="404" y="5163"/>
                    </a:cubicBezTo>
                    <a:cubicBezTo>
                      <a:pt x="244" y="4293"/>
                      <a:pt x="229" y="4005"/>
                      <a:pt x="244" y="3914"/>
                    </a:cubicBezTo>
                    <a:cubicBezTo>
                      <a:pt x="338" y="3900"/>
                      <a:pt x="564" y="3863"/>
                      <a:pt x="878" y="3816"/>
                    </a:cubicBezTo>
                    <a:cubicBezTo>
                      <a:pt x="921" y="3808"/>
                      <a:pt x="957" y="3773"/>
                      <a:pt x="965" y="3725"/>
                    </a:cubicBezTo>
                    <a:cubicBezTo>
                      <a:pt x="1005" y="3412"/>
                      <a:pt x="1093" y="3106"/>
                      <a:pt x="1231" y="2815"/>
                    </a:cubicBezTo>
                    <a:cubicBezTo>
                      <a:pt x="1252" y="2768"/>
                      <a:pt x="1238" y="2713"/>
                      <a:pt x="1197" y="2684"/>
                    </a:cubicBezTo>
                    <a:lnTo>
                      <a:pt x="688" y="2319"/>
                    </a:lnTo>
                    <a:cubicBezTo>
                      <a:pt x="717" y="2232"/>
                      <a:pt x="856" y="1981"/>
                      <a:pt x="1391" y="1274"/>
                    </a:cubicBezTo>
                    <a:cubicBezTo>
                      <a:pt x="1394" y="1267"/>
                      <a:pt x="1402" y="1257"/>
                      <a:pt x="1409" y="1249"/>
                    </a:cubicBezTo>
                    <a:cubicBezTo>
                      <a:pt x="1481" y="1293"/>
                      <a:pt x="1649" y="1398"/>
                      <a:pt x="2035" y="1672"/>
                    </a:cubicBezTo>
                    <a:cubicBezTo>
                      <a:pt x="2053" y="1685"/>
                      <a:pt x="2075" y="1691"/>
                      <a:pt x="2097" y="1691"/>
                    </a:cubicBezTo>
                    <a:cubicBezTo>
                      <a:pt x="2119" y="1691"/>
                      <a:pt x="2141" y="1685"/>
                      <a:pt x="2159" y="1672"/>
                    </a:cubicBezTo>
                    <a:cubicBezTo>
                      <a:pt x="2429" y="1467"/>
                      <a:pt x="2734" y="1311"/>
                      <a:pt x="3073" y="1205"/>
                    </a:cubicBezTo>
                    <a:cubicBezTo>
                      <a:pt x="3120" y="1191"/>
                      <a:pt x="3150" y="1143"/>
                      <a:pt x="3146" y="1093"/>
                    </a:cubicBezTo>
                    <a:lnTo>
                      <a:pt x="3044" y="339"/>
                    </a:lnTo>
                    <a:cubicBezTo>
                      <a:pt x="3244" y="299"/>
                      <a:pt x="3718" y="212"/>
                      <a:pt x="3965" y="212"/>
                    </a:cubicBezTo>
                    <a:close/>
                    <a:moveTo>
                      <a:pt x="3965" y="0"/>
                    </a:moveTo>
                    <a:cubicBezTo>
                      <a:pt x="3627" y="0"/>
                      <a:pt x="2935" y="146"/>
                      <a:pt x="2901" y="153"/>
                    </a:cubicBezTo>
                    <a:cubicBezTo>
                      <a:pt x="2851" y="165"/>
                      <a:pt x="2814" y="215"/>
                      <a:pt x="2822" y="269"/>
                    </a:cubicBezTo>
                    <a:lnTo>
                      <a:pt x="2923" y="1034"/>
                    </a:lnTo>
                    <a:cubicBezTo>
                      <a:pt x="2622" y="1136"/>
                      <a:pt x="2345" y="1279"/>
                      <a:pt x="2097" y="1457"/>
                    </a:cubicBezTo>
                    <a:cubicBezTo>
                      <a:pt x="1471" y="1017"/>
                      <a:pt x="1424" y="1017"/>
                      <a:pt x="1377" y="1017"/>
                    </a:cubicBezTo>
                    <a:cubicBezTo>
                      <a:pt x="1343" y="1017"/>
                      <a:pt x="1303" y="1034"/>
                      <a:pt x="1285" y="1064"/>
                    </a:cubicBezTo>
                    <a:cubicBezTo>
                      <a:pt x="1274" y="1078"/>
                      <a:pt x="1252" y="1107"/>
                      <a:pt x="1219" y="1148"/>
                    </a:cubicBezTo>
                    <a:cubicBezTo>
                      <a:pt x="572" y="2007"/>
                      <a:pt x="455" y="2254"/>
                      <a:pt x="473" y="2374"/>
                    </a:cubicBezTo>
                    <a:cubicBezTo>
                      <a:pt x="477" y="2410"/>
                      <a:pt x="498" y="2443"/>
                      <a:pt x="532" y="2469"/>
                    </a:cubicBezTo>
                    <a:lnTo>
                      <a:pt x="1005" y="2803"/>
                    </a:lnTo>
                    <a:cubicBezTo>
                      <a:pt x="888" y="3070"/>
                      <a:pt x="809" y="3339"/>
                      <a:pt x="765" y="3620"/>
                    </a:cubicBezTo>
                    <a:cubicBezTo>
                      <a:pt x="415" y="3674"/>
                      <a:pt x="189" y="3710"/>
                      <a:pt x="164" y="3714"/>
                    </a:cubicBezTo>
                    <a:cubicBezTo>
                      <a:pt x="131" y="3717"/>
                      <a:pt x="98" y="3739"/>
                      <a:pt x="76" y="3773"/>
                    </a:cubicBezTo>
                    <a:cubicBezTo>
                      <a:pt x="7" y="3870"/>
                      <a:pt x="0" y="4144"/>
                      <a:pt x="197" y="5199"/>
                    </a:cubicBezTo>
                    <a:cubicBezTo>
                      <a:pt x="204" y="5250"/>
                      <a:pt x="211" y="5290"/>
                      <a:pt x="214" y="5309"/>
                    </a:cubicBezTo>
                    <a:cubicBezTo>
                      <a:pt x="226" y="5374"/>
                      <a:pt x="280" y="5407"/>
                      <a:pt x="375" y="5407"/>
                    </a:cubicBezTo>
                    <a:cubicBezTo>
                      <a:pt x="466" y="5407"/>
                      <a:pt x="663" y="5386"/>
                      <a:pt x="972" y="5342"/>
                    </a:cubicBezTo>
                    <a:cubicBezTo>
                      <a:pt x="1107" y="5670"/>
                      <a:pt x="1293" y="5971"/>
                      <a:pt x="1522" y="6238"/>
                    </a:cubicBezTo>
                    <a:cubicBezTo>
                      <a:pt x="1158" y="6765"/>
                      <a:pt x="1147" y="6816"/>
                      <a:pt x="1245" y="6885"/>
                    </a:cubicBezTo>
                    <a:cubicBezTo>
                      <a:pt x="1259" y="6896"/>
                      <a:pt x="1289" y="6918"/>
                      <a:pt x="1329" y="6951"/>
                    </a:cubicBezTo>
                    <a:cubicBezTo>
                      <a:pt x="2046" y="7490"/>
                      <a:pt x="2381" y="7701"/>
                      <a:pt x="2530" y="7701"/>
                    </a:cubicBezTo>
                    <a:cubicBezTo>
                      <a:pt x="2596" y="7701"/>
                      <a:pt x="2632" y="7665"/>
                      <a:pt x="2647" y="7643"/>
                    </a:cubicBezTo>
                    <a:lnTo>
                      <a:pt x="2963" y="7199"/>
                    </a:lnTo>
                    <a:cubicBezTo>
                      <a:pt x="3251" y="7293"/>
                      <a:pt x="3546" y="7347"/>
                      <a:pt x="3845" y="7362"/>
                    </a:cubicBezTo>
                    <a:cubicBezTo>
                      <a:pt x="3980" y="8127"/>
                      <a:pt x="4009" y="8127"/>
                      <a:pt x="4107" y="8127"/>
                    </a:cubicBezTo>
                    <a:lnTo>
                      <a:pt x="4125" y="8127"/>
                    </a:lnTo>
                    <a:cubicBezTo>
                      <a:pt x="4143" y="8123"/>
                      <a:pt x="4180" y="8120"/>
                      <a:pt x="4227" y="8112"/>
                    </a:cubicBezTo>
                    <a:cubicBezTo>
                      <a:pt x="5294" y="7963"/>
                      <a:pt x="5553" y="7872"/>
                      <a:pt x="5625" y="7774"/>
                    </a:cubicBezTo>
                    <a:cubicBezTo>
                      <a:pt x="5647" y="7745"/>
                      <a:pt x="5658" y="7708"/>
                      <a:pt x="5650" y="7672"/>
                    </a:cubicBezTo>
                    <a:lnTo>
                      <a:pt x="5534" y="6972"/>
                    </a:lnTo>
                    <a:cubicBezTo>
                      <a:pt x="5800" y="6831"/>
                      <a:pt x="6040" y="6653"/>
                      <a:pt x="6259" y="6438"/>
                    </a:cubicBezTo>
                    <a:cubicBezTo>
                      <a:pt x="6845" y="6813"/>
                      <a:pt x="6914" y="6813"/>
                      <a:pt x="6961" y="6813"/>
                    </a:cubicBezTo>
                    <a:cubicBezTo>
                      <a:pt x="6976" y="6813"/>
                      <a:pt x="7001" y="6806"/>
                      <a:pt x="7020" y="6798"/>
                    </a:cubicBezTo>
                    <a:cubicBezTo>
                      <a:pt x="7231" y="6688"/>
                      <a:pt x="7693" y="5979"/>
                      <a:pt x="7788" y="5837"/>
                    </a:cubicBezTo>
                    <a:cubicBezTo>
                      <a:pt x="7817" y="5793"/>
                      <a:pt x="7806" y="5731"/>
                      <a:pt x="7762" y="5698"/>
                    </a:cubicBezTo>
                    <a:cubicBezTo>
                      <a:pt x="7762" y="5698"/>
                      <a:pt x="7493" y="5490"/>
                      <a:pt x="7067" y="5167"/>
                    </a:cubicBezTo>
                    <a:cubicBezTo>
                      <a:pt x="7173" y="4861"/>
                      <a:pt x="7231" y="4544"/>
                      <a:pt x="7242" y="4223"/>
                    </a:cubicBezTo>
                    <a:cubicBezTo>
                      <a:pt x="7755" y="4126"/>
                      <a:pt x="8083" y="4064"/>
                      <a:pt x="8083" y="4064"/>
                    </a:cubicBezTo>
                    <a:cubicBezTo>
                      <a:pt x="8134" y="4057"/>
                      <a:pt x="8174" y="4005"/>
                      <a:pt x="8166" y="3951"/>
                    </a:cubicBezTo>
                    <a:cubicBezTo>
                      <a:pt x="8149" y="3783"/>
                      <a:pt x="8050" y="2942"/>
                      <a:pt x="7908" y="2746"/>
                    </a:cubicBezTo>
                    <a:cubicBezTo>
                      <a:pt x="7872" y="2694"/>
                      <a:pt x="7806" y="2684"/>
                      <a:pt x="7690" y="2684"/>
                    </a:cubicBezTo>
                    <a:cubicBezTo>
                      <a:pt x="7544" y="2684"/>
                      <a:pt x="7300" y="2702"/>
                      <a:pt x="6939" y="2742"/>
                    </a:cubicBezTo>
                    <a:cubicBezTo>
                      <a:pt x="6830" y="2502"/>
                      <a:pt x="6689" y="2272"/>
                      <a:pt x="6521" y="2065"/>
                    </a:cubicBezTo>
                    <a:cubicBezTo>
                      <a:pt x="7038" y="1267"/>
                      <a:pt x="7013" y="1220"/>
                      <a:pt x="6980" y="1155"/>
                    </a:cubicBezTo>
                    <a:cubicBezTo>
                      <a:pt x="6867" y="940"/>
                      <a:pt x="6161" y="477"/>
                      <a:pt x="6018" y="386"/>
                    </a:cubicBezTo>
                    <a:cubicBezTo>
                      <a:pt x="6000" y="373"/>
                      <a:pt x="5979" y="367"/>
                      <a:pt x="5959" y="367"/>
                    </a:cubicBezTo>
                    <a:cubicBezTo>
                      <a:pt x="5929" y="367"/>
                      <a:pt x="5898" y="382"/>
                      <a:pt x="5877" y="408"/>
                    </a:cubicBezTo>
                    <a:cubicBezTo>
                      <a:pt x="5877" y="408"/>
                      <a:pt x="5662" y="692"/>
                      <a:pt x="5323" y="1140"/>
                    </a:cubicBezTo>
                    <a:cubicBezTo>
                      <a:pt x="5035" y="1009"/>
                      <a:pt x="4733" y="925"/>
                      <a:pt x="4424" y="881"/>
                    </a:cubicBezTo>
                    <a:cubicBezTo>
                      <a:pt x="4245" y="55"/>
                      <a:pt x="4198" y="40"/>
                      <a:pt x="4125" y="19"/>
                    </a:cubicBezTo>
                    <a:cubicBezTo>
                      <a:pt x="4085" y="4"/>
                      <a:pt x="4034" y="0"/>
                      <a:pt x="3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0"/>
              <p:cNvSpPr/>
              <p:nvPr/>
            </p:nvSpPr>
            <p:spPr>
              <a:xfrm>
                <a:off x="-3103700" y="3246725"/>
                <a:ext cx="71400" cy="66000"/>
              </a:xfrm>
              <a:custGeom>
                <a:avLst/>
                <a:gdLst/>
                <a:ahLst/>
                <a:cxnLst/>
                <a:rect l="l" t="t" r="r" b="b"/>
                <a:pathLst>
                  <a:path w="2856" h="2640" extrusionOk="0">
                    <a:moveTo>
                      <a:pt x="1359" y="211"/>
                    </a:moveTo>
                    <a:cubicBezTo>
                      <a:pt x="1595" y="211"/>
                      <a:pt x="1817" y="284"/>
                      <a:pt x="2007" y="419"/>
                    </a:cubicBezTo>
                    <a:cubicBezTo>
                      <a:pt x="2502" y="775"/>
                      <a:pt x="2615" y="1471"/>
                      <a:pt x="2259" y="1966"/>
                    </a:cubicBezTo>
                    <a:cubicBezTo>
                      <a:pt x="2051" y="2254"/>
                      <a:pt x="1716" y="2428"/>
                      <a:pt x="1359" y="2428"/>
                    </a:cubicBezTo>
                    <a:cubicBezTo>
                      <a:pt x="1126" y="2428"/>
                      <a:pt x="900" y="2356"/>
                      <a:pt x="711" y="2217"/>
                    </a:cubicBezTo>
                    <a:cubicBezTo>
                      <a:pt x="471" y="2042"/>
                      <a:pt x="314" y="1788"/>
                      <a:pt x="266" y="1496"/>
                    </a:cubicBezTo>
                    <a:cubicBezTo>
                      <a:pt x="219" y="1205"/>
                      <a:pt x="288" y="910"/>
                      <a:pt x="459" y="669"/>
                    </a:cubicBezTo>
                    <a:cubicBezTo>
                      <a:pt x="667" y="382"/>
                      <a:pt x="1005" y="211"/>
                      <a:pt x="1359" y="211"/>
                    </a:cubicBezTo>
                    <a:close/>
                    <a:moveTo>
                      <a:pt x="1359" y="0"/>
                    </a:moveTo>
                    <a:cubicBezTo>
                      <a:pt x="936" y="0"/>
                      <a:pt x="536" y="204"/>
                      <a:pt x="288" y="546"/>
                    </a:cubicBezTo>
                    <a:cubicBezTo>
                      <a:pt x="84" y="834"/>
                      <a:pt x="1" y="1183"/>
                      <a:pt x="56" y="1529"/>
                    </a:cubicBezTo>
                    <a:cubicBezTo>
                      <a:pt x="113" y="1879"/>
                      <a:pt x="303" y="2181"/>
                      <a:pt x="587" y="2388"/>
                    </a:cubicBezTo>
                    <a:cubicBezTo>
                      <a:pt x="812" y="2552"/>
                      <a:pt x="1082" y="2640"/>
                      <a:pt x="1359" y="2640"/>
                    </a:cubicBezTo>
                    <a:cubicBezTo>
                      <a:pt x="1781" y="2640"/>
                      <a:pt x="2182" y="2432"/>
                      <a:pt x="2429" y="2089"/>
                    </a:cubicBezTo>
                    <a:cubicBezTo>
                      <a:pt x="2855" y="1500"/>
                      <a:pt x="2721" y="674"/>
                      <a:pt x="2131" y="247"/>
                    </a:cubicBezTo>
                    <a:cubicBezTo>
                      <a:pt x="1905" y="84"/>
                      <a:pt x="1639"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99" name="Google Shape;299;p30"/>
          <p:cNvGrpSpPr/>
          <p:nvPr/>
        </p:nvGrpSpPr>
        <p:grpSpPr>
          <a:xfrm>
            <a:off x="9626557" y="4678173"/>
            <a:ext cx="1614467" cy="1466592"/>
            <a:chOff x="-6973162" y="3532963"/>
            <a:chExt cx="570725" cy="518450"/>
          </a:xfrm>
        </p:grpSpPr>
        <p:sp>
          <p:nvSpPr>
            <p:cNvPr id="300" name="Google Shape;300;p30"/>
            <p:cNvSpPr/>
            <p:nvPr/>
          </p:nvSpPr>
          <p:spPr>
            <a:xfrm>
              <a:off x="-6973162" y="3611938"/>
              <a:ext cx="439475" cy="439475"/>
            </a:xfrm>
            <a:custGeom>
              <a:avLst/>
              <a:gdLst/>
              <a:ahLst/>
              <a:cxnLst/>
              <a:rect l="l" t="t" r="r" b="b"/>
              <a:pathLst>
                <a:path w="17579" h="17579" extrusionOk="0">
                  <a:moveTo>
                    <a:pt x="8789" y="0"/>
                  </a:moveTo>
                  <a:cubicBezTo>
                    <a:pt x="3932" y="0"/>
                    <a:pt x="0" y="3932"/>
                    <a:pt x="0" y="8789"/>
                  </a:cubicBezTo>
                  <a:cubicBezTo>
                    <a:pt x="0" y="13642"/>
                    <a:pt x="3932" y="17578"/>
                    <a:pt x="8789" y="17578"/>
                  </a:cubicBezTo>
                  <a:cubicBezTo>
                    <a:pt x="13643" y="17578"/>
                    <a:pt x="17579" y="13642"/>
                    <a:pt x="17579" y="8789"/>
                  </a:cubicBezTo>
                  <a:cubicBezTo>
                    <a:pt x="17579" y="3932"/>
                    <a:pt x="13643" y="0"/>
                    <a:pt x="87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0"/>
            <p:cNvSpPr/>
            <p:nvPr/>
          </p:nvSpPr>
          <p:spPr>
            <a:xfrm>
              <a:off x="-6925662" y="3659438"/>
              <a:ext cx="344375" cy="344350"/>
            </a:xfrm>
            <a:custGeom>
              <a:avLst/>
              <a:gdLst/>
              <a:ahLst/>
              <a:cxnLst/>
              <a:rect l="l" t="t" r="r" b="b"/>
              <a:pathLst>
                <a:path w="13775" h="13774" extrusionOk="0">
                  <a:moveTo>
                    <a:pt x="6889" y="1"/>
                  </a:moveTo>
                  <a:cubicBezTo>
                    <a:pt x="3084" y="1"/>
                    <a:pt x="1" y="3084"/>
                    <a:pt x="1" y="6889"/>
                  </a:cubicBezTo>
                  <a:cubicBezTo>
                    <a:pt x="1" y="10690"/>
                    <a:pt x="3084" y="13774"/>
                    <a:pt x="6889" y="13774"/>
                  </a:cubicBezTo>
                  <a:cubicBezTo>
                    <a:pt x="10694" y="13774"/>
                    <a:pt x="13775" y="10690"/>
                    <a:pt x="13775" y="6889"/>
                  </a:cubicBezTo>
                  <a:cubicBezTo>
                    <a:pt x="13775" y="3084"/>
                    <a:pt x="10694" y="1"/>
                    <a:pt x="6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0"/>
            <p:cNvSpPr/>
            <p:nvPr/>
          </p:nvSpPr>
          <p:spPr>
            <a:xfrm>
              <a:off x="-6928312" y="3656813"/>
              <a:ext cx="349650" cy="349625"/>
            </a:xfrm>
            <a:custGeom>
              <a:avLst/>
              <a:gdLst/>
              <a:ahLst/>
              <a:cxnLst/>
              <a:rect l="l" t="t" r="r" b="b"/>
              <a:pathLst>
                <a:path w="13986" h="13985" extrusionOk="0">
                  <a:moveTo>
                    <a:pt x="6995" y="211"/>
                  </a:moveTo>
                  <a:cubicBezTo>
                    <a:pt x="10735" y="211"/>
                    <a:pt x="13778" y="3255"/>
                    <a:pt x="13778" y="6994"/>
                  </a:cubicBezTo>
                  <a:cubicBezTo>
                    <a:pt x="13778" y="10733"/>
                    <a:pt x="10735" y="13773"/>
                    <a:pt x="6995" y="13773"/>
                  </a:cubicBezTo>
                  <a:cubicBezTo>
                    <a:pt x="3256" y="13773"/>
                    <a:pt x="212" y="10733"/>
                    <a:pt x="212" y="6994"/>
                  </a:cubicBezTo>
                  <a:cubicBezTo>
                    <a:pt x="212" y="3255"/>
                    <a:pt x="3256" y="211"/>
                    <a:pt x="6995" y="211"/>
                  </a:cubicBezTo>
                  <a:close/>
                  <a:moveTo>
                    <a:pt x="6995" y="0"/>
                  </a:moveTo>
                  <a:cubicBezTo>
                    <a:pt x="3140" y="0"/>
                    <a:pt x="1" y="3138"/>
                    <a:pt x="1" y="6994"/>
                  </a:cubicBezTo>
                  <a:cubicBezTo>
                    <a:pt x="1" y="10849"/>
                    <a:pt x="3140" y="13985"/>
                    <a:pt x="6995" y="13985"/>
                  </a:cubicBezTo>
                  <a:cubicBezTo>
                    <a:pt x="10851" y="13985"/>
                    <a:pt x="13985" y="10849"/>
                    <a:pt x="13985" y="6994"/>
                  </a:cubicBezTo>
                  <a:cubicBezTo>
                    <a:pt x="13985" y="3138"/>
                    <a:pt x="10851" y="0"/>
                    <a:pt x="69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0"/>
            <p:cNvSpPr/>
            <p:nvPr/>
          </p:nvSpPr>
          <p:spPr>
            <a:xfrm>
              <a:off x="-6876412" y="3708588"/>
              <a:ext cx="245975" cy="246050"/>
            </a:xfrm>
            <a:custGeom>
              <a:avLst/>
              <a:gdLst/>
              <a:ahLst/>
              <a:cxnLst/>
              <a:rect l="l" t="t" r="r" b="b"/>
              <a:pathLst>
                <a:path w="9839" h="9842" extrusionOk="0">
                  <a:moveTo>
                    <a:pt x="4919" y="1"/>
                  </a:moveTo>
                  <a:cubicBezTo>
                    <a:pt x="2203" y="1"/>
                    <a:pt x="0" y="2203"/>
                    <a:pt x="0" y="4923"/>
                  </a:cubicBezTo>
                  <a:cubicBezTo>
                    <a:pt x="0" y="7639"/>
                    <a:pt x="2203" y="9842"/>
                    <a:pt x="4919" y="9842"/>
                  </a:cubicBezTo>
                  <a:cubicBezTo>
                    <a:pt x="7636" y="9842"/>
                    <a:pt x="9838" y="7639"/>
                    <a:pt x="9838" y="4923"/>
                  </a:cubicBezTo>
                  <a:cubicBezTo>
                    <a:pt x="9838" y="2203"/>
                    <a:pt x="7636" y="1"/>
                    <a:pt x="49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0"/>
            <p:cNvSpPr/>
            <p:nvPr/>
          </p:nvSpPr>
          <p:spPr>
            <a:xfrm>
              <a:off x="-6823162" y="3761913"/>
              <a:ext cx="139375" cy="139375"/>
            </a:xfrm>
            <a:custGeom>
              <a:avLst/>
              <a:gdLst/>
              <a:ahLst/>
              <a:cxnLst/>
              <a:rect l="l" t="t" r="r" b="b"/>
              <a:pathLst>
                <a:path w="5575" h="5575" extrusionOk="0">
                  <a:moveTo>
                    <a:pt x="2789" y="1"/>
                  </a:moveTo>
                  <a:cubicBezTo>
                    <a:pt x="1249" y="1"/>
                    <a:pt x="1" y="1250"/>
                    <a:pt x="1" y="2790"/>
                  </a:cubicBezTo>
                  <a:cubicBezTo>
                    <a:pt x="1" y="4330"/>
                    <a:pt x="1249" y="5575"/>
                    <a:pt x="2789" y="5575"/>
                  </a:cubicBezTo>
                  <a:cubicBezTo>
                    <a:pt x="4329" y="5575"/>
                    <a:pt x="5575" y="4330"/>
                    <a:pt x="5575" y="2790"/>
                  </a:cubicBezTo>
                  <a:cubicBezTo>
                    <a:pt x="5575" y="1250"/>
                    <a:pt x="4329" y="1"/>
                    <a:pt x="2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0"/>
            <p:cNvSpPr/>
            <p:nvPr/>
          </p:nvSpPr>
          <p:spPr>
            <a:xfrm>
              <a:off x="-6825812" y="3759288"/>
              <a:ext cx="144675" cy="144650"/>
            </a:xfrm>
            <a:custGeom>
              <a:avLst/>
              <a:gdLst/>
              <a:ahLst/>
              <a:cxnLst/>
              <a:rect l="l" t="t" r="r" b="b"/>
              <a:pathLst>
                <a:path w="5787" h="5786" extrusionOk="0">
                  <a:moveTo>
                    <a:pt x="2895" y="212"/>
                  </a:moveTo>
                  <a:cubicBezTo>
                    <a:pt x="4373" y="212"/>
                    <a:pt x="5578" y="1413"/>
                    <a:pt x="5578" y="2895"/>
                  </a:cubicBezTo>
                  <a:cubicBezTo>
                    <a:pt x="5578" y="4374"/>
                    <a:pt x="4373" y="5575"/>
                    <a:pt x="2895" y="5575"/>
                  </a:cubicBezTo>
                  <a:cubicBezTo>
                    <a:pt x="1417" y="5575"/>
                    <a:pt x="212" y="4374"/>
                    <a:pt x="212" y="2895"/>
                  </a:cubicBezTo>
                  <a:cubicBezTo>
                    <a:pt x="212" y="1413"/>
                    <a:pt x="1417" y="212"/>
                    <a:pt x="2895" y="212"/>
                  </a:cubicBezTo>
                  <a:close/>
                  <a:moveTo>
                    <a:pt x="2895" y="0"/>
                  </a:moveTo>
                  <a:cubicBezTo>
                    <a:pt x="1300" y="0"/>
                    <a:pt x="1" y="1297"/>
                    <a:pt x="1" y="2895"/>
                  </a:cubicBezTo>
                  <a:cubicBezTo>
                    <a:pt x="1" y="4490"/>
                    <a:pt x="1300" y="5786"/>
                    <a:pt x="2895" y="5786"/>
                  </a:cubicBezTo>
                  <a:cubicBezTo>
                    <a:pt x="4490" y="5786"/>
                    <a:pt x="5786" y="4490"/>
                    <a:pt x="5786" y="2895"/>
                  </a:cubicBezTo>
                  <a:cubicBezTo>
                    <a:pt x="5786" y="1297"/>
                    <a:pt x="4490"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0"/>
            <p:cNvSpPr/>
            <p:nvPr/>
          </p:nvSpPr>
          <p:spPr>
            <a:xfrm>
              <a:off x="-6784662" y="3800438"/>
              <a:ext cx="62375" cy="62375"/>
            </a:xfrm>
            <a:custGeom>
              <a:avLst/>
              <a:gdLst/>
              <a:ahLst/>
              <a:cxnLst/>
              <a:rect l="l" t="t" r="r" b="b"/>
              <a:pathLst>
                <a:path w="2495" h="2495" extrusionOk="0">
                  <a:moveTo>
                    <a:pt x="1249" y="0"/>
                  </a:moveTo>
                  <a:cubicBezTo>
                    <a:pt x="561" y="0"/>
                    <a:pt x="0" y="561"/>
                    <a:pt x="0" y="1249"/>
                  </a:cubicBezTo>
                  <a:cubicBezTo>
                    <a:pt x="0" y="1937"/>
                    <a:pt x="561" y="2494"/>
                    <a:pt x="1249" y="2494"/>
                  </a:cubicBezTo>
                  <a:cubicBezTo>
                    <a:pt x="1937" y="2494"/>
                    <a:pt x="2494" y="1937"/>
                    <a:pt x="2494" y="1249"/>
                  </a:cubicBezTo>
                  <a:cubicBezTo>
                    <a:pt x="2494" y="561"/>
                    <a:pt x="1937" y="0"/>
                    <a:pt x="1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0"/>
            <p:cNvSpPr/>
            <p:nvPr/>
          </p:nvSpPr>
          <p:spPr>
            <a:xfrm>
              <a:off x="-6677987" y="3532963"/>
              <a:ext cx="178700" cy="195200"/>
            </a:xfrm>
            <a:custGeom>
              <a:avLst/>
              <a:gdLst/>
              <a:ahLst/>
              <a:cxnLst/>
              <a:rect l="l" t="t" r="r" b="b"/>
              <a:pathLst>
                <a:path w="7148" h="7808" extrusionOk="0">
                  <a:moveTo>
                    <a:pt x="4273" y="0"/>
                  </a:moveTo>
                  <a:cubicBezTo>
                    <a:pt x="3566" y="0"/>
                    <a:pt x="760" y="3787"/>
                    <a:pt x="394" y="4397"/>
                  </a:cubicBezTo>
                  <a:cubicBezTo>
                    <a:pt x="1" y="5052"/>
                    <a:pt x="394" y="7808"/>
                    <a:pt x="394" y="7808"/>
                  </a:cubicBezTo>
                  <a:cubicBezTo>
                    <a:pt x="394" y="7808"/>
                    <a:pt x="3212" y="7546"/>
                    <a:pt x="4002" y="6694"/>
                  </a:cubicBezTo>
                  <a:cubicBezTo>
                    <a:pt x="4789" y="5838"/>
                    <a:pt x="7148" y="2955"/>
                    <a:pt x="7082" y="2496"/>
                  </a:cubicBezTo>
                  <a:cubicBezTo>
                    <a:pt x="7068" y="2391"/>
                    <a:pt x="6915" y="2351"/>
                    <a:pt x="6688" y="2351"/>
                  </a:cubicBezTo>
                  <a:cubicBezTo>
                    <a:pt x="5912" y="2351"/>
                    <a:pt x="4264" y="2824"/>
                    <a:pt x="4264" y="2824"/>
                  </a:cubicBezTo>
                  <a:cubicBezTo>
                    <a:pt x="4264" y="2824"/>
                    <a:pt x="4789" y="723"/>
                    <a:pt x="4395" y="68"/>
                  </a:cubicBezTo>
                  <a:cubicBezTo>
                    <a:pt x="4368" y="22"/>
                    <a:pt x="4327" y="0"/>
                    <a:pt x="4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0"/>
            <p:cNvSpPr/>
            <p:nvPr/>
          </p:nvSpPr>
          <p:spPr>
            <a:xfrm>
              <a:off x="-6632112" y="3824913"/>
              <a:ext cx="229675" cy="118100"/>
            </a:xfrm>
            <a:custGeom>
              <a:avLst/>
              <a:gdLst/>
              <a:ahLst/>
              <a:cxnLst/>
              <a:rect l="l" t="t" r="r" b="b"/>
              <a:pathLst>
                <a:path w="9187" h="4724" extrusionOk="0">
                  <a:moveTo>
                    <a:pt x="2626" y="1"/>
                  </a:moveTo>
                  <a:cubicBezTo>
                    <a:pt x="2364" y="1"/>
                    <a:pt x="1" y="1181"/>
                    <a:pt x="1" y="1181"/>
                  </a:cubicBezTo>
                  <a:cubicBezTo>
                    <a:pt x="1" y="1181"/>
                    <a:pt x="1115" y="2888"/>
                    <a:pt x="1508" y="3412"/>
                  </a:cubicBezTo>
                  <a:cubicBezTo>
                    <a:pt x="1902" y="3937"/>
                    <a:pt x="7151" y="4723"/>
                    <a:pt x="7938" y="4723"/>
                  </a:cubicBezTo>
                  <a:cubicBezTo>
                    <a:pt x="8724" y="4723"/>
                    <a:pt x="7086" y="2622"/>
                    <a:pt x="7086" y="2622"/>
                  </a:cubicBezTo>
                  <a:cubicBezTo>
                    <a:pt x="7086" y="2622"/>
                    <a:pt x="9187" y="1191"/>
                    <a:pt x="8990" y="995"/>
                  </a:cubicBezTo>
                  <a:cubicBezTo>
                    <a:pt x="8793" y="798"/>
                    <a:pt x="2888" y="1"/>
                    <a:pt x="2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0"/>
            <p:cNvSpPr/>
            <p:nvPr/>
          </p:nvSpPr>
          <p:spPr>
            <a:xfrm>
              <a:off x="-6749887" y="3622188"/>
              <a:ext cx="176500" cy="202100"/>
            </a:xfrm>
            <a:custGeom>
              <a:avLst/>
              <a:gdLst/>
              <a:ahLst/>
              <a:cxnLst/>
              <a:rect l="l" t="t" r="r" b="b"/>
              <a:pathLst>
                <a:path w="7060" h="8084" extrusionOk="0">
                  <a:moveTo>
                    <a:pt x="6942" y="1"/>
                  </a:moveTo>
                  <a:cubicBezTo>
                    <a:pt x="6913" y="1"/>
                    <a:pt x="6884" y="13"/>
                    <a:pt x="6863" y="38"/>
                  </a:cubicBezTo>
                  <a:lnTo>
                    <a:pt x="41" y="7909"/>
                  </a:lnTo>
                  <a:cubicBezTo>
                    <a:pt x="0" y="7953"/>
                    <a:pt x="7" y="8018"/>
                    <a:pt x="51" y="8058"/>
                  </a:cubicBezTo>
                  <a:cubicBezTo>
                    <a:pt x="69" y="8073"/>
                    <a:pt x="95" y="8084"/>
                    <a:pt x="120" y="8084"/>
                  </a:cubicBezTo>
                  <a:cubicBezTo>
                    <a:pt x="150" y="8084"/>
                    <a:pt x="179" y="8070"/>
                    <a:pt x="200" y="8048"/>
                  </a:cubicBezTo>
                  <a:lnTo>
                    <a:pt x="7020" y="176"/>
                  </a:lnTo>
                  <a:cubicBezTo>
                    <a:pt x="7060" y="132"/>
                    <a:pt x="7056" y="63"/>
                    <a:pt x="7013" y="27"/>
                  </a:cubicBezTo>
                  <a:cubicBezTo>
                    <a:pt x="6992" y="9"/>
                    <a:pt x="6967" y="1"/>
                    <a:pt x="6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0"/>
            <p:cNvSpPr/>
            <p:nvPr/>
          </p:nvSpPr>
          <p:spPr>
            <a:xfrm>
              <a:off x="-6756362" y="3828963"/>
              <a:ext cx="294400" cy="57600"/>
            </a:xfrm>
            <a:custGeom>
              <a:avLst/>
              <a:gdLst/>
              <a:ahLst/>
              <a:cxnLst/>
              <a:rect l="l" t="t" r="r" b="b"/>
              <a:pathLst>
                <a:path w="11776" h="2304" extrusionOk="0">
                  <a:moveTo>
                    <a:pt x="116" y="1"/>
                  </a:moveTo>
                  <a:cubicBezTo>
                    <a:pt x="66" y="1"/>
                    <a:pt x="21" y="37"/>
                    <a:pt x="12" y="86"/>
                  </a:cubicBezTo>
                  <a:cubicBezTo>
                    <a:pt x="1" y="145"/>
                    <a:pt x="41" y="199"/>
                    <a:pt x="99" y="210"/>
                  </a:cubicBezTo>
                  <a:lnTo>
                    <a:pt x="11641" y="2303"/>
                  </a:lnTo>
                  <a:lnTo>
                    <a:pt x="11663" y="2303"/>
                  </a:lnTo>
                  <a:cubicBezTo>
                    <a:pt x="11710" y="2303"/>
                    <a:pt x="11757" y="2271"/>
                    <a:pt x="11765" y="2220"/>
                  </a:cubicBezTo>
                  <a:cubicBezTo>
                    <a:pt x="11775" y="2162"/>
                    <a:pt x="11739" y="2107"/>
                    <a:pt x="11681" y="2096"/>
                  </a:cubicBezTo>
                  <a:lnTo>
                    <a:pt x="135" y="2"/>
                  </a:lnTo>
                  <a:cubicBezTo>
                    <a:pt x="129" y="1"/>
                    <a:pt x="123"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30"/>
            <p:cNvSpPr/>
            <p:nvPr/>
          </p:nvSpPr>
          <p:spPr>
            <a:xfrm>
              <a:off x="-6823537" y="3625688"/>
              <a:ext cx="17675" cy="11200"/>
            </a:xfrm>
            <a:custGeom>
              <a:avLst/>
              <a:gdLst/>
              <a:ahLst/>
              <a:cxnLst/>
              <a:rect l="l" t="t" r="r" b="b"/>
              <a:pathLst>
                <a:path w="707" h="448" extrusionOk="0">
                  <a:moveTo>
                    <a:pt x="597" y="0"/>
                  </a:moveTo>
                  <a:cubicBezTo>
                    <a:pt x="589" y="0"/>
                    <a:pt x="580" y="1"/>
                    <a:pt x="572" y="3"/>
                  </a:cubicBezTo>
                  <a:cubicBezTo>
                    <a:pt x="132" y="91"/>
                    <a:pt x="37" y="262"/>
                    <a:pt x="23" y="298"/>
                  </a:cubicBezTo>
                  <a:cubicBezTo>
                    <a:pt x="1" y="349"/>
                    <a:pt x="23" y="415"/>
                    <a:pt x="78" y="440"/>
                  </a:cubicBezTo>
                  <a:cubicBezTo>
                    <a:pt x="92" y="444"/>
                    <a:pt x="106" y="447"/>
                    <a:pt x="121" y="447"/>
                  </a:cubicBezTo>
                  <a:cubicBezTo>
                    <a:pt x="161" y="447"/>
                    <a:pt x="197" y="425"/>
                    <a:pt x="216" y="385"/>
                  </a:cubicBezTo>
                  <a:cubicBezTo>
                    <a:pt x="216" y="385"/>
                    <a:pt x="285" y="272"/>
                    <a:pt x="612" y="207"/>
                  </a:cubicBezTo>
                  <a:cubicBezTo>
                    <a:pt x="671" y="196"/>
                    <a:pt x="707" y="141"/>
                    <a:pt x="696" y="84"/>
                  </a:cubicBezTo>
                  <a:cubicBezTo>
                    <a:pt x="686" y="36"/>
                    <a:pt x="645"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0"/>
            <p:cNvSpPr/>
            <p:nvPr/>
          </p:nvSpPr>
          <p:spPr>
            <a:xfrm>
              <a:off x="-6808687" y="3636463"/>
              <a:ext cx="17775" cy="11175"/>
            </a:xfrm>
            <a:custGeom>
              <a:avLst/>
              <a:gdLst/>
              <a:ahLst/>
              <a:cxnLst/>
              <a:rect l="l" t="t" r="r" b="b"/>
              <a:pathLst>
                <a:path w="711" h="447" extrusionOk="0">
                  <a:moveTo>
                    <a:pt x="593" y="0"/>
                  </a:moveTo>
                  <a:cubicBezTo>
                    <a:pt x="586" y="0"/>
                    <a:pt x="579" y="1"/>
                    <a:pt x="571" y="2"/>
                  </a:cubicBezTo>
                  <a:cubicBezTo>
                    <a:pt x="131" y="90"/>
                    <a:pt x="37" y="264"/>
                    <a:pt x="25" y="297"/>
                  </a:cubicBezTo>
                  <a:cubicBezTo>
                    <a:pt x="0" y="352"/>
                    <a:pt x="25" y="417"/>
                    <a:pt x="77" y="439"/>
                  </a:cubicBezTo>
                  <a:cubicBezTo>
                    <a:pt x="91" y="446"/>
                    <a:pt x="106" y="446"/>
                    <a:pt x="121" y="446"/>
                  </a:cubicBezTo>
                  <a:cubicBezTo>
                    <a:pt x="161" y="446"/>
                    <a:pt x="200" y="424"/>
                    <a:pt x="215" y="384"/>
                  </a:cubicBezTo>
                  <a:cubicBezTo>
                    <a:pt x="215" y="384"/>
                    <a:pt x="284" y="275"/>
                    <a:pt x="615" y="209"/>
                  </a:cubicBezTo>
                  <a:cubicBezTo>
                    <a:pt x="670" y="199"/>
                    <a:pt x="710" y="140"/>
                    <a:pt x="696" y="85"/>
                  </a:cubicBezTo>
                  <a:cubicBezTo>
                    <a:pt x="686" y="35"/>
                    <a:pt x="643"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30"/>
            <p:cNvSpPr/>
            <p:nvPr/>
          </p:nvSpPr>
          <p:spPr>
            <a:xfrm>
              <a:off x="-6835912" y="3643013"/>
              <a:ext cx="17700" cy="11250"/>
            </a:xfrm>
            <a:custGeom>
              <a:avLst/>
              <a:gdLst/>
              <a:ahLst/>
              <a:cxnLst/>
              <a:rect l="l" t="t" r="r" b="b"/>
              <a:pathLst>
                <a:path w="708" h="450" extrusionOk="0">
                  <a:moveTo>
                    <a:pt x="594" y="0"/>
                  </a:moveTo>
                  <a:cubicBezTo>
                    <a:pt x="587" y="0"/>
                    <a:pt x="580" y="1"/>
                    <a:pt x="573" y="2"/>
                  </a:cubicBezTo>
                  <a:cubicBezTo>
                    <a:pt x="131" y="90"/>
                    <a:pt x="37" y="265"/>
                    <a:pt x="22" y="300"/>
                  </a:cubicBezTo>
                  <a:cubicBezTo>
                    <a:pt x="0" y="352"/>
                    <a:pt x="22" y="417"/>
                    <a:pt x="77" y="439"/>
                  </a:cubicBezTo>
                  <a:cubicBezTo>
                    <a:pt x="92" y="446"/>
                    <a:pt x="106" y="450"/>
                    <a:pt x="121" y="450"/>
                  </a:cubicBezTo>
                  <a:cubicBezTo>
                    <a:pt x="161" y="450"/>
                    <a:pt x="197" y="428"/>
                    <a:pt x="215" y="388"/>
                  </a:cubicBezTo>
                  <a:cubicBezTo>
                    <a:pt x="215" y="384"/>
                    <a:pt x="281" y="275"/>
                    <a:pt x="612" y="209"/>
                  </a:cubicBezTo>
                  <a:cubicBezTo>
                    <a:pt x="670" y="199"/>
                    <a:pt x="707" y="144"/>
                    <a:pt x="696" y="85"/>
                  </a:cubicBezTo>
                  <a:cubicBezTo>
                    <a:pt x="687" y="35"/>
                    <a:pt x="643"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30"/>
            <p:cNvSpPr/>
            <p:nvPr/>
          </p:nvSpPr>
          <p:spPr>
            <a:xfrm>
              <a:off x="-6855762" y="3640938"/>
              <a:ext cx="16325" cy="13425"/>
            </a:xfrm>
            <a:custGeom>
              <a:avLst/>
              <a:gdLst/>
              <a:ahLst/>
              <a:cxnLst/>
              <a:rect l="l" t="t" r="r" b="b"/>
              <a:pathLst>
                <a:path w="653" h="537" extrusionOk="0">
                  <a:moveTo>
                    <a:pt x="533" y="1"/>
                  </a:moveTo>
                  <a:cubicBezTo>
                    <a:pt x="520" y="1"/>
                    <a:pt x="506" y="3"/>
                    <a:pt x="493" y="8"/>
                  </a:cubicBezTo>
                  <a:cubicBezTo>
                    <a:pt x="78" y="183"/>
                    <a:pt x="19" y="373"/>
                    <a:pt x="12" y="409"/>
                  </a:cubicBezTo>
                  <a:cubicBezTo>
                    <a:pt x="1" y="467"/>
                    <a:pt x="37" y="526"/>
                    <a:pt x="95" y="536"/>
                  </a:cubicBezTo>
                  <a:lnTo>
                    <a:pt x="117" y="536"/>
                  </a:lnTo>
                  <a:cubicBezTo>
                    <a:pt x="165" y="536"/>
                    <a:pt x="209" y="507"/>
                    <a:pt x="219" y="457"/>
                  </a:cubicBezTo>
                  <a:cubicBezTo>
                    <a:pt x="219" y="457"/>
                    <a:pt x="263" y="333"/>
                    <a:pt x="572" y="202"/>
                  </a:cubicBezTo>
                  <a:cubicBezTo>
                    <a:pt x="627" y="180"/>
                    <a:pt x="653" y="118"/>
                    <a:pt x="631" y="64"/>
                  </a:cubicBezTo>
                  <a:cubicBezTo>
                    <a:pt x="614" y="25"/>
                    <a:pt x="575"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30"/>
            <p:cNvSpPr/>
            <p:nvPr/>
          </p:nvSpPr>
          <p:spPr>
            <a:xfrm>
              <a:off x="-6795762" y="3624613"/>
              <a:ext cx="18600" cy="8175"/>
            </a:xfrm>
            <a:custGeom>
              <a:avLst/>
              <a:gdLst/>
              <a:ahLst/>
              <a:cxnLst/>
              <a:rect l="l" t="t" r="r" b="b"/>
              <a:pathLst>
                <a:path w="744" h="327" extrusionOk="0">
                  <a:moveTo>
                    <a:pt x="552" y="0"/>
                  </a:moveTo>
                  <a:cubicBezTo>
                    <a:pt x="172" y="0"/>
                    <a:pt x="57" y="129"/>
                    <a:pt x="37" y="156"/>
                  </a:cubicBezTo>
                  <a:cubicBezTo>
                    <a:pt x="0" y="199"/>
                    <a:pt x="7" y="268"/>
                    <a:pt x="54" y="305"/>
                  </a:cubicBezTo>
                  <a:cubicBezTo>
                    <a:pt x="73" y="319"/>
                    <a:pt x="95" y="327"/>
                    <a:pt x="120" y="327"/>
                  </a:cubicBezTo>
                  <a:cubicBezTo>
                    <a:pt x="150" y="327"/>
                    <a:pt x="179" y="312"/>
                    <a:pt x="200" y="287"/>
                  </a:cubicBezTo>
                  <a:cubicBezTo>
                    <a:pt x="200" y="287"/>
                    <a:pt x="278" y="212"/>
                    <a:pt x="544" y="212"/>
                  </a:cubicBezTo>
                  <a:cubicBezTo>
                    <a:pt x="571" y="212"/>
                    <a:pt x="600" y="212"/>
                    <a:pt x="630" y="214"/>
                  </a:cubicBezTo>
                  <a:cubicBezTo>
                    <a:pt x="632" y="214"/>
                    <a:pt x="634" y="214"/>
                    <a:pt x="636" y="214"/>
                  </a:cubicBezTo>
                  <a:cubicBezTo>
                    <a:pt x="688" y="214"/>
                    <a:pt x="736" y="168"/>
                    <a:pt x="740" y="112"/>
                  </a:cubicBezTo>
                  <a:cubicBezTo>
                    <a:pt x="743" y="53"/>
                    <a:pt x="699" y="6"/>
                    <a:pt x="641" y="3"/>
                  </a:cubicBezTo>
                  <a:cubicBezTo>
                    <a:pt x="610" y="1"/>
                    <a:pt x="580"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0"/>
            <p:cNvSpPr/>
            <p:nvPr/>
          </p:nvSpPr>
          <p:spPr>
            <a:xfrm>
              <a:off x="-6794412" y="3720613"/>
              <a:ext cx="17700" cy="11200"/>
            </a:xfrm>
            <a:custGeom>
              <a:avLst/>
              <a:gdLst/>
              <a:ahLst/>
              <a:cxnLst/>
              <a:rect l="l" t="t" r="r" b="b"/>
              <a:pathLst>
                <a:path w="708" h="448" extrusionOk="0">
                  <a:moveTo>
                    <a:pt x="597" y="1"/>
                  </a:moveTo>
                  <a:cubicBezTo>
                    <a:pt x="589" y="1"/>
                    <a:pt x="581" y="2"/>
                    <a:pt x="573" y="4"/>
                  </a:cubicBezTo>
                  <a:cubicBezTo>
                    <a:pt x="132" y="91"/>
                    <a:pt x="37" y="266"/>
                    <a:pt x="22" y="298"/>
                  </a:cubicBezTo>
                  <a:cubicBezTo>
                    <a:pt x="0" y="353"/>
                    <a:pt x="27" y="419"/>
                    <a:pt x="77" y="441"/>
                  </a:cubicBezTo>
                  <a:cubicBezTo>
                    <a:pt x="92" y="444"/>
                    <a:pt x="106" y="448"/>
                    <a:pt x="121" y="448"/>
                  </a:cubicBezTo>
                  <a:cubicBezTo>
                    <a:pt x="161" y="448"/>
                    <a:pt x="197" y="426"/>
                    <a:pt x="215" y="386"/>
                  </a:cubicBezTo>
                  <a:cubicBezTo>
                    <a:pt x="215" y="386"/>
                    <a:pt x="284" y="277"/>
                    <a:pt x="617" y="211"/>
                  </a:cubicBezTo>
                  <a:cubicBezTo>
                    <a:pt x="671" y="197"/>
                    <a:pt x="707" y="142"/>
                    <a:pt x="696" y="88"/>
                  </a:cubicBezTo>
                  <a:cubicBezTo>
                    <a:pt x="687" y="38"/>
                    <a:pt x="645"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0"/>
            <p:cNvSpPr/>
            <p:nvPr/>
          </p:nvSpPr>
          <p:spPr>
            <a:xfrm>
              <a:off x="-6779562" y="3731388"/>
              <a:ext cx="17775" cy="11275"/>
            </a:xfrm>
            <a:custGeom>
              <a:avLst/>
              <a:gdLst/>
              <a:ahLst/>
              <a:cxnLst/>
              <a:rect l="l" t="t" r="r" b="b"/>
              <a:pathLst>
                <a:path w="711" h="451" extrusionOk="0">
                  <a:moveTo>
                    <a:pt x="594" y="0"/>
                  </a:moveTo>
                  <a:cubicBezTo>
                    <a:pt x="588" y="0"/>
                    <a:pt x="582" y="1"/>
                    <a:pt x="576" y="2"/>
                  </a:cubicBezTo>
                  <a:cubicBezTo>
                    <a:pt x="135" y="89"/>
                    <a:pt x="40" y="264"/>
                    <a:pt x="26" y="297"/>
                  </a:cubicBezTo>
                  <a:cubicBezTo>
                    <a:pt x="1" y="352"/>
                    <a:pt x="26" y="417"/>
                    <a:pt x="80" y="439"/>
                  </a:cubicBezTo>
                  <a:cubicBezTo>
                    <a:pt x="95" y="447"/>
                    <a:pt x="110" y="450"/>
                    <a:pt x="124" y="450"/>
                  </a:cubicBezTo>
                  <a:cubicBezTo>
                    <a:pt x="164" y="450"/>
                    <a:pt x="201" y="428"/>
                    <a:pt x="215" y="388"/>
                  </a:cubicBezTo>
                  <a:cubicBezTo>
                    <a:pt x="219" y="385"/>
                    <a:pt x="285" y="276"/>
                    <a:pt x="616" y="210"/>
                  </a:cubicBezTo>
                  <a:cubicBezTo>
                    <a:pt x="674" y="199"/>
                    <a:pt x="710" y="144"/>
                    <a:pt x="700" y="86"/>
                  </a:cubicBezTo>
                  <a:cubicBezTo>
                    <a:pt x="690" y="35"/>
                    <a:pt x="643"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0"/>
            <p:cNvSpPr/>
            <p:nvPr/>
          </p:nvSpPr>
          <p:spPr>
            <a:xfrm>
              <a:off x="-6806787" y="3738013"/>
              <a:ext cx="17675" cy="11200"/>
            </a:xfrm>
            <a:custGeom>
              <a:avLst/>
              <a:gdLst/>
              <a:ahLst/>
              <a:cxnLst/>
              <a:rect l="l" t="t" r="r" b="b"/>
              <a:pathLst>
                <a:path w="707" h="448" extrusionOk="0">
                  <a:moveTo>
                    <a:pt x="597" y="0"/>
                  </a:moveTo>
                  <a:cubicBezTo>
                    <a:pt x="589" y="0"/>
                    <a:pt x="581" y="1"/>
                    <a:pt x="572" y="4"/>
                  </a:cubicBezTo>
                  <a:cubicBezTo>
                    <a:pt x="132" y="91"/>
                    <a:pt x="37" y="261"/>
                    <a:pt x="23" y="298"/>
                  </a:cubicBezTo>
                  <a:cubicBezTo>
                    <a:pt x="1" y="349"/>
                    <a:pt x="23" y="414"/>
                    <a:pt x="77" y="440"/>
                  </a:cubicBezTo>
                  <a:cubicBezTo>
                    <a:pt x="92" y="444"/>
                    <a:pt x="107" y="447"/>
                    <a:pt x="121" y="447"/>
                  </a:cubicBezTo>
                  <a:cubicBezTo>
                    <a:pt x="161" y="447"/>
                    <a:pt x="198" y="426"/>
                    <a:pt x="216" y="385"/>
                  </a:cubicBezTo>
                  <a:cubicBezTo>
                    <a:pt x="216" y="385"/>
                    <a:pt x="285" y="273"/>
                    <a:pt x="613" y="207"/>
                  </a:cubicBezTo>
                  <a:cubicBezTo>
                    <a:pt x="670" y="196"/>
                    <a:pt x="707" y="142"/>
                    <a:pt x="696" y="83"/>
                  </a:cubicBezTo>
                  <a:cubicBezTo>
                    <a:pt x="687" y="37"/>
                    <a:pt x="645"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0"/>
            <p:cNvSpPr/>
            <p:nvPr/>
          </p:nvSpPr>
          <p:spPr>
            <a:xfrm>
              <a:off x="-6826537" y="3735888"/>
              <a:ext cx="16225" cy="13500"/>
            </a:xfrm>
            <a:custGeom>
              <a:avLst/>
              <a:gdLst/>
              <a:ahLst/>
              <a:cxnLst/>
              <a:rect l="l" t="t" r="r" b="b"/>
              <a:pathLst>
                <a:path w="649" h="540" extrusionOk="0">
                  <a:moveTo>
                    <a:pt x="529" y="0"/>
                  </a:moveTo>
                  <a:cubicBezTo>
                    <a:pt x="515" y="0"/>
                    <a:pt x="502" y="3"/>
                    <a:pt x="489" y="8"/>
                  </a:cubicBezTo>
                  <a:cubicBezTo>
                    <a:pt x="73" y="183"/>
                    <a:pt x="18" y="373"/>
                    <a:pt x="11" y="408"/>
                  </a:cubicBezTo>
                  <a:cubicBezTo>
                    <a:pt x="1" y="467"/>
                    <a:pt x="33" y="525"/>
                    <a:pt x="92" y="536"/>
                  </a:cubicBezTo>
                  <a:cubicBezTo>
                    <a:pt x="99" y="539"/>
                    <a:pt x="106" y="539"/>
                    <a:pt x="114" y="539"/>
                  </a:cubicBezTo>
                  <a:cubicBezTo>
                    <a:pt x="164" y="539"/>
                    <a:pt x="205" y="507"/>
                    <a:pt x="215" y="456"/>
                  </a:cubicBezTo>
                  <a:cubicBezTo>
                    <a:pt x="215" y="456"/>
                    <a:pt x="259" y="336"/>
                    <a:pt x="572" y="205"/>
                  </a:cubicBezTo>
                  <a:cubicBezTo>
                    <a:pt x="623" y="179"/>
                    <a:pt x="648" y="117"/>
                    <a:pt x="627" y="67"/>
                  </a:cubicBezTo>
                  <a:cubicBezTo>
                    <a:pt x="610" y="25"/>
                    <a:pt x="570"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0"/>
            <p:cNvSpPr/>
            <p:nvPr/>
          </p:nvSpPr>
          <p:spPr>
            <a:xfrm>
              <a:off x="-6766637" y="3719563"/>
              <a:ext cx="18575" cy="8175"/>
            </a:xfrm>
            <a:custGeom>
              <a:avLst/>
              <a:gdLst/>
              <a:ahLst/>
              <a:cxnLst/>
              <a:rect l="l" t="t" r="r" b="b"/>
              <a:pathLst>
                <a:path w="743" h="327" extrusionOk="0">
                  <a:moveTo>
                    <a:pt x="552" y="0"/>
                  </a:moveTo>
                  <a:cubicBezTo>
                    <a:pt x="175" y="0"/>
                    <a:pt x="57" y="128"/>
                    <a:pt x="37" y="155"/>
                  </a:cubicBezTo>
                  <a:cubicBezTo>
                    <a:pt x="0" y="202"/>
                    <a:pt x="8" y="271"/>
                    <a:pt x="55" y="305"/>
                  </a:cubicBezTo>
                  <a:cubicBezTo>
                    <a:pt x="74" y="319"/>
                    <a:pt x="99" y="326"/>
                    <a:pt x="121" y="326"/>
                  </a:cubicBezTo>
                  <a:cubicBezTo>
                    <a:pt x="150" y="326"/>
                    <a:pt x="178" y="315"/>
                    <a:pt x="200" y="286"/>
                  </a:cubicBezTo>
                  <a:cubicBezTo>
                    <a:pt x="200" y="286"/>
                    <a:pt x="277" y="211"/>
                    <a:pt x="547" y="211"/>
                  </a:cubicBezTo>
                  <a:cubicBezTo>
                    <a:pt x="573" y="211"/>
                    <a:pt x="600" y="211"/>
                    <a:pt x="630" y="213"/>
                  </a:cubicBezTo>
                  <a:cubicBezTo>
                    <a:pt x="633" y="213"/>
                    <a:pt x="635" y="213"/>
                    <a:pt x="638" y="213"/>
                  </a:cubicBezTo>
                  <a:cubicBezTo>
                    <a:pt x="690" y="213"/>
                    <a:pt x="739" y="171"/>
                    <a:pt x="739" y="115"/>
                  </a:cubicBezTo>
                  <a:cubicBezTo>
                    <a:pt x="743" y="56"/>
                    <a:pt x="699" y="6"/>
                    <a:pt x="641" y="2"/>
                  </a:cubicBezTo>
                  <a:cubicBezTo>
                    <a:pt x="610" y="1"/>
                    <a:pt x="581"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0"/>
            <p:cNvSpPr/>
            <p:nvPr/>
          </p:nvSpPr>
          <p:spPr>
            <a:xfrm>
              <a:off x="-6739137" y="3925313"/>
              <a:ext cx="18050" cy="10400"/>
            </a:xfrm>
            <a:custGeom>
              <a:avLst/>
              <a:gdLst/>
              <a:ahLst/>
              <a:cxnLst/>
              <a:rect l="l" t="t" r="r" b="b"/>
              <a:pathLst>
                <a:path w="722" h="416" extrusionOk="0">
                  <a:moveTo>
                    <a:pt x="600" y="0"/>
                  </a:moveTo>
                  <a:cubicBezTo>
                    <a:pt x="563" y="0"/>
                    <a:pt x="526" y="20"/>
                    <a:pt x="506" y="55"/>
                  </a:cubicBezTo>
                  <a:cubicBezTo>
                    <a:pt x="506" y="55"/>
                    <a:pt x="433" y="161"/>
                    <a:pt x="98" y="208"/>
                  </a:cubicBezTo>
                  <a:cubicBezTo>
                    <a:pt x="40" y="215"/>
                    <a:pt x="0" y="267"/>
                    <a:pt x="7" y="324"/>
                  </a:cubicBezTo>
                  <a:cubicBezTo>
                    <a:pt x="14" y="379"/>
                    <a:pt x="58" y="415"/>
                    <a:pt x="113" y="415"/>
                  </a:cubicBezTo>
                  <a:lnTo>
                    <a:pt x="127" y="415"/>
                  </a:lnTo>
                  <a:cubicBezTo>
                    <a:pt x="572" y="358"/>
                    <a:pt x="677" y="190"/>
                    <a:pt x="691" y="157"/>
                  </a:cubicBezTo>
                  <a:cubicBezTo>
                    <a:pt x="721" y="102"/>
                    <a:pt x="699" y="37"/>
                    <a:pt x="648" y="12"/>
                  </a:cubicBezTo>
                  <a:cubicBezTo>
                    <a:pt x="632" y="4"/>
                    <a:pt x="616"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0"/>
            <p:cNvSpPr/>
            <p:nvPr/>
          </p:nvSpPr>
          <p:spPr>
            <a:xfrm>
              <a:off x="-6753262" y="3913563"/>
              <a:ext cx="17975" cy="10500"/>
            </a:xfrm>
            <a:custGeom>
              <a:avLst/>
              <a:gdLst/>
              <a:ahLst/>
              <a:cxnLst/>
              <a:rect l="l" t="t" r="r" b="b"/>
              <a:pathLst>
                <a:path w="719" h="420" extrusionOk="0">
                  <a:moveTo>
                    <a:pt x="598" y="0"/>
                  </a:moveTo>
                  <a:cubicBezTo>
                    <a:pt x="560" y="0"/>
                    <a:pt x="525" y="21"/>
                    <a:pt x="507" y="60"/>
                  </a:cubicBezTo>
                  <a:cubicBezTo>
                    <a:pt x="507" y="60"/>
                    <a:pt x="430" y="164"/>
                    <a:pt x="99" y="208"/>
                  </a:cubicBezTo>
                  <a:cubicBezTo>
                    <a:pt x="41" y="216"/>
                    <a:pt x="1" y="270"/>
                    <a:pt x="8" y="329"/>
                  </a:cubicBezTo>
                  <a:cubicBezTo>
                    <a:pt x="15" y="379"/>
                    <a:pt x="58" y="420"/>
                    <a:pt x="110" y="420"/>
                  </a:cubicBezTo>
                  <a:cubicBezTo>
                    <a:pt x="117" y="420"/>
                    <a:pt x="120" y="420"/>
                    <a:pt x="124" y="416"/>
                  </a:cubicBezTo>
                  <a:cubicBezTo>
                    <a:pt x="572" y="357"/>
                    <a:pt x="674" y="191"/>
                    <a:pt x="692" y="157"/>
                  </a:cubicBezTo>
                  <a:cubicBezTo>
                    <a:pt x="718" y="107"/>
                    <a:pt x="700" y="41"/>
                    <a:pt x="645" y="11"/>
                  </a:cubicBezTo>
                  <a:cubicBezTo>
                    <a:pt x="630" y="4"/>
                    <a:pt x="614"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0"/>
            <p:cNvSpPr/>
            <p:nvPr/>
          </p:nvSpPr>
          <p:spPr>
            <a:xfrm>
              <a:off x="-6725687" y="3908738"/>
              <a:ext cx="18050" cy="10500"/>
            </a:xfrm>
            <a:custGeom>
              <a:avLst/>
              <a:gdLst/>
              <a:ahLst/>
              <a:cxnLst/>
              <a:rect l="l" t="t" r="r" b="b"/>
              <a:pathLst>
                <a:path w="722" h="420" extrusionOk="0">
                  <a:moveTo>
                    <a:pt x="601" y="0"/>
                  </a:moveTo>
                  <a:cubicBezTo>
                    <a:pt x="564" y="0"/>
                    <a:pt x="528" y="20"/>
                    <a:pt x="511" y="56"/>
                  </a:cubicBezTo>
                  <a:cubicBezTo>
                    <a:pt x="506" y="59"/>
                    <a:pt x="434" y="165"/>
                    <a:pt x="99" y="209"/>
                  </a:cubicBezTo>
                  <a:cubicBezTo>
                    <a:pt x="41" y="216"/>
                    <a:pt x="1" y="270"/>
                    <a:pt x="8" y="329"/>
                  </a:cubicBezTo>
                  <a:cubicBezTo>
                    <a:pt x="15" y="379"/>
                    <a:pt x="63" y="419"/>
                    <a:pt x="113" y="419"/>
                  </a:cubicBezTo>
                  <a:cubicBezTo>
                    <a:pt x="118" y="419"/>
                    <a:pt x="121" y="419"/>
                    <a:pt x="128" y="416"/>
                  </a:cubicBezTo>
                  <a:cubicBezTo>
                    <a:pt x="572" y="357"/>
                    <a:pt x="678" y="190"/>
                    <a:pt x="693" y="157"/>
                  </a:cubicBezTo>
                  <a:cubicBezTo>
                    <a:pt x="721" y="107"/>
                    <a:pt x="700" y="41"/>
                    <a:pt x="649" y="12"/>
                  </a:cubicBezTo>
                  <a:cubicBezTo>
                    <a:pt x="633" y="4"/>
                    <a:pt x="617"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0"/>
            <p:cNvSpPr/>
            <p:nvPr/>
          </p:nvSpPr>
          <p:spPr>
            <a:xfrm>
              <a:off x="-6704637" y="3909838"/>
              <a:ext cx="16750" cy="12875"/>
            </a:xfrm>
            <a:custGeom>
              <a:avLst/>
              <a:gdLst/>
              <a:ahLst/>
              <a:cxnLst/>
              <a:rect l="l" t="t" r="r" b="b"/>
              <a:pathLst>
                <a:path w="670" h="515" extrusionOk="0">
                  <a:moveTo>
                    <a:pt x="555" y="1"/>
                  </a:moveTo>
                  <a:cubicBezTo>
                    <a:pt x="508" y="1"/>
                    <a:pt x="467" y="31"/>
                    <a:pt x="455" y="77"/>
                  </a:cubicBezTo>
                  <a:cubicBezTo>
                    <a:pt x="451" y="77"/>
                    <a:pt x="400" y="197"/>
                    <a:pt x="84" y="306"/>
                  </a:cubicBezTo>
                  <a:cubicBezTo>
                    <a:pt x="29" y="328"/>
                    <a:pt x="0" y="387"/>
                    <a:pt x="18" y="441"/>
                  </a:cubicBezTo>
                  <a:cubicBezTo>
                    <a:pt x="32" y="485"/>
                    <a:pt x="73" y="514"/>
                    <a:pt x="116" y="514"/>
                  </a:cubicBezTo>
                  <a:cubicBezTo>
                    <a:pt x="131" y="514"/>
                    <a:pt x="142" y="510"/>
                    <a:pt x="153" y="506"/>
                  </a:cubicBezTo>
                  <a:cubicBezTo>
                    <a:pt x="575" y="357"/>
                    <a:pt x="644" y="175"/>
                    <a:pt x="655" y="139"/>
                  </a:cubicBezTo>
                  <a:cubicBezTo>
                    <a:pt x="669" y="81"/>
                    <a:pt x="637" y="22"/>
                    <a:pt x="582" y="4"/>
                  </a:cubicBezTo>
                  <a:cubicBezTo>
                    <a:pt x="573" y="2"/>
                    <a:pt x="564"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0"/>
            <p:cNvSpPr/>
            <p:nvPr/>
          </p:nvSpPr>
          <p:spPr>
            <a:xfrm>
              <a:off x="-6768012" y="3927613"/>
              <a:ext cx="18875" cy="7550"/>
            </a:xfrm>
            <a:custGeom>
              <a:avLst/>
              <a:gdLst/>
              <a:ahLst/>
              <a:cxnLst/>
              <a:rect l="l" t="t" r="r" b="b"/>
              <a:pathLst>
                <a:path w="755" h="302" extrusionOk="0">
                  <a:moveTo>
                    <a:pt x="638" y="0"/>
                  </a:moveTo>
                  <a:cubicBezTo>
                    <a:pt x="609" y="0"/>
                    <a:pt x="581" y="12"/>
                    <a:pt x="561" y="36"/>
                  </a:cubicBezTo>
                  <a:cubicBezTo>
                    <a:pt x="558" y="36"/>
                    <a:pt x="494" y="90"/>
                    <a:pt x="293" y="90"/>
                  </a:cubicBezTo>
                  <a:cubicBezTo>
                    <a:pt x="245" y="90"/>
                    <a:pt x="189" y="87"/>
                    <a:pt x="124" y="79"/>
                  </a:cubicBezTo>
                  <a:cubicBezTo>
                    <a:pt x="120" y="79"/>
                    <a:pt x="116" y="79"/>
                    <a:pt x="113" y="79"/>
                  </a:cubicBezTo>
                  <a:cubicBezTo>
                    <a:pt x="62" y="79"/>
                    <a:pt x="14" y="120"/>
                    <a:pt x="8" y="175"/>
                  </a:cubicBezTo>
                  <a:cubicBezTo>
                    <a:pt x="1" y="232"/>
                    <a:pt x="45" y="284"/>
                    <a:pt x="102" y="291"/>
                  </a:cubicBezTo>
                  <a:cubicBezTo>
                    <a:pt x="172" y="298"/>
                    <a:pt x="233" y="301"/>
                    <a:pt x="288" y="301"/>
                  </a:cubicBezTo>
                  <a:cubicBezTo>
                    <a:pt x="591" y="301"/>
                    <a:pt x="696" y="200"/>
                    <a:pt x="714" y="178"/>
                  </a:cubicBezTo>
                  <a:cubicBezTo>
                    <a:pt x="754" y="135"/>
                    <a:pt x="751" y="65"/>
                    <a:pt x="707" y="25"/>
                  </a:cubicBezTo>
                  <a:cubicBezTo>
                    <a:pt x="687" y="9"/>
                    <a:pt x="663"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0"/>
            <p:cNvSpPr/>
            <p:nvPr/>
          </p:nvSpPr>
          <p:spPr>
            <a:xfrm>
              <a:off x="-6701562" y="4017413"/>
              <a:ext cx="18050" cy="10500"/>
            </a:xfrm>
            <a:custGeom>
              <a:avLst/>
              <a:gdLst/>
              <a:ahLst/>
              <a:cxnLst/>
              <a:rect l="l" t="t" r="r" b="b"/>
              <a:pathLst>
                <a:path w="722" h="420" extrusionOk="0">
                  <a:moveTo>
                    <a:pt x="600" y="1"/>
                  </a:moveTo>
                  <a:cubicBezTo>
                    <a:pt x="563" y="1"/>
                    <a:pt x="528" y="20"/>
                    <a:pt x="511" y="56"/>
                  </a:cubicBezTo>
                  <a:cubicBezTo>
                    <a:pt x="507" y="60"/>
                    <a:pt x="434" y="165"/>
                    <a:pt x="99" y="209"/>
                  </a:cubicBezTo>
                  <a:cubicBezTo>
                    <a:pt x="40" y="216"/>
                    <a:pt x="0" y="270"/>
                    <a:pt x="8" y="325"/>
                  </a:cubicBezTo>
                  <a:cubicBezTo>
                    <a:pt x="15" y="379"/>
                    <a:pt x="62" y="420"/>
                    <a:pt x="114" y="420"/>
                  </a:cubicBezTo>
                  <a:cubicBezTo>
                    <a:pt x="117" y="420"/>
                    <a:pt x="121" y="420"/>
                    <a:pt x="128" y="416"/>
                  </a:cubicBezTo>
                  <a:cubicBezTo>
                    <a:pt x="573" y="358"/>
                    <a:pt x="677" y="191"/>
                    <a:pt x="696" y="158"/>
                  </a:cubicBezTo>
                  <a:cubicBezTo>
                    <a:pt x="721" y="107"/>
                    <a:pt x="699" y="38"/>
                    <a:pt x="649" y="12"/>
                  </a:cubicBezTo>
                  <a:cubicBezTo>
                    <a:pt x="633" y="4"/>
                    <a:pt x="617"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0"/>
            <p:cNvSpPr/>
            <p:nvPr/>
          </p:nvSpPr>
          <p:spPr>
            <a:xfrm>
              <a:off x="-6715662" y="4005713"/>
              <a:ext cx="17950" cy="10475"/>
            </a:xfrm>
            <a:custGeom>
              <a:avLst/>
              <a:gdLst/>
              <a:ahLst/>
              <a:cxnLst/>
              <a:rect l="l" t="t" r="r" b="b"/>
              <a:pathLst>
                <a:path w="718" h="419" extrusionOk="0">
                  <a:moveTo>
                    <a:pt x="596" y="0"/>
                  </a:moveTo>
                  <a:cubicBezTo>
                    <a:pt x="558" y="0"/>
                    <a:pt x="524" y="21"/>
                    <a:pt x="507" y="58"/>
                  </a:cubicBezTo>
                  <a:cubicBezTo>
                    <a:pt x="507" y="58"/>
                    <a:pt x="430" y="163"/>
                    <a:pt x="98" y="207"/>
                  </a:cubicBezTo>
                  <a:cubicBezTo>
                    <a:pt x="40" y="214"/>
                    <a:pt x="1" y="269"/>
                    <a:pt x="8" y="328"/>
                  </a:cubicBezTo>
                  <a:cubicBezTo>
                    <a:pt x="15" y="378"/>
                    <a:pt x="58" y="418"/>
                    <a:pt x="113" y="418"/>
                  </a:cubicBezTo>
                  <a:lnTo>
                    <a:pt x="124" y="418"/>
                  </a:lnTo>
                  <a:cubicBezTo>
                    <a:pt x="572" y="356"/>
                    <a:pt x="678" y="189"/>
                    <a:pt x="692" y="156"/>
                  </a:cubicBezTo>
                  <a:cubicBezTo>
                    <a:pt x="717" y="105"/>
                    <a:pt x="700" y="39"/>
                    <a:pt x="648"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0"/>
            <p:cNvSpPr/>
            <p:nvPr/>
          </p:nvSpPr>
          <p:spPr>
            <a:xfrm>
              <a:off x="-6688087" y="4000888"/>
              <a:ext cx="18050" cy="10475"/>
            </a:xfrm>
            <a:custGeom>
              <a:avLst/>
              <a:gdLst/>
              <a:ahLst/>
              <a:cxnLst/>
              <a:rect l="l" t="t" r="r" b="b"/>
              <a:pathLst>
                <a:path w="722" h="419" extrusionOk="0">
                  <a:moveTo>
                    <a:pt x="598" y="0"/>
                  </a:moveTo>
                  <a:cubicBezTo>
                    <a:pt x="562" y="0"/>
                    <a:pt x="528" y="20"/>
                    <a:pt x="510" y="57"/>
                  </a:cubicBezTo>
                  <a:cubicBezTo>
                    <a:pt x="510" y="57"/>
                    <a:pt x="434" y="163"/>
                    <a:pt x="99" y="207"/>
                  </a:cubicBezTo>
                  <a:cubicBezTo>
                    <a:pt x="41" y="215"/>
                    <a:pt x="0" y="269"/>
                    <a:pt x="7" y="327"/>
                  </a:cubicBezTo>
                  <a:cubicBezTo>
                    <a:pt x="15" y="378"/>
                    <a:pt x="62" y="418"/>
                    <a:pt x="113" y="418"/>
                  </a:cubicBezTo>
                  <a:lnTo>
                    <a:pt x="128" y="418"/>
                  </a:lnTo>
                  <a:cubicBezTo>
                    <a:pt x="572" y="356"/>
                    <a:pt x="678" y="189"/>
                    <a:pt x="696" y="156"/>
                  </a:cubicBezTo>
                  <a:cubicBezTo>
                    <a:pt x="721" y="105"/>
                    <a:pt x="699" y="40"/>
                    <a:pt x="649" y="14"/>
                  </a:cubicBezTo>
                  <a:cubicBezTo>
                    <a:pt x="632" y="5"/>
                    <a:pt x="615"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0"/>
            <p:cNvSpPr/>
            <p:nvPr/>
          </p:nvSpPr>
          <p:spPr>
            <a:xfrm>
              <a:off x="-6667062" y="4002038"/>
              <a:ext cx="16775" cy="12775"/>
            </a:xfrm>
            <a:custGeom>
              <a:avLst/>
              <a:gdLst/>
              <a:ahLst/>
              <a:cxnLst/>
              <a:rect l="l" t="t" r="r" b="b"/>
              <a:pathLst>
                <a:path w="671" h="511" extrusionOk="0">
                  <a:moveTo>
                    <a:pt x="553" y="1"/>
                  </a:moveTo>
                  <a:cubicBezTo>
                    <a:pt x="507" y="1"/>
                    <a:pt x="468" y="29"/>
                    <a:pt x="455" y="73"/>
                  </a:cubicBezTo>
                  <a:cubicBezTo>
                    <a:pt x="455" y="77"/>
                    <a:pt x="401" y="194"/>
                    <a:pt x="84" y="307"/>
                  </a:cubicBezTo>
                  <a:cubicBezTo>
                    <a:pt x="30" y="325"/>
                    <a:pt x="1" y="383"/>
                    <a:pt x="18" y="441"/>
                  </a:cubicBezTo>
                  <a:cubicBezTo>
                    <a:pt x="33" y="482"/>
                    <a:pt x="77" y="510"/>
                    <a:pt x="121" y="510"/>
                  </a:cubicBezTo>
                  <a:cubicBezTo>
                    <a:pt x="132" y="510"/>
                    <a:pt x="142" y="507"/>
                    <a:pt x="154" y="503"/>
                  </a:cubicBezTo>
                  <a:cubicBezTo>
                    <a:pt x="579" y="357"/>
                    <a:pt x="648" y="172"/>
                    <a:pt x="656" y="136"/>
                  </a:cubicBezTo>
                  <a:cubicBezTo>
                    <a:pt x="670" y="81"/>
                    <a:pt x="638" y="19"/>
                    <a:pt x="583" y="4"/>
                  </a:cubicBezTo>
                  <a:cubicBezTo>
                    <a:pt x="573" y="2"/>
                    <a:pt x="563" y="1"/>
                    <a:pt x="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0"/>
            <p:cNvSpPr/>
            <p:nvPr/>
          </p:nvSpPr>
          <p:spPr>
            <a:xfrm>
              <a:off x="-6730312" y="4019738"/>
              <a:ext cx="18750" cy="7550"/>
            </a:xfrm>
            <a:custGeom>
              <a:avLst/>
              <a:gdLst/>
              <a:ahLst/>
              <a:cxnLst/>
              <a:rect l="l" t="t" r="r" b="b"/>
              <a:pathLst>
                <a:path w="750" h="302" extrusionOk="0">
                  <a:moveTo>
                    <a:pt x="632" y="1"/>
                  </a:moveTo>
                  <a:cubicBezTo>
                    <a:pt x="604" y="1"/>
                    <a:pt x="576" y="12"/>
                    <a:pt x="557" y="36"/>
                  </a:cubicBezTo>
                  <a:cubicBezTo>
                    <a:pt x="557" y="36"/>
                    <a:pt x="491" y="92"/>
                    <a:pt x="282" y="92"/>
                  </a:cubicBezTo>
                  <a:cubicBezTo>
                    <a:pt x="236" y="92"/>
                    <a:pt x="184" y="89"/>
                    <a:pt x="123" y="83"/>
                  </a:cubicBezTo>
                  <a:cubicBezTo>
                    <a:pt x="119" y="82"/>
                    <a:pt x="115" y="82"/>
                    <a:pt x="110" y="82"/>
                  </a:cubicBezTo>
                  <a:cubicBezTo>
                    <a:pt x="58" y="82"/>
                    <a:pt x="10" y="120"/>
                    <a:pt x="7" y="174"/>
                  </a:cubicBezTo>
                  <a:cubicBezTo>
                    <a:pt x="0" y="232"/>
                    <a:pt x="40" y="283"/>
                    <a:pt x="98" y="291"/>
                  </a:cubicBezTo>
                  <a:cubicBezTo>
                    <a:pt x="167" y="298"/>
                    <a:pt x="229" y="301"/>
                    <a:pt x="288" y="301"/>
                  </a:cubicBezTo>
                  <a:cubicBezTo>
                    <a:pt x="587" y="301"/>
                    <a:pt x="691" y="203"/>
                    <a:pt x="710" y="177"/>
                  </a:cubicBezTo>
                  <a:cubicBezTo>
                    <a:pt x="750" y="134"/>
                    <a:pt x="747" y="65"/>
                    <a:pt x="703" y="29"/>
                  </a:cubicBezTo>
                  <a:cubicBezTo>
                    <a:pt x="682" y="10"/>
                    <a:pt x="657"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 name="Google Shape;331;p30"/>
          <p:cNvGrpSpPr/>
          <p:nvPr/>
        </p:nvGrpSpPr>
        <p:grpSpPr>
          <a:xfrm rot="5400000">
            <a:off x="1229044" y="5196852"/>
            <a:ext cx="669832" cy="1225981"/>
            <a:chOff x="-24575" y="966025"/>
            <a:chExt cx="222575" cy="407375"/>
          </a:xfrm>
        </p:grpSpPr>
        <p:sp>
          <p:nvSpPr>
            <p:cNvPr id="332" name="Google Shape;332;p30"/>
            <p:cNvSpPr/>
            <p:nvPr/>
          </p:nvSpPr>
          <p:spPr>
            <a:xfrm>
              <a:off x="138175" y="1127600"/>
              <a:ext cx="59825" cy="60000"/>
            </a:xfrm>
            <a:custGeom>
              <a:avLst/>
              <a:gdLst/>
              <a:ahLst/>
              <a:cxnLst/>
              <a:rect l="l" t="t" r="r" b="b"/>
              <a:pathLst>
                <a:path w="2393" h="2400" extrusionOk="0">
                  <a:moveTo>
                    <a:pt x="1279" y="306"/>
                  </a:moveTo>
                  <a:cubicBezTo>
                    <a:pt x="1311" y="408"/>
                    <a:pt x="1344" y="547"/>
                    <a:pt x="1366" y="638"/>
                  </a:cubicBezTo>
                  <a:cubicBezTo>
                    <a:pt x="1424" y="874"/>
                    <a:pt x="1442" y="932"/>
                    <a:pt x="1468" y="969"/>
                  </a:cubicBezTo>
                  <a:cubicBezTo>
                    <a:pt x="1497" y="1009"/>
                    <a:pt x="1541" y="1027"/>
                    <a:pt x="1778" y="1110"/>
                  </a:cubicBezTo>
                  <a:cubicBezTo>
                    <a:pt x="1861" y="1140"/>
                    <a:pt x="1988" y="1187"/>
                    <a:pt x="2084" y="1227"/>
                  </a:cubicBezTo>
                  <a:cubicBezTo>
                    <a:pt x="1948" y="1285"/>
                    <a:pt x="1734" y="1369"/>
                    <a:pt x="1541" y="1438"/>
                  </a:cubicBezTo>
                  <a:cubicBezTo>
                    <a:pt x="1516" y="1446"/>
                    <a:pt x="1494" y="1468"/>
                    <a:pt x="1479" y="1493"/>
                  </a:cubicBezTo>
                  <a:cubicBezTo>
                    <a:pt x="1385" y="1715"/>
                    <a:pt x="1264" y="1962"/>
                    <a:pt x="1188" y="2101"/>
                  </a:cubicBezTo>
                  <a:cubicBezTo>
                    <a:pt x="1133" y="1952"/>
                    <a:pt x="1060" y="1690"/>
                    <a:pt x="1002" y="1456"/>
                  </a:cubicBezTo>
                  <a:cubicBezTo>
                    <a:pt x="991" y="1416"/>
                    <a:pt x="958" y="1384"/>
                    <a:pt x="918" y="1377"/>
                  </a:cubicBezTo>
                  <a:cubicBezTo>
                    <a:pt x="696" y="1337"/>
                    <a:pt x="437" y="1278"/>
                    <a:pt x="299" y="1234"/>
                  </a:cubicBezTo>
                  <a:cubicBezTo>
                    <a:pt x="445" y="1154"/>
                    <a:pt x="725" y="1027"/>
                    <a:pt x="977" y="929"/>
                  </a:cubicBezTo>
                  <a:cubicBezTo>
                    <a:pt x="1002" y="918"/>
                    <a:pt x="1024" y="896"/>
                    <a:pt x="1035" y="867"/>
                  </a:cubicBezTo>
                  <a:cubicBezTo>
                    <a:pt x="1111" y="666"/>
                    <a:pt x="1210" y="438"/>
                    <a:pt x="1279" y="306"/>
                  </a:cubicBezTo>
                  <a:close/>
                  <a:moveTo>
                    <a:pt x="1304" y="1"/>
                  </a:moveTo>
                  <a:cubicBezTo>
                    <a:pt x="1239" y="1"/>
                    <a:pt x="1140" y="1"/>
                    <a:pt x="852" y="750"/>
                  </a:cubicBezTo>
                  <a:cubicBezTo>
                    <a:pt x="52" y="1071"/>
                    <a:pt x="22" y="1176"/>
                    <a:pt x="12" y="1220"/>
                  </a:cubicBezTo>
                  <a:cubicBezTo>
                    <a:pt x="0" y="1253"/>
                    <a:pt x="12" y="1300"/>
                    <a:pt x="30" y="1325"/>
                  </a:cubicBezTo>
                  <a:cubicBezTo>
                    <a:pt x="52" y="1355"/>
                    <a:pt x="113" y="1438"/>
                    <a:pt x="812" y="1573"/>
                  </a:cubicBezTo>
                  <a:cubicBezTo>
                    <a:pt x="1020" y="2399"/>
                    <a:pt x="1096" y="2399"/>
                    <a:pt x="1173" y="2399"/>
                  </a:cubicBezTo>
                  <a:lnTo>
                    <a:pt x="1180" y="2399"/>
                  </a:lnTo>
                  <a:cubicBezTo>
                    <a:pt x="1242" y="2396"/>
                    <a:pt x="1315" y="2392"/>
                    <a:pt x="1654" y="1621"/>
                  </a:cubicBezTo>
                  <a:cubicBezTo>
                    <a:pt x="1865" y="1547"/>
                    <a:pt x="2262" y="1399"/>
                    <a:pt x="2346" y="1322"/>
                  </a:cubicBezTo>
                  <a:cubicBezTo>
                    <a:pt x="2375" y="1300"/>
                    <a:pt x="2393" y="1246"/>
                    <a:pt x="2385" y="1209"/>
                  </a:cubicBezTo>
                  <a:cubicBezTo>
                    <a:pt x="2368" y="1110"/>
                    <a:pt x="2262" y="1060"/>
                    <a:pt x="1847" y="914"/>
                  </a:cubicBezTo>
                  <a:cubicBezTo>
                    <a:pt x="1770" y="885"/>
                    <a:pt x="1679" y="853"/>
                    <a:pt x="1635" y="834"/>
                  </a:cubicBezTo>
                  <a:cubicBezTo>
                    <a:pt x="1621" y="787"/>
                    <a:pt x="1595" y="678"/>
                    <a:pt x="1570" y="586"/>
                  </a:cubicBezTo>
                  <a:cubicBezTo>
                    <a:pt x="1501" y="299"/>
                    <a:pt x="1454" y="120"/>
                    <a:pt x="1402" y="51"/>
                  </a:cubicBezTo>
                  <a:cubicBezTo>
                    <a:pt x="1385" y="22"/>
                    <a:pt x="1337" y="1"/>
                    <a:pt x="1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0"/>
            <p:cNvSpPr/>
            <p:nvPr/>
          </p:nvSpPr>
          <p:spPr>
            <a:xfrm>
              <a:off x="74100" y="966025"/>
              <a:ext cx="119000" cy="119625"/>
            </a:xfrm>
            <a:custGeom>
              <a:avLst/>
              <a:gdLst/>
              <a:ahLst/>
              <a:cxnLst/>
              <a:rect l="l" t="t" r="r" b="b"/>
              <a:pathLst>
                <a:path w="4760" h="4785" extrusionOk="0">
                  <a:moveTo>
                    <a:pt x="3965" y="394"/>
                  </a:moveTo>
                  <a:lnTo>
                    <a:pt x="3965" y="394"/>
                  </a:lnTo>
                  <a:cubicBezTo>
                    <a:pt x="3296" y="875"/>
                    <a:pt x="2222" y="1719"/>
                    <a:pt x="1278" y="2473"/>
                  </a:cubicBezTo>
                  <a:cubicBezTo>
                    <a:pt x="903" y="2411"/>
                    <a:pt x="382" y="2280"/>
                    <a:pt x="244" y="2142"/>
                  </a:cubicBezTo>
                  <a:cubicBezTo>
                    <a:pt x="525" y="1839"/>
                    <a:pt x="2829" y="816"/>
                    <a:pt x="3965" y="394"/>
                  </a:cubicBezTo>
                  <a:close/>
                  <a:moveTo>
                    <a:pt x="4424" y="550"/>
                  </a:moveTo>
                  <a:lnTo>
                    <a:pt x="4424" y="550"/>
                  </a:lnTo>
                  <a:cubicBezTo>
                    <a:pt x="4133" y="1588"/>
                    <a:pt x="3183" y="4170"/>
                    <a:pt x="2928" y="4552"/>
                  </a:cubicBezTo>
                  <a:cubicBezTo>
                    <a:pt x="2785" y="4395"/>
                    <a:pt x="2480" y="3696"/>
                    <a:pt x="2247" y="3056"/>
                  </a:cubicBezTo>
                  <a:cubicBezTo>
                    <a:pt x="3499" y="1668"/>
                    <a:pt x="4118" y="940"/>
                    <a:pt x="4424" y="550"/>
                  </a:cubicBezTo>
                  <a:close/>
                  <a:moveTo>
                    <a:pt x="4573" y="1"/>
                  </a:moveTo>
                  <a:cubicBezTo>
                    <a:pt x="4220" y="1"/>
                    <a:pt x="310" y="1606"/>
                    <a:pt x="41" y="2061"/>
                  </a:cubicBezTo>
                  <a:cubicBezTo>
                    <a:pt x="1" y="2130"/>
                    <a:pt x="19" y="2185"/>
                    <a:pt x="33" y="2211"/>
                  </a:cubicBezTo>
                  <a:cubicBezTo>
                    <a:pt x="201" y="2510"/>
                    <a:pt x="1111" y="2662"/>
                    <a:pt x="1293" y="2691"/>
                  </a:cubicBezTo>
                  <a:cubicBezTo>
                    <a:pt x="1298" y="2692"/>
                    <a:pt x="1303" y="2692"/>
                    <a:pt x="1307" y="2692"/>
                  </a:cubicBezTo>
                  <a:cubicBezTo>
                    <a:pt x="1331" y="2692"/>
                    <a:pt x="1355" y="2685"/>
                    <a:pt x="1373" y="2669"/>
                  </a:cubicBezTo>
                  <a:cubicBezTo>
                    <a:pt x="2261" y="1956"/>
                    <a:pt x="3602" y="907"/>
                    <a:pt x="4242" y="445"/>
                  </a:cubicBezTo>
                  <a:lnTo>
                    <a:pt x="4242" y="445"/>
                  </a:lnTo>
                  <a:cubicBezTo>
                    <a:pt x="3768" y="1031"/>
                    <a:pt x="2746" y="2189"/>
                    <a:pt x="2051" y="2960"/>
                  </a:cubicBezTo>
                  <a:cubicBezTo>
                    <a:pt x="2025" y="2990"/>
                    <a:pt x="2014" y="3029"/>
                    <a:pt x="2029" y="3066"/>
                  </a:cubicBezTo>
                  <a:cubicBezTo>
                    <a:pt x="2436" y="4206"/>
                    <a:pt x="2742" y="4785"/>
                    <a:pt x="2943" y="4785"/>
                  </a:cubicBezTo>
                  <a:cubicBezTo>
                    <a:pt x="2950" y="4785"/>
                    <a:pt x="2960" y="4781"/>
                    <a:pt x="2968" y="4781"/>
                  </a:cubicBezTo>
                  <a:cubicBezTo>
                    <a:pt x="3281" y="4726"/>
                    <a:pt x="4450" y="1209"/>
                    <a:pt x="4585" y="754"/>
                  </a:cubicBezTo>
                  <a:cubicBezTo>
                    <a:pt x="4759" y="150"/>
                    <a:pt x="4734" y="88"/>
                    <a:pt x="4676" y="33"/>
                  </a:cubicBezTo>
                  <a:cubicBezTo>
                    <a:pt x="4669" y="26"/>
                    <a:pt x="4657" y="19"/>
                    <a:pt x="4650" y="15"/>
                  </a:cubicBezTo>
                  <a:lnTo>
                    <a:pt x="4647" y="15"/>
                  </a:lnTo>
                  <a:cubicBezTo>
                    <a:pt x="4639" y="11"/>
                    <a:pt x="4632" y="8"/>
                    <a:pt x="4625" y="4"/>
                  </a:cubicBezTo>
                  <a:lnTo>
                    <a:pt x="4617" y="4"/>
                  </a:lnTo>
                  <a:cubicBezTo>
                    <a:pt x="4613" y="4"/>
                    <a:pt x="4610" y="1"/>
                    <a:pt x="4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0"/>
            <p:cNvSpPr/>
            <p:nvPr/>
          </p:nvSpPr>
          <p:spPr>
            <a:xfrm>
              <a:off x="104225" y="1028875"/>
              <a:ext cx="31625" cy="44575"/>
            </a:xfrm>
            <a:custGeom>
              <a:avLst/>
              <a:gdLst/>
              <a:ahLst/>
              <a:cxnLst/>
              <a:rect l="l" t="t" r="r" b="b"/>
              <a:pathLst>
                <a:path w="1265" h="1783" extrusionOk="0">
                  <a:moveTo>
                    <a:pt x="115" y="0"/>
                  </a:moveTo>
                  <a:cubicBezTo>
                    <a:pt x="108" y="0"/>
                    <a:pt x="102" y="1"/>
                    <a:pt x="95" y="3"/>
                  </a:cubicBezTo>
                  <a:cubicBezTo>
                    <a:pt x="37" y="17"/>
                    <a:pt x="1" y="72"/>
                    <a:pt x="15" y="130"/>
                  </a:cubicBezTo>
                  <a:cubicBezTo>
                    <a:pt x="157" y="818"/>
                    <a:pt x="361" y="1659"/>
                    <a:pt x="514" y="1757"/>
                  </a:cubicBezTo>
                  <a:cubicBezTo>
                    <a:pt x="532" y="1769"/>
                    <a:pt x="562" y="1783"/>
                    <a:pt x="602" y="1783"/>
                  </a:cubicBezTo>
                  <a:cubicBezTo>
                    <a:pt x="612" y="1783"/>
                    <a:pt x="627" y="1783"/>
                    <a:pt x="641" y="1779"/>
                  </a:cubicBezTo>
                  <a:cubicBezTo>
                    <a:pt x="838" y="1735"/>
                    <a:pt x="1122" y="1317"/>
                    <a:pt x="1231" y="1139"/>
                  </a:cubicBezTo>
                  <a:cubicBezTo>
                    <a:pt x="1264" y="1088"/>
                    <a:pt x="1249" y="1022"/>
                    <a:pt x="1199" y="993"/>
                  </a:cubicBezTo>
                  <a:cubicBezTo>
                    <a:pt x="1182" y="981"/>
                    <a:pt x="1162" y="975"/>
                    <a:pt x="1143" y="975"/>
                  </a:cubicBezTo>
                  <a:cubicBezTo>
                    <a:pt x="1108" y="975"/>
                    <a:pt x="1074" y="993"/>
                    <a:pt x="1053" y="1026"/>
                  </a:cubicBezTo>
                  <a:cubicBezTo>
                    <a:pt x="896" y="1273"/>
                    <a:pt x="707" y="1510"/>
                    <a:pt x="619" y="1561"/>
                  </a:cubicBezTo>
                  <a:cubicBezTo>
                    <a:pt x="528" y="1401"/>
                    <a:pt x="350" y="698"/>
                    <a:pt x="219" y="86"/>
                  </a:cubicBezTo>
                  <a:cubicBezTo>
                    <a:pt x="210" y="35"/>
                    <a:pt x="164"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0"/>
            <p:cNvSpPr/>
            <p:nvPr/>
          </p:nvSpPr>
          <p:spPr>
            <a:xfrm>
              <a:off x="132250" y="1215800"/>
              <a:ext cx="37450" cy="37450"/>
            </a:xfrm>
            <a:custGeom>
              <a:avLst/>
              <a:gdLst/>
              <a:ahLst/>
              <a:cxnLst/>
              <a:rect l="l" t="t" r="r" b="b"/>
              <a:pathLst>
                <a:path w="1498" h="1498" extrusionOk="0">
                  <a:moveTo>
                    <a:pt x="751" y="212"/>
                  </a:moveTo>
                  <a:cubicBezTo>
                    <a:pt x="1049" y="212"/>
                    <a:pt x="1286" y="455"/>
                    <a:pt x="1286" y="750"/>
                  </a:cubicBezTo>
                  <a:cubicBezTo>
                    <a:pt x="1286" y="1045"/>
                    <a:pt x="1046" y="1286"/>
                    <a:pt x="751" y="1286"/>
                  </a:cubicBezTo>
                  <a:lnTo>
                    <a:pt x="751" y="1391"/>
                  </a:lnTo>
                  <a:lnTo>
                    <a:pt x="748" y="1286"/>
                  </a:lnTo>
                  <a:cubicBezTo>
                    <a:pt x="452" y="1282"/>
                    <a:pt x="212" y="1042"/>
                    <a:pt x="212" y="746"/>
                  </a:cubicBezTo>
                  <a:cubicBezTo>
                    <a:pt x="216" y="452"/>
                    <a:pt x="456" y="212"/>
                    <a:pt x="751" y="212"/>
                  </a:cubicBezTo>
                  <a:close/>
                  <a:moveTo>
                    <a:pt x="751" y="0"/>
                  </a:moveTo>
                  <a:cubicBezTo>
                    <a:pt x="340" y="0"/>
                    <a:pt x="5" y="335"/>
                    <a:pt x="1" y="746"/>
                  </a:cubicBezTo>
                  <a:cubicBezTo>
                    <a:pt x="1" y="1158"/>
                    <a:pt x="336" y="1493"/>
                    <a:pt x="748" y="1497"/>
                  </a:cubicBezTo>
                  <a:lnTo>
                    <a:pt x="751" y="1497"/>
                  </a:lnTo>
                  <a:cubicBezTo>
                    <a:pt x="1159" y="1497"/>
                    <a:pt x="1498" y="1162"/>
                    <a:pt x="1498" y="750"/>
                  </a:cubicBezTo>
                  <a:cubicBezTo>
                    <a:pt x="1498" y="339"/>
                    <a:pt x="1166" y="4"/>
                    <a:pt x="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0"/>
            <p:cNvSpPr/>
            <p:nvPr/>
          </p:nvSpPr>
          <p:spPr>
            <a:xfrm>
              <a:off x="-24575" y="1090850"/>
              <a:ext cx="159875" cy="282550"/>
            </a:xfrm>
            <a:custGeom>
              <a:avLst/>
              <a:gdLst/>
              <a:ahLst/>
              <a:cxnLst/>
              <a:rect l="l" t="t" r="r" b="b"/>
              <a:pathLst>
                <a:path w="6395" h="11302" extrusionOk="0">
                  <a:moveTo>
                    <a:pt x="5024" y="0"/>
                  </a:moveTo>
                  <a:cubicBezTo>
                    <a:pt x="5000" y="0"/>
                    <a:pt x="4976" y="8"/>
                    <a:pt x="4956" y="24"/>
                  </a:cubicBezTo>
                  <a:cubicBezTo>
                    <a:pt x="4952" y="32"/>
                    <a:pt x="4828" y="142"/>
                    <a:pt x="4650" y="335"/>
                  </a:cubicBezTo>
                  <a:cubicBezTo>
                    <a:pt x="4610" y="374"/>
                    <a:pt x="4613" y="444"/>
                    <a:pt x="4657" y="483"/>
                  </a:cubicBezTo>
                  <a:cubicBezTo>
                    <a:pt x="4675" y="502"/>
                    <a:pt x="4701" y="509"/>
                    <a:pt x="4731" y="509"/>
                  </a:cubicBezTo>
                  <a:cubicBezTo>
                    <a:pt x="4756" y="509"/>
                    <a:pt x="4785" y="498"/>
                    <a:pt x="4807" y="476"/>
                  </a:cubicBezTo>
                  <a:cubicBezTo>
                    <a:pt x="4974" y="294"/>
                    <a:pt x="5098" y="185"/>
                    <a:pt x="5098" y="185"/>
                  </a:cubicBezTo>
                  <a:cubicBezTo>
                    <a:pt x="5142" y="145"/>
                    <a:pt x="5146" y="79"/>
                    <a:pt x="5105" y="36"/>
                  </a:cubicBezTo>
                  <a:cubicBezTo>
                    <a:pt x="5083" y="12"/>
                    <a:pt x="5054" y="0"/>
                    <a:pt x="5024" y="0"/>
                  </a:cubicBezTo>
                  <a:close/>
                  <a:moveTo>
                    <a:pt x="4449" y="619"/>
                  </a:moveTo>
                  <a:cubicBezTo>
                    <a:pt x="4419" y="619"/>
                    <a:pt x="4390" y="632"/>
                    <a:pt x="4370" y="658"/>
                  </a:cubicBezTo>
                  <a:cubicBezTo>
                    <a:pt x="4275" y="772"/>
                    <a:pt x="4191" y="888"/>
                    <a:pt x="4111" y="1000"/>
                  </a:cubicBezTo>
                  <a:cubicBezTo>
                    <a:pt x="4079" y="1048"/>
                    <a:pt x="4089" y="1113"/>
                    <a:pt x="4137" y="1150"/>
                  </a:cubicBezTo>
                  <a:cubicBezTo>
                    <a:pt x="4155" y="1160"/>
                    <a:pt x="4177" y="1168"/>
                    <a:pt x="4198" y="1168"/>
                  </a:cubicBezTo>
                  <a:cubicBezTo>
                    <a:pt x="4232" y="1168"/>
                    <a:pt x="4264" y="1150"/>
                    <a:pt x="4282" y="1121"/>
                  </a:cubicBezTo>
                  <a:cubicBezTo>
                    <a:pt x="4359" y="1012"/>
                    <a:pt x="4443" y="903"/>
                    <a:pt x="4534" y="789"/>
                  </a:cubicBezTo>
                  <a:cubicBezTo>
                    <a:pt x="4570" y="745"/>
                    <a:pt x="4563" y="680"/>
                    <a:pt x="4519" y="644"/>
                  </a:cubicBezTo>
                  <a:cubicBezTo>
                    <a:pt x="4498" y="628"/>
                    <a:pt x="4473" y="619"/>
                    <a:pt x="4449" y="619"/>
                  </a:cubicBezTo>
                  <a:close/>
                  <a:moveTo>
                    <a:pt x="3971" y="1314"/>
                  </a:moveTo>
                  <a:cubicBezTo>
                    <a:pt x="3934" y="1314"/>
                    <a:pt x="3899" y="1333"/>
                    <a:pt x="3882" y="1365"/>
                  </a:cubicBezTo>
                  <a:cubicBezTo>
                    <a:pt x="3805" y="1496"/>
                    <a:pt x="3740" y="1627"/>
                    <a:pt x="3685" y="1755"/>
                  </a:cubicBezTo>
                  <a:cubicBezTo>
                    <a:pt x="3664" y="1809"/>
                    <a:pt x="3689" y="1871"/>
                    <a:pt x="3744" y="1893"/>
                  </a:cubicBezTo>
                  <a:cubicBezTo>
                    <a:pt x="3754" y="1900"/>
                    <a:pt x="3769" y="1903"/>
                    <a:pt x="3783" y="1903"/>
                  </a:cubicBezTo>
                  <a:cubicBezTo>
                    <a:pt x="3823" y="1903"/>
                    <a:pt x="3864" y="1878"/>
                    <a:pt x="3882" y="1838"/>
                  </a:cubicBezTo>
                  <a:cubicBezTo>
                    <a:pt x="3933" y="1718"/>
                    <a:pt x="3995" y="1594"/>
                    <a:pt x="4064" y="1471"/>
                  </a:cubicBezTo>
                  <a:cubicBezTo>
                    <a:pt x="4094" y="1419"/>
                    <a:pt x="4075" y="1357"/>
                    <a:pt x="4024" y="1328"/>
                  </a:cubicBezTo>
                  <a:cubicBezTo>
                    <a:pt x="4007" y="1319"/>
                    <a:pt x="3989" y="1314"/>
                    <a:pt x="3971" y="1314"/>
                  </a:cubicBezTo>
                  <a:close/>
                  <a:moveTo>
                    <a:pt x="3648" y="2089"/>
                  </a:moveTo>
                  <a:cubicBezTo>
                    <a:pt x="3600" y="2089"/>
                    <a:pt x="3556" y="2123"/>
                    <a:pt x="3543" y="2170"/>
                  </a:cubicBezTo>
                  <a:cubicBezTo>
                    <a:pt x="3507" y="2318"/>
                    <a:pt x="3485" y="2464"/>
                    <a:pt x="3477" y="2607"/>
                  </a:cubicBezTo>
                  <a:cubicBezTo>
                    <a:pt x="3474" y="2664"/>
                    <a:pt x="3518" y="2716"/>
                    <a:pt x="3576" y="2716"/>
                  </a:cubicBezTo>
                  <a:lnTo>
                    <a:pt x="3583" y="2716"/>
                  </a:lnTo>
                  <a:cubicBezTo>
                    <a:pt x="3638" y="2716"/>
                    <a:pt x="3685" y="2672"/>
                    <a:pt x="3689" y="2617"/>
                  </a:cubicBezTo>
                  <a:cubicBezTo>
                    <a:pt x="3692" y="2489"/>
                    <a:pt x="3714" y="2358"/>
                    <a:pt x="3747" y="2220"/>
                  </a:cubicBezTo>
                  <a:cubicBezTo>
                    <a:pt x="3761" y="2165"/>
                    <a:pt x="3729" y="2108"/>
                    <a:pt x="3674" y="2093"/>
                  </a:cubicBezTo>
                  <a:cubicBezTo>
                    <a:pt x="3665" y="2091"/>
                    <a:pt x="3657" y="2089"/>
                    <a:pt x="3648" y="2089"/>
                  </a:cubicBezTo>
                  <a:close/>
                  <a:moveTo>
                    <a:pt x="3614" y="2925"/>
                  </a:moveTo>
                  <a:cubicBezTo>
                    <a:pt x="3607" y="2925"/>
                    <a:pt x="3601" y="2925"/>
                    <a:pt x="3595" y="2926"/>
                  </a:cubicBezTo>
                  <a:cubicBezTo>
                    <a:pt x="3536" y="2941"/>
                    <a:pt x="3499" y="2995"/>
                    <a:pt x="3511" y="3054"/>
                  </a:cubicBezTo>
                  <a:cubicBezTo>
                    <a:pt x="3540" y="3200"/>
                    <a:pt x="3591" y="3341"/>
                    <a:pt x="3664" y="3476"/>
                  </a:cubicBezTo>
                  <a:cubicBezTo>
                    <a:pt x="3682" y="3513"/>
                    <a:pt x="3718" y="3535"/>
                    <a:pt x="3754" y="3535"/>
                  </a:cubicBezTo>
                  <a:cubicBezTo>
                    <a:pt x="3773" y="3535"/>
                    <a:pt x="3788" y="3528"/>
                    <a:pt x="3805" y="3520"/>
                  </a:cubicBezTo>
                  <a:cubicBezTo>
                    <a:pt x="3857" y="3494"/>
                    <a:pt x="3875" y="3429"/>
                    <a:pt x="3849" y="3378"/>
                  </a:cubicBezTo>
                  <a:cubicBezTo>
                    <a:pt x="3788" y="3262"/>
                    <a:pt x="3744" y="3138"/>
                    <a:pt x="3718" y="3010"/>
                  </a:cubicBezTo>
                  <a:cubicBezTo>
                    <a:pt x="3709" y="2959"/>
                    <a:pt x="3662" y="2925"/>
                    <a:pt x="3614" y="2925"/>
                  </a:cubicBezTo>
                  <a:close/>
                  <a:moveTo>
                    <a:pt x="5773" y="3367"/>
                  </a:moveTo>
                  <a:cubicBezTo>
                    <a:pt x="5720" y="3367"/>
                    <a:pt x="5670" y="3409"/>
                    <a:pt x="5666" y="3466"/>
                  </a:cubicBezTo>
                  <a:cubicBezTo>
                    <a:pt x="5662" y="3524"/>
                    <a:pt x="5706" y="3575"/>
                    <a:pt x="5764" y="3578"/>
                  </a:cubicBezTo>
                  <a:cubicBezTo>
                    <a:pt x="5899" y="3590"/>
                    <a:pt x="5994" y="3669"/>
                    <a:pt x="6048" y="3735"/>
                  </a:cubicBezTo>
                  <a:cubicBezTo>
                    <a:pt x="6067" y="3760"/>
                    <a:pt x="6099" y="3775"/>
                    <a:pt x="6129" y="3775"/>
                  </a:cubicBezTo>
                  <a:cubicBezTo>
                    <a:pt x="6154" y="3775"/>
                    <a:pt x="6176" y="3768"/>
                    <a:pt x="6194" y="3753"/>
                  </a:cubicBezTo>
                  <a:cubicBezTo>
                    <a:pt x="6241" y="3716"/>
                    <a:pt x="6248" y="3647"/>
                    <a:pt x="6213" y="3604"/>
                  </a:cubicBezTo>
                  <a:cubicBezTo>
                    <a:pt x="6099" y="3462"/>
                    <a:pt x="5943" y="3378"/>
                    <a:pt x="5779" y="3367"/>
                  </a:cubicBezTo>
                  <a:cubicBezTo>
                    <a:pt x="5777" y="3367"/>
                    <a:pt x="5775" y="3367"/>
                    <a:pt x="5773" y="3367"/>
                  </a:cubicBezTo>
                  <a:close/>
                  <a:moveTo>
                    <a:pt x="5371" y="3487"/>
                  </a:moveTo>
                  <a:cubicBezTo>
                    <a:pt x="5352" y="3487"/>
                    <a:pt x="5333" y="3492"/>
                    <a:pt x="5317" y="3502"/>
                  </a:cubicBezTo>
                  <a:cubicBezTo>
                    <a:pt x="5211" y="3571"/>
                    <a:pt x="5105" y="3662"/>
                    <a:pt x="5003" y="3778"/>
                  </a:cubicBezTo>
                  <a:lnTo>
                    <a:pt x="4978" y="3804"/>
                  </a:lnTo>
                  <a:cubicBezTo>
                    <a:pt x="4941" y="3852"/>
                    <a:pt x="4949" y="3917"/>
                    <a:pt x="4993" y="3953"/>
                  </a:cubicBezTo>
                  <a:cubicBezTo>
                    <a:pt x="5011" y="3971"/>
                    <a:pt x="5036" y="3978"/>
                    <a:pt x="5062" y="3978"/>
                  </a:cubicBezTo>
                  <a:cubicBezTo>
                    <a:pt x="5091" y="3978"/>
                    <a:pt x="5120" y="3964"/>
                    <a:pt x="5142" y="3943"/>
                  </a:cubicBezTo>
                  <a:lnTo>
                    <a:pt x="5160" y="3921"/>
                  </a:lnTo>
                  <a:cubicBezTo>
                    <a:pt x="5251" y="3819"/>
                    <a:pt x="5342" y="3738"/>
                    <a:pt x="5430" y="3680"/>
                  </a:cubicBezTo>
                  <a:cubicBezTo>
                    <a:pt x="5480" y="3647"/>
                    <a:pt x="5495" y="3585"/>
                    <a:pt x="5462" y="3535"/>
                  </a:cubicBezTo>
                  <a:cubicBezTo>
                    <a:pt x="5441" y="3504"/>
                    <a:pt x="5406" y="3487"/>
                    <a:pt x="5371" y="3487"/>
                  </a:cubicBezTo>
                  <a:close/>
                  <a:moveTo>
                    <a:pt x="3993" y="3669"/>
                  </a:moveTo>
                  <a:cubicBezTo>
                    <a:pt x="3969" y="3669"/>
                    <a:pt x="3945" y="3677"/>
                    <a:pt x="3926" y="3694"/>
                  </a:cubicBezTo>
                  <a:cubicBezTo>
                    <a:pt x="3882" y="3731"/>
                    <a:pt x="3875" y="3800"/>
                    <a:pt x="3914" y="3844"/>
                  </a:cubicBezTo>
                  <a:cubicBezTo>
                    <a:pt x="4006" y="3950"/>
                    <a:pt x="4115" y="4052"/>
                    <a:pt x="4235" y="4146"/>
                  </a:cubicBezTo>
                  <a:cubicBezTo>
                    <a:pt x="4253" y="4161"/>
                    <a:pt x="4279" y="4168"/>
                    <a:pt x="4301" y="4168"/>
                  </a:cubicBezTo>
                  <a:cubicBezTo>
                    <a:pt x="4334" y="4168"/>
                    <a:pt x="4363" y="4153"/>
                    <a:pt x="4384" y="4128"/>
                  </a:cubicBezTo>
                  <a:cubicBezTo>
                    <a:pt x="4421" y="4081"/>
                    <a:pt x="4413" y="4015"/>
                    <a:pt x="4366" y="3978"/>
                  </a:cubicBezTo>
                  <a:cubicBezTo>
                    <a:pt x="4257" y="3891"/>
                    <a:pt x="4159" y="3800"/>
                    <a:pt x="4072" y="3706"/>
                  </a:cubicBezTo>
                  <a:cubicBezTo>
                    <a:pt x="4051" y="3682"/>
                    <a:pt x="4022" y="3669"/>
                    <a:pt x="3993" y="3669"/>
                  </a:cubicBezTo>
                  <a:close/>
                  <a:moveTo>
                    <a:pt x="6280" y="3949"/>
                  </a:moveTo>
                  <a:cubicBezTo>
                    <a:pt x="6278" y="3949"/>
                    <a:pt x="6276" y="3949"/>
                    <a:pt x="6274" y="3950"/>
                  </a:cubicBezTo>
                  <a:cubicBezTo>
                    <a:pt x="6216" y="3957"/>
                    <a:pt x="6172" y="4012"/>
                    <a:pt x="6179" y="4066"/>
                  </a:cubicBezTo>
                  <a:cubicBezTo>
                    <a:pt x="6183" y="4088"/>
                    <a:pt x="6183" y="4110"/>
                    <a:pt x="6183" y="4128"/>
                  </a:cubicBezTo>
                  <a:cubicBezTo>
                    <a:pt x="6183" y="4234"/>
                    <a:pt x="6157" y="4325"/>
                    <a:pt x="6107" y="4398"/>
                  </a:cubicBezTo>
                  <a:cubicBezTo>
                    <a:pt x="6074" y="4445"/>
                    <a:pt x="6085" y="4511"/>
                    <a:pt x="6132" y="4546"/>
                  </a:cubicBezTo>
                  <a:cubicBezTo>
                    <a:pt x="6150" y="4558"/>
                    <a:pt x="6172" y="4565"/>
                    <a:pt x="6194" y="4565"/>
                  </a:cubicBezTo>
                  <a:cubicBezTo>
                    <a:pt x="6227" y="4565"/>
                    <a:pt x="6260" y="4551"/>
                    <a:pt x="6278" y="4518"/>
                  </a:cubicBezTo>
                  <a:cubicBezTo>
                    <a:pt x="6354" y="4412"/>
                    <a:pt x="6394" y="4277"/>
                    <a:pt x="6394" y="4128"/>
                  </a:cubicBezTo>
                  <a:cubicBezTo>
                    <a:pt x="6394" y="4103"/>
                    <a:pt x="6394" y="4074"/>
                    <a:pt x="6391" y="4044"/>
                  </a:cubicBezTo>
                  <a:cubicBezTo>
                    <a:pt x="6383" y="3989"/>
                    <a:pt x="6333" y="3949"/>
                    <a:pt x="6280" y="3949"/>
                  </a:cubicBezTo>
                  <a:close/>
                  <a:moveTo>
                    <a:pt x="4858" y="4133"/>
                  </a:moveTo>
                  <a:cubicBezTo>
                    <a:pt x="4815" y="4133"/>
                    <a:pt x="4774" y="4158"/>
                    <a:pt x="4759" y="4201"/>
                  </a:cubicBezTo>
                  <a:cubicBezTo>
                    <a:pt x="4756" y="4212"/>
                    <a:pt x="4749" y="4223"/>
                    <a:pt x="4745" y="4234"/>
                  </a:cubicBezTo>
                  <a:cubicBezTo>
                    <a:pt x="4731" y="4223"/>
                    <a:pt x="4719" y="4215"/>
                    <a:pt x="4705" y="4208"/>
                  </a:cubicBezTo>
                  <a:cubicBezTo>
                    <a:pt x="4687" y="4198"/>
                    <a:pt x="4668" y="4194"/>
                    <a:pt x="4649" y="4194"/>
                  </a:cubicBezTo>
                  <a:cubicBezTo>
                    <a:pt x="4613" y="4194"/>
                    <a:pt x="4578" y="4211"/>
                    <a:pt x="4559" y="4245"/>
                  </a:cubicBezTo>
                  <a:cubicBezTo>
                    <a:pt x="4530" y="4296"/>
                    <a:pt x="4544" y="4361"/>
                    <a:pt x="4596" y="4390"/>
                  </a:cubicBezTo>
                  <a:cubicBezTo>
                    <a:pt x="4625" y="4405"/>
                    <a:pt x="4654" y="4423"/>
                    <a:pt x="4679" y="4437"/>
                  </a:cubicBezTo>
                  <a:cubicBezTo>
                    <a:pt x="4665" y="4496"/>
                    <a:pt x="4650" y="4558"/>
                    <a:pt x="4635" y="4620"/>
                  </a:cubicBezTo>
                  <a:cubicBezTo>
                    <a:pt x="4625" y="4678"/>
                    <a:pt x="4661" y="4733"/>
                    <a:pt x="4716" y="4747"/>
                  </a:cubicBezTo>
                  <a:cubicBezTo>
                    <a:pt x="4723" y="4747"/>
                    <a:pt x="4731" y="4751"/>
                    <a:pt x="4738" y="4751"/>
                  </a:cubicBezTo>
                  <a:cubicBezTo>
                    <a:pt x="4788" y="4751"/>
                    <a:pt x="4832" y="4714"/>
                    <a:pt x="4843" y="4667"/>
                  </a:cubicBezTo>
                  <a:cubicBezTo>
                    <a:pt x="4850" y="4623"/>
                    <a:pt x="4862" y="4580"/>
                    <a:pt x="4872" y="4539"/>
                  </a:cubicBezTo>
                  <a:cubicBezTo>
                    <a:pt x="4909" y="4558"/>
                    <a:pt x="4945" y="4576"/>
                    <a:pt x="4981" y="4590"/>
                  </a:cubicBezTo>
                  <a:cubicBezTo>
                    <a:pt x="4995" y="4597"/>
                    <a:pt x="5010" y="4600"/>
                    <a:pt x="5024" y="4600"/>
                  </a:cubicBezTo>
                  <a:cubicBezTo>
                    <a:pt x="5063" y="4600"/>
                    <a:pt x="5101" y="4576"/>
                    <a:pt x="5120" y="4539"/>
                  </a:cubicBezTo>
                  <a:cubicBezTo>
                    <a:pt x="5146" y="4485"/>
                    <a:pt x="5120" y="4423"/>
                    <a:pt x="5065" y="4398"/>
                  </a:cubicBezTo>
                  <a:cubicBezTo>
                    <a:pt x="5025" y="4380"/>
                    <a:pt x="4978" y="4358"/>
                    <a:pt x="4934" y="4336"/>
                  </a:cubicBezTo>
                  <a:cubicBezTo>
                    <a:pt x="4941" y="4314"/>
                    <a:pt x="4949" y="4296"/>
                    <a:pt x="4956" y="4277"/>
                  </a:cubicBezTo>
                  <a:cubicBezTo>
                    <a:pt x="4974" y="4223"/>
                    <a:pt x="4949" y="4161"/>
                    <a:pt x="4894" y="4139"/>
                  </a:cubicBezTo>
                  <a:cubicBezTo>
                    <a:pt x="4882" y="4135"/>
                    <a:pt x="4870" y="4133"/>
                    <a:pt x="4858" y="4133"/>
                  </a:cubicBezTo>
                  <a:close/>
                  <a:moveTo>
                    <a:pt x="5419" y="4529"/>
                  </a:moveTo>
                  <a:cubicBezTo>
                    <a:pt x="5373" y="4529"/>
                    <a:pt x="5329" y="4563"/>
                    <a:pt x="5317" y="4612"/>
                  </a:cubicBezTo>
                  <a:cubicBezTo>
                    <a:pt x="5305" y="4667"/>
                    <a:pt x="5339" y="4726"/>
                    <a:pt x="5396" y="4740"/>
                  </a:cubicBezTo>
                  <a:cubicBezTo>
                    <a:pt x="5509" y="4765"/>
                    <a:pt x="5615" y="4780"/>
                    <a:pt x="5714" y="4780"/>
                  </a:cubicBezTo>
                  <a:cubicBezTo>
                    <a:pt x="5764" y="4780"/>
                    <a:pt x="5811" y="4776"/>
                    <a:pt x="5855" y="4769"/>
                  </a:cubicBezTo>
                  <a:cubicBezTo>
                    <a:pt x="5914" y="4761"/>
                    <a:pt x="5950" y="4707"/>
                    <a:pt x="5943" y="4649"/>
                  </a:cubicBezTo>
                  <a:cubicBezTo>
                    <a:pt x="5933" y="4595"/>
                    <a:pt x="5889" y="4560"/>
                    <a:pt x="5837" y="4560"/>
                  </a:cubicBezTo>
                  <a:cubicBezTo>
                    <a:pt x="5832" y="4560"/>
                    <a:pt x="5828" y="4561"/>
                    <a:pt x="5823" y="4561"/>
                  </a:cubicBezTo>
                  <a:cubicBezTo>
                    <a:pt x="5789" y="4566"/>
                    <a:pt x="5754" y="4568"/>
                    <a:pt x="5716" y="4568"/>
                  </a:cubicBezTo>
                  <a:cubicBezTo>
                    <a:pt x="5635" y="4568"/>
                    <a:pt x="5543" y="4557"/>
                    <a:pt x="5444" y="4532"/>
                  </a:cubicBezTo>
                  <a:cubicBezTo>
                    <a:pt x="5435" y="4530"/>
                    <a:pt x="5427" y="4529"/>
                    <a:pt x="5419" y="4529"/>
                  </a:cubicBezTo>
                  <a:close/>
                  <a:moveTo>
                    <a:pt x="4670" y="4954"/>
                  </a:moveTo>
                  <a:cubicBezTo>
                    <a:pt x="4617" y="4954"/>
                    <a:pt x="4569" y="4992"/>
                    <a:pt x="4563" y="5045"/>
                  </a:cubicBezTo>
                  <a:cubicBezTo>
                    <a:pt x="4544" y="5180"/>
                    <a:pt x="4530" y="5322"/>
                    <a:pt x="4516" y="5472"/>
                  </a:cubicBezTo>
                  <a:cubicBezTo>
                    <a:pt x="4512" y="5530"/>
                    <a:pt x="4552" y="5581"/>
                    <a:pt x="4610" y="5585"/>
                  </a:cubicBezTo>
                  <a:lnTo>
                    <a:pt x="4621" y="5585"/>
                  </a:lnTo>
                  <a:cubicBezTo>
                    <a:pt x="4675" y="5585"/>
                    <a:pt x="4719" y="5544"/>
                    <a:pt x="4727" y="5490"/>
                  </a:cubicBezTo>
                  <a:cubicBezTo>
                    <a:pt x="4738" y="5344"/>
                    <a:pt x="4752" y="5206"/>
                    <a:pt x="4771" y="5075"/>
                  </a:cubicBezTo>
                  <a:cubicBezTo>
                    <a:pt x="4781" y="5017"/>
                    <a:pt x="4741" y="4962"/>
                    <a:pt x="4683" y="4955"/>
                  </a:cubicBezTo>
                  <a:cubicBezTo>
                    <a:pt x="4679" y="4954"/>
                    <a:pt x="4674" y="4954"/>
                    <a:pt x="4670" y="4954"/>
                  </a:cubicBezTo>
                  <a:close/>
                  <a:moveTo>
                    <a:pt x="4596" y="5796"/>
                  </a:moveTo>
                  <a:cubicBezTo>
                    <a:pt x="4541" y="5796"/>
                    <a:pt x="4487" y="5835"/>
                    <a:pt x="4482" y="5894"/>
                  </a:cubicBezTo>
                  <a:cubicBezTo>
                    <a:pt x="4472" y="6032"/>
                    <a:pt x="4465" y="6174"/>
                    <a:pt x="4457" y="6320"/>
                  </a:cubicBezTo>
                  <a:cubicBezTo>
                    <a:pt x="4454" y="6378"/>
                    <a:pt x="4497" y="6425"/>
                    <a:pt x="4556" y="6430"/>
                  </a:cubicBezTo>
                  <a:lnTo>
                    <a:pt x="4563" y="6430"/>
                  </a:lnTo>
                  <a:cubicBezTo>
                    <a:pt x="4618" y="6430"/>
                    <a:pt x="4665" y="6386"/>
                    <a:pt x="4668" y="6331"/>
                  </a:cubicBezTo>
                  <a:cubicBezTo>
                    <a:pt x="4675" y="6185"/>
                    <a:pt x="4683" y="6047"/>
                    <a:pt x="4694" y="5909"/>
                  </a:cubicBezTo>
                  <a:cubicBezTo>
                    <a:pt x="4697" y="5850"/>
                    <a:pt x="4654" y="5800"/>
                    <a:pt x="4596" y="5796"/>
                  </a:cubicBezTo>
                  <a:close/>
                  <a:moveTo>
                    <a:pt x="4538" y="6640"/>
                  </a:moveTo>
                  <a:cubicBezTo>
                    <a:pt x="4479" y="6640"/>
                    <a:pt x="4435" y="6686"/>
                    <a:pt x="4435" y="6742"/>
                  </a:cubicBezTo>
                  <a:cubicBezTo>
                    <a:pt x="4425" y="6880"/>
                    <a:pt x="4417" y="7023"/>
                    <a:pt x="4410" y="7161"/>
                  </a:cubicBezTo>
                  <a:cubicBezTo>
                    <a:pt x="4406" y="7219"/>
                    <a:pt x="4450" y="7270"/>
                    <a:pt x="4509" y="7274"/>
                  </a:cubicBezTo>
                  <a:lnTo>
                    <a:pt x="4516" y="7274"/>
                  </a:lnTo>
                  <a:cubicBezTo>
                    <a:pt x="4570" y="7274"/>
                    <a:pt x="4618" y="7230"/>
                    <a:pt x="4621" y="7176"/>
                  </a:cubicBezTo>
                  <a:cubicBezTo>
                    <a:pt x="4628" y="7033"/>
                    <a:pt x="4635" y="6892"/>
                    <a:pt x="4643" y="6753"/>
                  </a:cubicBezTo>
                  <a:cubicBezTo>
                    <a:pt x="4647" y="6695"/>
                    <a:pt x="4603" y="6644"/>
                    <a:pt x="4544" y="6640"/>
                  </a:cubicBezTo>
                  <a:cubicBezTo>
                    <a:pt x="4542" y="6640"/>
                    <a:pt x="4540" y="6640"/>
                    <a:pt x="4538" y="6640"/>
                  </a:cubicBezTo>
                  <a:close/>
                  <a:moveTo>
                    <a:pt x="4487" y="7485"/>
                  </a:moveTo>
                  <a:cubicBezTo>
                    <a:pt x="4431" y="7485"/>
                    <a:pt x="4384" y="7527"/>
                    <a:pt x="4381" y="7583"/>
                  </a:cubicBezTo>
                  <a:cubicBezTo>
                    <a:pt x="4370" y="7722"/>
                    <a:pt x="4356" y="7863"/>
                    <a:pt x="4344" y="8002"/>
                  </a:cubicBezTo>
                  <a:cubicBezTo>
                    <a:pt x="4337" y="8060"/>
                    <a:pt x="4377" y="8112"/>
                    <a:pt x="4435" y="8115"/>
                  </a:cubicBezTo>
                  <a:cubicBezTo>
                    <a:pt x="4439" y="8119"/>
                    <a:pt x="4443" y="8119"/>
                    <a:pt x="4447" y="8119"/>
                  </a:cubicBezTo>
                  <a:cubicBezTo>
                    <a:pt x="4501" y="8119"/>
                    <a:pt x="4548" y="8078"/>
                    <a:pt x="4552" y="8024"/>
                  </a:cubicBezTo>
                  <a:cubicBezTo>
                    <a:pt x="4566" y="7882"/>
                    <a:pt x="4581" y="7740"/>
                    <a:pt x="4592" y="7598"/>
                  </a:cubicBezTo>
                  <a:cubicBezTo>
                    <a:pt x="4596" y="7539"/>
                    <a:pt x="4552" y="7489"/>
                    <a:pt x="4494" y="7485"/>
                  </a:cubicBezTo>
                  <a:cubicBezTo>
                    <a:pt x="4492" y="7485"/>
                    <a:pt x="4489" y="7485"/>
                    <a:pt x="4487" y="7485"/>
                  </a:cubicBezTo>
                  <a:close/>
                  <a:moveTo>
                    <a:pt x="4400" y="8325"/>
                  </a:moveTo>
                  <a:cubicBezTo>
                    <a:pt x="4348" y="8325"/>
                    <a:pt x="4300" y="8363"/>
                    <a:pt x="4294" y="8417"/>
                  </a:cubicBezTo>
                  <a:cubicBezTo>
                    <a:pt x="4275" y="8556"/>
                    <a:pt x="4253" y="8694"/>
                    <a:pt x="4228" y="8828"/>
                  </a:cubicBezTo>
                  <a:cubicBezTo>
                    <a:pt x="4217" y="8887"/>
                    <a:pt x="4253" y="8942"/>
                    <a:pt x="4312" y="8952"/>
                  </a:cubicBezTo>
                  <a:lnTo>
                    <a:pt x="4329" y="8952"/>
                  </a:lnTo>
                  <a:cubicBezTo>
                    <a:pt x="4381" y="8952"/>
                    <a:pt x="4425" y="8920"/>
                    <a:pt x="4435" y="8868"/>
                  </a:cubicBezTo>
                  <a:cubicBezTo>
                    <a:pt x="4461" y="8730"/>
                    <a:pt x="4482" y="8588"/>
                    <a:pt x="4501" y="8446"/>
                  </a:cubicBezTo>
                  <a:cubicBezTo>
                    <a:pt x="4509" y="8388"/>
                    <a:pt x="4468" y="8334"/>
                    <a:pt x="4413" y="8326"/>
                  </a:cubicBezTo>
                  <a:cubicBezTo>
                    <a:pt x="4409" y="8325"/>
                    <a:pt x="4405" y="8325"/>
                    <a:pt x="4400" y="8325"/>
                  </a:cubicBezTo>
                  <a:close/>
                  <a:moveTo>
                    <a:pt x="4237" y="9157"/>
                  </a:moveTo>
                  <a:cubicBezTo>
                    <a:pt x="4192" y="9157"/>
                    <a:pt x="4149" y="9187"/>
                    <a:pt x="4137" y="9236"/>
                  </a:cubicBezTo>
                  <a:cubicBezTo>
                    <a:pt x="4100" y="9374"/>
                    <a:pt x="4060" y="9510"/>
                    <a:pt x="4017" y="9629"/>
                  </a:cubicBezTo>
                  <a:cubicBezTo>
                    <a:pt x="3998" y="9685"/>
                    <a:pt x="4028" y="9746"/>
                    <a:pt x="4082" y="9764"/>
                  </a:cubicBezTo>
                  <a:cubicBezTo>
                    <a:pt x="4094" y="9768"/>
                    <a:pt x="4104" y="9772"/>
                    <a:pt x="4119" y="9772"/>
                  </a:cubicBezTo>
                  <a:cubicBezTo>
                    <a:pt x="4163" y="9772"/>
                    <a:pt x="4203" y="9742"/>
                    <a:pt x="4217" y="9699"/>
                  </a:cubicBezTo>
                  <a:cubicBezTo>
                    <a:pt x="4260" y="9571"/>
                    <a:pt x="4304" y="9433"/>
                    <a:pt x="4341" y="9287"/>
                  </a:cubicBezTo>
                  <a:cubicBezTo>
                    <a:pt x="4356" y="9229"/>
                    <a:pt x="4322" y="9174"/>
                    <a:pt x="4264" y="9160"/>
                  </a:cubicBezTo>
                  <a:cubicBezTo>
                    <a:pt x="4255" y="9158"/>
                    <a:pt x="4246" y="9157"/>
                    <a:pt x="4237" y="9157"/>
                  </a:cubicBezTo>
                  <a:close/>
                  <a:moveTo>
                    <a:pt x="3954" y="9949"/>
                  </a:moveTo>
                  <a:cubicBezTo>
                    <a:pt x="3916" y="9949"/>
                    <a:pt x="3878" y="9970"/>
                    <a:pt x="3860" y="10008"/>
                  </a:cubicBezTo>
                  <a:cubicBezTo>
                    <a:pt x="3798" y="10135"/>
                    <a:pt x="3729" y="10253"/>
                    <a:pt x="3657" y="10354"/>
                  </a:cubicBezTo>
                  <a:cubicBezTo>
                    <a:pt x="3620" y="10401"/>
                    <a:pt x="3630" y="10467"/>
                    <a:pt x="3678" y="10500"/>
                  </a:cubicBezTo>
                  <a:cubicBezTo>
                    <a:pt x="3696" y="10515"/>
                    <a:pt x="3718" y="10522"/>
                    <a:pt x="3740" y="10522"/>
                  </a:cubicBezTo>
                  <a:cubicBezTo>
                    <a:pt x="3773" y="10522"/>
                    <a:pt x="3805" y="10507"/>
                    <a:pt x="3827" y="10478"/>
                  </a:cubicBezTo>
                  <a:cubicBezTo>
                    <a:pt x="3907" y="10365"/>
                    <a:pt x="3984" y="10238"/>
                    <a:pt x="4050" y="10100"/>
                  </a:cubicBezTo>
                  <a:cubicBezTo>
                    <a:pt x="4075" y="10048"/>
                    <a:pt x="4053" y="9986"/>
                    <a:pt x="4002" y="9961"/>
                  </a:cubicBezTo>
                  <a:cubicBezTo>
                    <a:pt x="3987" y="9953"/>
                    <a:pt x="3970" y="9949"/>
                    <a:pt x="3954" y="9949"/>
                  </a:cubicBezTo>
                  <a:close/>
                  <a:moveTo>
                    <a:pt x="124" y="10601"/>
                  </a:moveTo>
                  <a:cubicBezTo>
                    <a:pt x="82" y="10601"/>
                    <a:pt x="42" y="10626"/>
                    <a:pt x="26" y="10668"/>
                  </a:cubicBezTo>
                  <a:cubicBezTo>
                    <a:pt x="1" y="10718"/>
                    <a:pt x="26" y="10780"/>
                    <a:pt x="81" y="10806"/>
                  </a:cubicBezTo>
                  <a:cubicBezTo>
                    <a:pt x="132" y="10828"/>
                    <a:pt x="183" y="10846"/>
                    <a:pt x="234" y="10868"/>
                  </a:cubicBezTo>
                  <a:cubicBezTo>
                    <a:pt x="249" y="10875"/>
                    <a:pt x="263" y="10875"/>
                    <a:pt x="274" y="10875"/>
                  </a:cubicBezTo>
                  <a:cubicBezTo>
                    <a:pt x="318" y="10875"/>
                    <a:pt x="354" y="10849"/>
                    <a:pt x="372" y="10809"/>
                  </a:cubicBezTo>
                  <a:cubicBezTo>
                    <a:pt x="394" y="10755"/>
                    <a:pt x="368" y="10693"/>
                    <a:pt x="314" y="10671"/>
                  </a:cubicBezTo>
                  <a:cubicBezTo>
                    <a:pt x="263" y="10653"/>
                    <a:pt x="215" y="10631"/>
                    <a:pt x="165" y="10609"/>
                  </a:cubicBezTo>
                  <a:cubicBezTo>
                    <a:pt x="151" y="10604"/>
                    <a:pt x="138" y="10601"/>
                    <a:pt x="124" y="10601"/>
                  </a:cubicBezTo>
                  <a:close/>
                  <a:moveTo>
                    <a:pt x="3463" y="10625"/>
                  </a:moveTo>
                  <a:cubicBezTo>
                    <a:pt x="3437" y="10625"/>
                    <a:pt x="3411" y="10634"/>
                    <a:pt x="3390" y="10653"/>
                  </a:cubicBezTo>
                  <a:cubicBezTo>
                    <a:pt x="3296" y="10740"/>
                    <a:pt x="3186" y="10816"/>
                    <a:pt x="3074" y="10878"/>
                  </a:cubicBezTo>
                  <a:cubicBezTo>
                    <a:pt x="3023" y="10908"/>
                    <a:pt x="3001" y="10973"/>
                    <a:pt x="3030" y="11024"/>
                  </a:cubicBezTo>
                  <a:cubicBezTo>
                    <a:pt x="3048" y="11056"/>
                    <a:pt x="3084" y="11078"/>
                    <a:pt x="3124" y="11078"/>
                  </a:cubicBezTo>
                  <a:cubicBezTo>
                    <a:pt x="3139" y="11078"/>
                    <a:pt x="3158" y="11075"/>
                    <a:pt x="3172" y="11064"/>
                  </a:cubicBezTo>
                  <a:cubicBezTo>
                    <a:pt x="3303" y="10995"/>
                    <a:pt x="3423" y="10908"/>
                    <a:pt x="3536" y="10809"/>
                  </a:cubicBezTo>
                  <a:cubicBezTo>
                    <a:pt x="3576" y="10769"/>
                    <a:pt x="3580" y="10703"/>
                    <a:pt x="3540" y="10660"/>
                  </a:cubicBezTo>
                  <a:cubicBezTo>
                    <a:pt x="3520" y="10637"/>
                    <a:pt x="3492" y="10625"/>
                    <a:pt x="3463" y="10625"/>
                  </a:cubicBezTo>
                  <a:close/>
                  <a:moveTo>
                    <a:pt x="667" y="10815"/>
                  </a:moveTo>
                  <a:cubicBezTo>
                    <a:pt x="624" y="10815"/>
                    <a:pt x="583" y="10840"/>
                    <a:pt x="569" y="10886"/>
                  </a:cubicBezTo>
                  <a:cubicBezTo>
                    <a:pt x="550" y="10940"/>
                    <a:pt x="580" y="10999"/>
                    <a:pt x="634" y="11017"/>
                  </a:cubicBezTo>
                  <a:cubicBezTo>
                    <a:pt x="776" y="11068"/>
                    <a:pt x="915" y="11108"/>
                    <a:pt x="1046" y="11144"/>
                  </a:cubicBezTo>
                  <a:cubicBezTo>
                    <a:pt x="1053" y="11148"/>
                    <a:pt x="1064" y="11148"/>
                    <a:pt x="1071" y="11148"/>
                  </a:cubicBezTo>
                  <a:cubicBezTo>
                    <a:pt x="1118" y="11148"/>
                    <a:pt x="1162" y="11118"/>
                    <a:pt x="1173" y="11071"/>
                  </a:cubicBezTo>
                  <a:cubicBezTo>
                    <a:pt x="1192" y="11017"/>
                    <a:pt x="1155" y="10959"/>
                    <a:pt x="1101" y="10940"/>
                  </a:cubicBezTo>
                  <a:cubicBezTo>
                    <a:pt x="973" y="10908"/>
                    <a:pt x="842" y="10868"/>
                    <a:pt x="703" y="10821"/>
                  </a:cubicBezTo>
                  <a:cubicBezTo>
                    <a:pt x="691" y="10817"/>
                    <a:pt x="679" y="10815"/>
                    <a:pt x="667" y="10815"/>
                  </a:cubicBezTo>
                  <a:close/>
                  <a:moveTo>
                    <a:pt x="1484" y="11033"/>
                  </a:moveTo>
                  <a:cubicBezTo>
                    <a:pt x="1434" y="11033"/>
                    <a:pt x="1390" y="11067"/>
                    <a:pt x="1380" y="11118"/>
                  </a:cubicBezTo>
                  <a:cubicBezTo>
                    <a:pt x="1370" y="11177"/>
                    <a:pt x="1407" y="11231"/>
                    <a:pt x="1464" y="11243"/>
                  </a:cubicBezTo>
                  <a:cubicBezTo>
                    <a:pt x="1614" y="11271"/>
                    <a:pt x="1756" y="11290"/>
                    <a:pt x="1894" y="11301"/>
                  </a:cubicBezTo>
                  <a:lnTo>
                    <a:pt x="1901" y="11301"/>
                  </a:lnTo>
                  <a:cubicBezTo>
                    <a:pt x="1956" y="11301"/>
                    <a:pt x="2003" y="11257"/>
                    <a:pt x="2007" y="11202"/>
                  </a:cubicBezTo>
                  <a:cubicBezTo>
                    <a:pt x="2010" y="11144"/>
                    <a:pt x="1967" y="11093"/>
                    <a:pt x="1909" y="11090"/>
                  </a:cubicBezTo>
                  <a:cubicBezTo>
                    <a:pt x="1781" y="11078"/>
                    <a:pt x="1642" y="11061"/>
                    <a:pt x="1504" y="11035"/>
                  </a:cubicBezTo>
                  <a:cubicBezTo>
                    <a:pt x="1498" y="11033"/>
                    <a:pt x="1491" y="11033"/>
                    <a:pt x="1484" y="11033"/>
                  </a:cubicBezTo>
                  <a:close/>
                  <a:moveTo>
                    <a:pt x="2734" y="11021"/>
                  </a:moveTo>
                  <a:cubicBezTo>
                    <a:pt x="2725" y="11021"/>
                    <a:pt x="2715" y="11022"/>
                    <a:pt x="2706" y="11024"/>
                  </a:cubicBezTo>
                  <a:cubicBezTo>
                    <a:pt x="2586" y="11056"/>
                    <a:pt x="2451" y="11083"/>
                    <a:pt x="2316" y="11090"/>
                  </a:cubicBezTo>
                  <a:cubicBezTo>
                    <a:pt x="2258" y="11093"/>
                    <a:pt x="2215" y="11144"/>
                    <a:pt x="2218" y="11202"/>
                  </a:cubicBezTo>
                  <a:cubicBezTo>
                    <a:pt x="2222" y="11261"/>
                    <a:pt x="2269" y="11301"/>
                    <a:pt x="2324" y="11301"/>
                  </a:cubicBezTo>
                  <a:lnTo>
                    <a:pt x="2331" y="11301"/>
                  </a:lnTo>
                  <a:cubicBezTo>
                    <a:pt x="2480" y="11290"/>
                    <a:pt x="2625" y="11264"/>
                    <a:pt x="2764" y="11228"/>
                  </a:cubicBezTo>
                  <a:cubicBezTo>
                    <a:pt x="2819" y="11214"/>
                    <a:pt x="2852" y="11155"/>
                    <a:pt x="2837" y="11100"/>
                  </a:cubicBezTo>
                  <a:cubicBezTo>
                    <a:pt x="2824" y="11052"/>
                    <a:pt x="2782" y="11021"/>
                    <a:pt x="2734" y="110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 name="Google Shape;337;p30"/>
          <p:cNvSpPr/>
          <p:nvPr/>
        </p:nvSpPr>
        <p:spPr>
          <a:xfrm>
            <a:off x="3085980" y="4251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38" name="Google Shape;338;p30"/>
          <p:cNvSpPr/>
          <p:nvPr/>
        </p:nvSpPr>
        <p:spPr>
          <a:xfrm>
            <a:off x="3964336" y="8206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grpSp>
        <p:nvGrpSpPr>
          <p:cNvPr id="339" name="Google Shape;339;p30"/>
          <p:cNvGrpSpPr/>
          <p:nvPr/>
        </p:nvGrpSpPr>
        <p:grpSpPr>
          <a:xfrm>
            <a:off x="10565711" y="719336"/>
            <a:ext cx="675324" cy="653581"/>
            <a:chOff x="62800" y="2118400"/>
            <a:chExt cx="224400" cy="217175"/>
          </a:xfrm>
        </p:grpSpPr>
        <p:sp>
          <p:nvSpPr>
            <p:cNvPr id="340" name="Google Shape;340;p30"/>
            <p:cNvSpPr/>
            <p:nvPr/>
          </p:nvSpPr>
          <p:spPr>
            <a:xfrm>
              <a:off x="97400" y="2158475"/>
              <a:ext cx="164425" cy="123950"/>
            </a:xfrm>
            <a:custGeom>
              <a:avLst/>
              <a:gdLst/>
              <a:ahLst/>
              <a:cxnLst/>
              <a:rect l="l" t="t" r="r" b="b"/>
              <a:pathLst>
                <a:path w="6577" h="4958" extrusionOk="0">
                  <a:moveTo>
                    <a:pt x="4645" y="1"/>
                  </a:moveTo>
                  <a:cubicBezTo>
                    <a:pt x="3533" y="1"/>
                    <a:pt x="3125" y="1597"/>
                    <a:pt x="3125" y="1597"/>
                  </a:cubicBezTo>
                  <a:cubicBezTo>
                    <a:pt x="2799" y="999"/>
                    <a:pt x="2157" y="585"/>
                    <a:pt x="1568" y="585"/>
                  </a:cubicBezTo>
                  <a:cubicBezTo>
                    <a:pt x="1042" y="585"/>
                    <a:pt x="558" y="915"/>
                    <a:pt x="379" y="1739"/>
                  </a:cubicBezTo>
                  <a:cubicBezTo>
                    <a:pt x="1" y="3491"/>
                    <a:pt x="3645" y="4958"/>
                    <a:pt x="3645" y="4958"/>
                  </a:cubicBezTo>
                  <a:cubicBezTo>
                    <a:pt x="4213" y="4910"/>
                    <a:pt x="6576" y="607"/>
                    <a:pt x="5108" y="86"/>
                  </a:cubicBezTo>
                  <a:cubicBezTo>
                    <a:pt x="4942" y="27"/>
                    <a:pt x="4788" y="1"/>
                    <a:pt x="4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0"/>
            <p:cNvSpPr/>
            <p:nvPr/>
          </p:nvSpPr>
          <p:spPr>
            <a:xfrm>
              <a:off x="62800" y="2118400"/>
              <a:ext cx="224400" cy="217175"/>
            </a:xfrm>
            <a:custGeom>
              <a:avLst/>
              <a:gdLst/>
              <a:ahLst/>
              <a:cxnLst/>
              <a:rect l="l" t="t" r="r" b="b"/>
              <a:pathLst>
                <a:path w="8976" h="8687" extrusionOk="0">
                  <a:moveTo>
                    <a:pt x="4640" y="211"/>
                  </a:moveTo>
                  <a:cubicBezTo>
                    <a:pt x="5798" y="211"/>
                    <a:pt x="6748" y="560"/>
                    <a:pt x="7461" y="1249"/>
                  </a:cubicBezTo>
                  <a:cubicBezTo>
                    <a:pt x="8459" y="2210"/>
                    <a:pt x="8750" y="3586"/>
                    <a:pt x="8258" y="5025"/>
                  </a:cubicBezTo>
                  <a:cubicBezTo>
                    <a:pt x="7650" y="6812"/>
                    <a:pt x="6030" y="8148"/>
                    <a:pt x="4225" y="8349"/>
                  </a:cubicBezTo>
                  <a:cubicBezTo>
                    <a:pt x="3445" y="8436"/>
                    <a:pt x="2910" y="8476"/>
                    <a:pt x="2593" y="8476"/>
                  </a:cubicBezTo>
                  <a:cubicBezTo>
                    <a:pt x="2404" y="8476"/>
                    <a:pt x="2316" y="8461"/>
                    <a:pt x="2276" y="8451"/>
                  </a:cubicBezTo>
                  <a:cubicBezTo>
                    <a:pt x="2324" y="8392"/>
                    <a:pt x="2451" y="8290"/>
                    <a:pt x="2546" y="8214"/>
                  </a:cubicBezTo>
                  <a:cubicBezTo>
                    <a:pt x="2757" y="8046"/>
                    <a:pt x="3023" y="7839"/>
                    <a:pt x="3143" y="7606"/>
                  </a:cubicBezTo>
                  <a:cubicBezTo>
                    <a:pt x="3190" y="7518"/>
                    <a:pt x="3198" y="7438"/>
                    <a:pt x="3168" y="7369"/>
                  </a:cubicBezTo>
                  <a:cubicBezTo>
                    <a:pt x="3103" y="7238"/>
                    <a:pt x="2928" y="7201"/>
                    <a:pt x="2659" y="7144"/>
                  </a:cubicBezTo>
                  <a:cubicBezTo>
                    <a:pt x="2128" y="7038"/>
                    <a:pt x="1239" y="6856"/>
                    <a:pt x="744" y="5756"/>
                  </a:cubicBezTo>
                  <a:cubicBezTo>
                    <a:pt x="219" y="4588"/>
                    <a:pt x="223" y="3178"/>
                    <a:pt x="758" y="2079"/>
                  </a:cubicBezTo>
                  <a:cubicBezTo>
                    <a:pt x="1140" y="1296"/>
                    <a:pt x="1745" y="772"/>
                    <a:pt x="2481" y="590"/>
                  </a:cubicBezTo>
                  <a:cubicBezTo>
                    <a:pt x="2491" y="586"/>
                    <a:pt x="3464" y="211"/>
                    <a:pt x="4640" y="211"/>
                  </a:cubicBezTo>
                  <a:close/>
                  <a:moveTo>
                    <a:pt x="4640" y="0"/>
                  </a:moveTo>
                  <a:cubicBezTo>
                    <a:pt x="3424" y="0"/>
                    <a:pt x="2444" y="378"/>
                    <a:pt x="2419" y="390"/>
                  </a:cubicBezTo>
                  <a:cubicBezTo>
                    <a:pt x="1636" y="578"/>
                    <a:pt x="980" y="1146"/>
                    <a:pt x="569" y="1988"/>
                  </a:cubicBezTo>
                  <a:cubicBezTo>
                    <a:pt x="9" y="3138"/>
                    <a:pt x="1" y="4616"/>
                    <a:pt x="550" y="5843"/>
                  </a:cubicBezTo>
                  <a:cubicBezTo>
                    <a:pt x="1090" y="7038"/>
                    <a:pt x="2044" y="7234"/>
                    <a:pt x="2615" y="7351"/>
                  </a:cubicBezTo>
                  <a:cubicBezTo>
                    <a:pt x="2757" y="7380"/>
                    <a:pt x="2953" y="7420"/>
                    <a:pt x="2975" y="7460"/>
                  </a:cubicBezTo>
                  <a:cubicBezTo>
                    <a:pt x="2975" y="7460"/>
                    <a:pt x="2975" y="7471"/>
                    <a:pt x="2958" y="7507"/>
                  </a:cubicBezTo>
                  <a:cubicBezTo>
                    <a:pt x="2856" y="7700"/>
                    <a:pt x="2612" y="7893"/>
                    <a:pt x="2415" y="8050"/>
                  </a:cubicBezTo>
                  <a:cubicBezTo>
                    <a:pt x="2167" y="8246"/>
                    <a:pt x="2004" y="8374"/>
                    <a:pt x="2058" y="8527"/>
                  </a:cubicBezTo>
                  <a:cubicBezTo>
                    <a:pt x="2098" y="8643"/>
                    <a:pt x="2244" y="8687"/>
                    <a:pt x="2593" y="8687"/>
                  </a:cubicBezTo>
                  <a:cubicBezTo>
                    <a:pt x="2925" y="8687"/>
                    <a:pt x="3449" y="8647"/>
                    <a:pt x="4247" y="8560"/>
                  </a:cubicBezTo>
                  <a:cubicBezTo>
                    <a:pt x="6132" y="8349"/>
                    <a:pt x="7825" y="6957"/>
                    <a:pt x="8459" y="5094"/>
                  </a:cubicBezTo>
                  <a:cubicBezTo>
                    <a:pt x="8976" y="3571"/>
                    <a:pt x="8666" y="2116"/>
                    <a:pt x="7607" y="1096"/>
                  </a:cubicBezTo>
                  <a:cubicBezTo>
                    <a:pt x="6853" y="368"/>
                    <a:pt x="5855" y="0"/>
                    <a:pt x="4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 name="Google Shape;342;p30"/>
          <p:cNvSpPr/>
          <p:nvPr/>
        </p:nvSpPr>
        <p:spPr>
          <a:xfrm>
            <a:off x="4065936" y="58752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43" name="Google Shape;343;p30"/>
          <p:cNvSpPr/>
          <p:nvPr/>
        </p:nvSpPr>
        <p:spPr>
          <a:xfrm>
            <a:off x="6692780" y="5266840"/>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44" name="Google Shape;344;p30"/>
          <p:cNvSpPr/>
          <p:nvPr/>
        </p:nvSpPr>
        <p:spPr>
          <a:xfrm>
            <a:off x="10838420" y="2192216"/>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45" name="Google Shape;345;p30"/>
          <p:cNvSpPr/>
          <p:nvPr/>
        </p:nvSpPr>
        <p:spPr>
          <a:xfrm>
            <a:off x="821068" y="2321852"/>
            <a:ext cx="129901" cy="129629"/>
          </a:xfrm>
          <a:custGeom>
            <a:avLst/>
            <a:gdLst/>
            <a:ahLst/>
            <a:cxnLst/>
            <a:rect l="l" t="t" r="r" b="b"/>
            <a:pathLst>
              <a:path w="1460" h="1457" extrusionOk="0">
                <a:moveTo>
                  <a:pt x="732" y="212"/>
                </a:moveTo>
                <a:cubicBezTo>
                  <a:pt x="1016" y="212"/>
                  <a:pt x="1249" y="444"/>
                  <a:pt x="1249" y="732"/>
                </a:cubicBezTo>
                <a:cubicBezTo>
                  <a:pt x="1246" y="1016"/>
                  <a:pt x="1016" y="1245"/>
                  <a:pt x="728" y="1245"/>
                </a:cubicBezTo>
                <a:cubicBezTo>
                  <a:pt x="441" y="1245"/>
                  <a:pt x="211" y="1012"/>
                  <a:pt x="211" y="725"/>
                </a:cubicBezTo>
                <a:cubicBezTo>
                  <a:pt x="211" y="441"/>
                  <a:pt x="444" y="212"/>
                  <a:pt x="732" y="212"/>
                </a:cubicBezTo>
                <a:close/>
                <a:moveTo>
                  <a:pt x="728" y="0"/>
                </a:moveTo>
                <a:cubicBezTo>
                  <a:pt x="328" y="0"/>
                  <a:pt x="0" y="324"/>
                  <a:pt x="0" y="725"/>
                </a:cubicBezTo>
                <a:cubicBezTo>
                  <a:pt x="0" y="1129"/>
                  <a:pt x="324" y="1457"/>
                  <a:pt x="728" y="1457"/>
                </a:cubicBezTo>
                <a:cubicBezTo>
                  <a:pt x="1128" y="1457"/>
                  <a:pt x="1456" y="1133"/>
                  <a:pt x="1460" y="732"/>
                </a:cubicBezTo>
                <a:cubicBezTo>
                  <a:pt x="1460" y="328"/>
                  <a:pt x="1136" y="0"/>
                  <a:pt x="728" y="0"/>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46" name="Google Shape;346;p30"/>
          <p:cNvSpPr/>
          <p:nvPr/>
        </p:nvSpPr>
        <p:spPr>
          <a:xfrm>
            <a:off x="1257180" y="41589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
        <p:nvSpPr>
          <p:cNvPr id="347" name="Google Shape;347;p30"/>
          <p:cNvSpPr/>
          <p:nvPr/>
        </p:nvSpPr>
        <p:spPr>
          <a:xfrm>
            <a:off x="10330297" y="3549304"/>
            <a:ext cx="207041" cy="208101"/>
          </a:xfrm>
          <a:custGeom>
            <a:avLst/>
            <a:gdLst/>
            <a:ahLst/>
            <a:cxnLst/>
            <a:rect l="l" t="t" r="r" b="b"/>
            <a:pathLst>
              <a:path w="2327" h="2339" extrusionOk="0">
                <a:moveTo>
                  <a:pt x="1242" y="310"/>
                </a:moveTo>
                <a:cubicBezTo>
                  <a:pt x="1271" y="408"/>
                  <a:pt x="1304" y="539"/>
                  <a:pt x="1326" y="623"/>
                </a:cubicBezTo>
                <a:cubicBezTo>
                  <a:pt x="1384" y="856"/>
                  <a:pt x="1399" y="914"/>
                  <a:pt x="1424" y="947"/>
                </a:cubicBezTo>
                <a:cubicBezTo>
                  <a:pt x="1453" y="987"/>
                  <a:pt x="1497" y="1006"/>
                  <a:pt x="1727" y="1089"/>
                </a:cubicBezTo>
                <a:cubicBezTo>
                  <a:pt x="1806" y="1115"/>
                  <a:pt x="1927" y="1159"/>
                  <a:pt x="2018" y="1198"/>
                </a:cubicBezTo>
                <a:cubicBezTo>
                  <a:pt x="1887" y="1253"/>
                  <a:pt x="1683" y="1333"/>
                  <a:pt x="1497" y="1399"/>
                </a:cubicBezTo>
                <a:cubicBezTo>
                  <a:pt x="1471" y="1406"/>
                  <a:pt x="1450" y="1428"/>
                  <a:pt x="1435" y="1457"/>
                </a:cubicBezTo>
                <a:cubicBezTo>
                  <a:pt x="1344" y="1665"/>
                  <a:pt x="1231" y="1905"/>
                  <a:pt x="1154" y="2040"/>
                </a:cubicBezTo>
                <a:cubicBezTo>
                  <a:pt x="1104" y="1894"/>
                  <a:pt x="1031" y="1643"/>
                  <a:pt x="976" y="1416"/>
                </a:cubicBezTo>
                <a:cubicBezTo>
                  <a:pt x="969" y="1377"/>
                  <a:pt x="936" y="1347"/>
                  <a:pt x="892" y="1340"/>
                </a:cubicBezTo>
                <a:cubicBezTo>
                  <a:pt x="682" y="1300"/>
                  <a:pt x="433" y="1246"/>
                  <a:pt x="299" y="1206"/>
                </a:cubicBezTo>
                <a:cubicBezTo>
                  <a:pt x="441" y="1126"/>
                  <a:pt x="710" y="1006"/>
                  <a:pt x="951" y="911"/>
                </a:cubicBezTo>
                <a:cubicBezTo>
                  <a:pt x="976" y="900"/>
                  <a:pt x="998" y="878"/>
                  <a:pt x="1009" y="849"/>
                </a:cubicBezTo>
                <a:cubicBezTo>
                  <a:pt x="1082" y="656"/>
                  <a:pt x="1176" y="438"/>
                  <a:pt x="1242" y="310"/>
                </a:cubicBezTo>
                <a:close/>
                <a:moveTo>
                  <a:pt x="1268" y="1"/>
                </a:moveTo>
                <a:cubicBezTo>
                  <a:pt x="1202" y="1"/>
                  <a:pt x="1107" y="1"/>
                  <a:pt x="827" y="732"/>
                </a:cubicBezTo>
                <a:cubicBezTo>
                  <a:pt x="52" y="1045"/>
                  <a:pt x="23" y="1147"/>
                  <a:pt x="8" y="1191"/>
                </a:cubicBezTo>
                <a:cubicBezTo>
                  <a:pt x="1" y="1220"/>
                  <a:pt x="8" y="1271"/>
                  <a:pt x="30" y="1297"/>
                </a:cubicBezTo>
                <a:cubicBezTo>
                  <a:pt x="52" y="1326"/>
                  <a:pt x="110" y="1403"/>
                  <a:pt x="791" y="1534"/>
                </a:cubicBezTo>
                <a:cubicBezTo>
                  <a:pt x="991" y="2338"/>
                  <a:pt x="1063" y="2338"/>
                  <a:pt x="1140" y="2338"/>
                </a:cubicBezTo>
                <a:lnTo>
                  <a:pt x="1147" y="2338"/>
                </a:lnTo>
                <a:cubicBezTo>
                  <a:pt x="1209" y="2334"/>
                  <a:pt x="1282" y="2331"/>
                  <a:pt x="1610" y="1581"/>
                </a:cubicBezTo>
                <a:cubicBezTo>
                  <a:pt x="1814" y="1508"/>
                  <a:pt x="2199" y="1366"/>
                  <a:pt x="2283" y="1293"/>
                </a:cubicBezTo>
                <a:cubicBezTo>
                  <a:pt x="2309" y="1268"/>
                  <a:pt x="2327" y="1216"/>
                  <a:pt x="2320" y="1181"/>
                </a:cubicBezTo>
                <a:cubicBezTo>
                  <a:pt x="2302" y="1082"/>
                  <a:pt x="2199" y="1035"/>
                  <a:pt x="1799" y="889"/>
                </a:cubicBezTo>
                <a:cubicBezTo>
                  <a:pt x="1722" y="863"/>
                  <a:pt x="1635" y="831"/>
                  <a:pt x="1591" y="813"/>
                </a:cubicBezTo>
                <a:cubicBezTo>
                  <a:pt x="1577" y="765"/>
                  <a:pt x="1552" y="660"/>
                  <a:pt x="1530" y="572"/>
                </a:cubicBezTo>
                <a:cubicBezTo>
                  <a:pt x="1460" y="295"/>
                  <a:pt x="1416" y="121"/>
                  <a:pt x="1366" y="52"/>
                </a:cubicBezTo>
                <a:cubicBezTo>
                  <a:pt x="1347" y="26"/>
                  <a:pt x="1300" y="1"/>
                  <a:pt x="1268" y="1"/>
                </a:cubicBezTo>
                <a:close/>
              </a:path>
            </a:pathLst>
          </a:custGeom>
          <a:solidFill>
            <a:schemeClr val="dk1"/>
          </a:solidFill>
          <a:ln>
            <a:noFill/>
          </a:ln>
        </p:spPr>
        <p:txBody>
          <a:bodyPr spcFirstLastPara="1" wrap="square" lIns="121889" tIns="121889" rIns="121889" bIns="121889"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01465598"/>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4DEDC06-782C-4AFC-9B6A-26BC50473AE6}"/>
              </a:ext>
            </a:extLst>
          </p:cNvPr>
          <p:cNvSpPr>
            <a:spLocks noGrp="1" noChangeArrowheads="1"/>
          </p:cNvSpPr>
          <p:nvPr>
            <p:ph type="dt" sz="half" idx="10"/>
          </p:nvPr>
        </p:nvSpPr>
        <p:spPr>
          <a:ln/>
        </p:spPr>
        <p:txBody>
          <a:bodyPr lIns="91432" tIns="45718" rIns="91432" bIns="45718"/>
          <a:lstStyle>
            <a:lvl1pPr>
              <a:defRPr/>
            </a:lvl1pPr>
          </a:lstStyle>
          <a:p>
            <a:pPr>
              <a:defRPr/>
            </a:pPr>
            <a:endParaRPr lang="en-US"/>
          </a:p>
        </p:txBody>
      </p:sp>
      <p:sp>
        <p:nvSpPr>
          <p:cNvPr id="5" name="Rectangle 5">
            <a:extLst>
              <a:ext uri="{FF2B5EF4-FFF2-40B4-BE49-F238E27FC236}">
                <a16:creationId xmlns:a16="http://schemas.microsoft.com/office/drawing/2014/main" xmlns="" id="{95CEC7AF-EC5C-458A-A337-699E90EA3B43}"/>
              </a:ext>
            </a:extLst>
          </p:cNvPr>
          <p:cNvSpPr>
            <a:spLocks noGrp="1" noChangeArrowheads="1"/>
          </p:cNvSpPr>
          <p:nvPr>
            <p:ph type="ftr" sz="quarter" idx="11"/>
          </p:nvPr>
        </p:nvSpPr>
        <p:spPr>
          <a:ln/>
        </p:spPr>
        <p:txBody>
          <a:bodyPr lIns="91432" tIns="45718" rIns="91432" bIns="45718"/>
          <a:lstStyle>
            <a:lvl1pPr>
              <a:defRPr/>
            </a:lvl1pPr>
          </a:lstStyle>
          <a:p>
            <a:pPr>
              <a:defRPr/>
            </a:pPr>
            <a:endParaRPr lang="en-US"/>
          </a:p>
        </p:txBody>
      </p:sp>
      <p:sp>
        <p:nvSpPr>
          <p:cNvPr id="6" name="Rectangle 6">
            <a:extLst>
              <a:ext uri="{FF2B5EF4-FFF2-40B4-BE49-F238E27FC236}">
                <a16:creationId xmlns:a16="http://schemas.microsoft.com/office/drawing/2014/main" xmlns="" id="{EBDBA08A-33F2-4A9C-9D41-E45285848AD2}"/>
              </a:ext>
            </a:extLst>
          </p:cNvPr>
          <p:cNvSpPr>
            <a:spLocks noGrp="1" noChangeArrowheads="1"/>
          </p:cNvSpPr>
          <p:nvPr>
            <p:ph type="sldNum" sz="quarter" idx="12"/>
          </p:nvPr>
        </p:nvSpPr>
        <p:spPr>
          <a:ln/>
        </p:spPr>
        <p:txBody>
          <a:bodyPr lIns="91432" tIns="45718" rIns="91432" bIns="45718"/>
          <a:lstStyle>
            <a:lvl1pPr>
              <a:defRPr/>
            </a:lvl1pPr>
          </a:lstStyle>
          <a:p>
            <a:fld id="{2A6F3D4A-32DC-477B-A1B4-2D988E458AB9}" type="slidenum">
              <a:rPr lang="en-US" altLang="en-US"/>
              <a:pPr/>
              <a:t>‹#›</a:t>
            </a:fld>
            <a:endParaRPr lang="en-US" altLang="en-US"/>
          </a:p>
        </p:txBody>
      </p:sp>
    </p:spTree>
    <p:extLst>
      <p:ext uri="{BB962C8B-B14F-4D97-AF65-F5344CB8AC3E}">
        <p14:creationId xmlns:p14="http://schemas.microsoft.com/office/powerpoint/2010/main" val="262358853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60F51E2-6110-42B6-AD1C-2A061E700915}"/>
              </a:ext>
            </a:extLst>
          </p:cNvPr>
          <p:cNvSpPr>
            <a:spLocks noGrp="1"/>
          </p:cNvSpPr>
          <p:nvPr>
            <p:ph type="dt" sz="half" idx="10"/>
          </p:nvPr>
        </p:nvSpPr>
        <p:spPr/>
        <p:txBody>
          <a:bodyPr/>
          <a:lstStyle/>
          <a:p>
            <a:fld id="{851456EF-EDA7-466D-90A9-97D47B7037CB}"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93108836"/>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147535A-CA5C-4FEB-8741-595DAEBF8813}"/>
              </a:ext>
            </a:extLst>
          </p:cNvPr>
          <p:cNvSpPr>
            <a:spLocks noGrp="1"/>
          </p:cNvSpPr>
          <p:nvPr>
            <p:ph type="dt" sz="half" idx="10"/>
          </p:nvPr>
        </p:nvSpPr>
        <p:spPr/>
        <p:txBody>
          <a:bodyPr/>
          <a:lstStyle/>
          <a:p>
            <a:fld id="{851456EF-EDA7-466D-90A9-97D47B7037CB}"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50097180"/>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05127F-20D8-4068-878F-48890575BF37}"/>
              </a:ext>
            </a:extLst>
          </p:cNvPr>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B98F518-0D22-4132-8C68-ED1D54680E2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A1F2D2F-B897-46FD-A83C-A03ED06B7A11}"/>
              </a:ext>
            </a:extLst>
          </p:cNvPr>
          <p:cNvSpPr>
            <a:spLocks noGrp="1"/>
          </p:cNvSpPr>
          <p:nvPr>
            <p:ph type="dt" sz="half" idx="10"/>
          </p:nvPr>
        </p:nvSpPr>
        <p:spPr/>
        <p:txBody>
          <a:bodyPr/>
          <a:lstStyle/>
          <a:p>
            <a:fld id="{851456EF-EDA7-466D-90A9-97D47B7037CB}"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69422265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6315400-E657-44A6-9431-0775D1338014}"/>
              </a:ext>
            </a:extLst>
          </p:cNvPr>
          <p:cNvSpPr>
            <a:spLocks noGrp="1"/>
          </p:cNvSpPr>
          <p:nvPr>
            <p:ph type="dt" sz="half" idx="10"/>
          </p:nvPr>
        </p:nvSpPr>
        <p:spPr/>
        <p:txBody>
          <a:bodyPr/>
          <a:lstStyle/>
          <a:p>
            <a:fld id="{851456EF-EDA7-466D-90A9-97D47B7037CB}" type="datetimeFigureOut">
              <a:rPr lang="zh-CN" altLang="en-US" smtClean="0"/>
              <a:t>2022/9/23</a:t>
            </a:fld>
            <a:endParaRPr lang="zh-CN" altLang="en-US"/>
          </a:p>
        </p:txBody>
      </p:sp>
      <p:sp>
        <p:nvSpPr>
          <p:cNvPr id="6" name="页脚占位符 5">
            <a:extLst>
              <a:ext uri="{FF2B5EF4-FFF2-40B4-BE49-F238E27FC236}">
                <a16:creationId xmlns:a16="http://schemas.microsoft.com/office/drawing/2014/main" xmlns=""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57144563"/>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BA08BC7-5813-4F8F-A400-9C517B3D3C9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2A17C35-FA6D-40CF-817E-CED56FC47449}"/>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6C908C43-40B8-47E0-BEE5-4D569B395DA2}"/>
              </a:ext>
            </a:extLst>
          </p:cNvPr>
          <p:cNvSpPr>
            <a:spLocks noGrp="1"/>
          </p:cNvSpPr>
          <p:nvPr>
            <p:ph type="dt" sz="half" idx="10"/>
          </p:nvPr>
        </p:nvSpPr>
        <p:spPr/>
        <p:txBody>
          <a:bodyPr/>
          <a:lstStyle/>
          <a:p>
            <a:fld id="{851456EF-EDA7-466D-90A9-97D47B7037CB}" type="datetimeFigureOut">
              <a:rPr lang="zh-CN" altLang="en-US" smtClean="0"/>
              <a:t>2022/9/23</a:t>
            </a:fld>
            <a:endParaRPr lang="zh-CN" altLang="en-US"/>
          </a:p>
        </p:txBody>
      </p:sp>
      <p:sp>
        <p:nvSpPr>
          <p:cNvPr id="8" name="页脚占位符 7">
            <a:extLst>
              <a:ext uri="{FF2B5EF4-FFF2-40B4-BE49-F238E27FC236}">
                <a16:creationId xmlns:a16="http://schemas.microsoft.com/office/drawing/2014/main" xmlns=""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41201540"/>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5DAC134-AFFB-4EBC-8577-3763C77156F6}"/>
              </a:ext>
            </a:extLst>
          </p:cNvPr>
          <p:cNvSpPr>
            <a:spLocks noGrp="1"/>
          </p:cNvSpPr>
          <p:nvPr>
            <p:ph type="dt" sz="half" idx="10"/>
          </p:nvPr>
        </p:nvSpPr>
        <p:spPr/>
        <p:txBody>
          <a:bodyPr/>
          <a:lstStyle/>
          <a:p>
            <a:fld id="{851456EF-EDA7-466D-90A9-97D47B7037CB}" type="datetimeFigureOut">
              <a:rPr lang="zh-CN" altLang="en-US" smtClean="0"/>
              <a:t>2022/9/23</a:t>
            </a:fld>
            <a:endParaRPr lang="zh-CN" altLang="en-US"/>
          </a:p>
        </p:txBody>
      </p:sp>
      <p:sp>
        <p:nvSpPr>
          <p:cNvPr id="4" name="页脚占位符 3">
            <a:extLst>
              <a:ext uri="{FF2B5EF4-FFF2-40B4-BE49-F238E27FC236}">
                <a16:creationId xmlns:a16="http://schemas.microsoft.com/office/drawing/2014/main" xmlns=""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559320896"/>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8FB671-D110-4C75-BC20-D71012F4A82D}"/>
              </a:ext>
            </a:extLst>
          </p:cNvPr>
          <p:cNvSpPr>
            <a:spLocks noGrp="1"/>
          </p:cNvSpPr>
          <p:nvPr>
            <p:ph type="dt" sz="half" idx="10"/>
          </p:nvPr>
        </p:nvSpPr>
        <p:spPr/>
        <p:txBody>
          <a:bodyPr/>
          <a:lstStyle/>
          <a:p>
            <a:fld id="{851456EF-EDA7-466D-90A9-97D47B7037CB}" type="datetimeFigureOut">
              <a:rPr lang="zh-CN" altLang="en-US" smtClean="0"/>
              <a:t>2022/9/23</a:t>
            </a:fld>
            <a:endParaRPr lang="zh-CN" altLang="en-US"/>
          </a:p>
        </p:txBody>
      </p:sp>
      <p:sp>
        <p:nvSpPr>
          <p:cNvPr id="3" name="页脚占位符 2">
            <a:extLst>
              <a:ext uri="{FF2B5EF4-FFF2-40B4-BE49-F238E27FC236}">
                <a16:creationId xmlns:a16="http://schemas.microsoft.com/office/drawing/2014/main" xmlns=""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47849652"/>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DAD1967-9EA4-49D8-B47A-A4928B9BDA0F}"/>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B30B7C7-9F69-405B-A724-A56FFE8CF0D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5A3FB0E-9CF1-484B-B4E7-EDED727E82EA}"/>
              </a:ext>
            </a:extLst>
          </p:cNvPr>
          <p:cNvSpPr>
            <a:spLocks noGrp="1"/>
          </p:cNvSpPr>
          <p:nvPr>
            <p:ph type="dt" sz="half" idx="10"/>
          </p:nvPr>
        </p:nvSpPr>
        <p:spPr/>
        <p:txBody>
          <a:bodyPr/>
          <a:lstStyle/>
          <a:p>
            <a:fld id="{851456EF-EDA7-466D-90A9-97D47B7037CB}" type="datetimeFigureOut">
              <a:rPr lang="zh-CN" altLang="en-US" smtClean="0"/>
              <a:t>2022/9/23</a:t>
            </a:fld>
            <a:endParaRPr lang="zh-CN" altLang="en-US"/>
          </a:p>
        </p:txBody>
      </p:sp>
      <p:sp>
        <p:nvSpPr>
          <p:cNvPr id="6" name="页脚占位符 5">
            <a:extLst>
              <a:ext uri="{FF2B5EF4-FFF2-40B4-BE49-F238E27FC236}">
                <a16:creationId xmlns:a16="http://schemas.microsoft.com/office/drawing/2014/main" xmlns=""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89649659"/>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37281FE-6EDA-43D6-9015-553BF16EDF83}"/>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xmlns="" id="{D30C39A6-BBC0-4016-B558-EF17FDE3498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C7275C6-0447-48E4-871A-D2274E6D9624}"/>
              </a:ext>
            </a:extLst>
          </p:cNvPr>
          <p:cNvSpPr>
            <a:spLocks noGrp="1"/>
          </p:cNvSpPr>
          <p:nvPr>
            <p:ph type="dt" sz="half" idx="10"/>
          </p:nvPr>
        </p:nvSpPr>
        <p:spPr/>
        <p:txBody>
          <a:bodyPr/>
          <a:lstStyle/>
          <a:p>
            <a:fld id="{851456EF-EDA7-466D-90A9-97D47B7037CB}" type="datetimeFigureOut">
              <a:rPr lang="zh-CN" altLang="en-US" smtClean="0"/>
              <a:t>2022/9/23</a:t>
            </a:fld>
            <a:endParaRPr lang="zh-CN" altLang="en-US"/>
          </a:p>
        </p:txBody>
      </p:sp>
      <p:sp>
        <p:nvSpPr>
          <p:cNvPr id="6" name="页脚占位符 5">
            <a:extLst>
              <a:ext uri="{FF2B5EF4-FFF2-40B4-BE49-F238E27FC236}">
                <a16:creationId xmlns:a16="http://schemas.microsoft.com/office/drawing/2014/main" xmlns=""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62315860"/>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90967AC-5B2E-4CE5-B02B-28F41E919F81}"/>
              </a:ext>
            </a:extLst>
          </p:cNvPr>
          <p:cNvSpPr>
            <a:spLocks noGrp="1"/>
          </p:cNvSpPr>
          <p:nvPr>
            <p:ph type="dt" sz="half" idx="10"/>
          </p:nvPr>
        </p:nvSpPr>
        <p:spPr/>
        <p:txBody>
          <a:bodyPr/>
          <a:lstStyle/>
          <a:p>
            <a:fld id="{851456EF-EDA7-466D-90A9-97D47B7037CB}"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55108375"/>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F2B3E7E-5BF0-4A59-8E75-85A611782CBE}"/>
              </a:ext>
            </a:extLst>
          </p:cNvPr>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8194D29-58BB-4975-B376-EF1A5BC29E8C}"/>
              </a:ext>
            </a:extLst>
          </p:cNvPr>
          <p:cNvSpPr>
            <a:spLocks noGrp="1"/>
          </p:cNvSpPr>
          <p:nvPr>
            <p:ph type="body" orient="vert" idx="1"/>
          </p:nvPr>
        </p:nvSpPr>
        <p:spPr>
          <a:xfrm>
            <a:off x="838203" y="365130"/>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08C711-39DA-4EF0-8F62-5B958554AD34}"/>
              </a:ext>
            </a:extLst>
          </p:cNvPr>
          <p:cNvSpPr>
            <a:spLocks noGrp="1"/>
          </p:cNvSpPr>
          <p:nvPr>
            <p:ph type="dt" sz="half" idx="10"/>
          </p:nvPr>
        </p:nvSpPr>
        <p:spPr/>
        <p:txBody>
          <a:bodyPr/>
          <a:lstStyle/>
          <a:p>
            <a:fld id="{851456EF-EDA7-466D-90A9-97D47B7037CB}"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214397"/>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8441687" y="2"/>
            <a:ext cx="3750316" cy="3985676"/>
          </a:xfrm>
          <a:custGeom>
            <a:avLst/>
            <a:gdLst>
              <a:gd name="connsiteX0" fmla="*/ 0 w 3750316"/>
              <a:gd name="connsiteY0" fmla="*/ 0 h 3985676"/>
              <a:gd name="connsiteX1" fmla="*/ 3750315 w 3750316"/>
              <a:gd name="connsiteY1" fmla="*/ 0 h 3985676"/>
              <a:gd name="connsiteX2" fmla="*/ 3750316 w 3750316"/>
              <a:gd name="connsiteY2" fmla="*/ 2112432 h 3985676"/>
              <a:gd name="connsiteX3" fmla="*/ 3706366 w 3750316"/>
              <a:gd name="connsiteY3" fmla="*/ 2159832 h 3985676"/>
              <a:gd name="connsiteX4" fmla="*/ 1290736 w 3750316"/>
              <a:gd name="connsiteY4" fmla="*/ 3985676 h 3985676"/>
              <a:gd name="connsiteX5" fmla="*/ 336297 w 3750316"/>
              <a:gd name="connsiteY5" fmla="*/ 1205301 h 39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316" h="3985676">
                <a:moveTo>
                  <a:pt x="0" y="0"/>
                </a:moveTo>
                <a:lnTo>
                  <a:pt x="3750315" y="0"/>
                </a:lnTo>
                <a:lnTo>
                  <a:pt x="3750316" y="2112432"/>
                </a:lnTo>
                <a:lnTo>
                  <a:pt x="3706366" y="2159832"/>
                </a:lnTo>
                <a:cubicBezTo>
                  <a:pt x="3015456" y="2882747"/>
                  <a:pt x="2267396" y="3548512"/>
                  <a:pt x="1290736" y="3985676"/>
                </a:cubicBezTo>
                <a:cubicBezTo>
                  <a:pt x="901152" y="3087460"/>
                  <a:pt x="606817" y="2151142"/>
                  <a:pt x="336297" y="1205301"/>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9562100"/>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xmlns=""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xmlns=""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389372882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45212"/>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3699720898"/>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7" y="342800"/>
            <a:ext cx="1521580" cy="359015"/>
          </a:xfrm>
          <a:prstGeom prst="rect">
            <a:avLst/>
          </a:prstGeom>
          <a:noFill/>
        </p:spPr>
        <p:txBody>
          <a:bodyPr wrap="none" lIns="91436" tIns="45722" rIns="91436" bIns="45722">
            <a:spAutoFit/>
          </a:bodyPr>
          <a:lstStyle/>
          <a:p>
            <a:pPr defTabSz="914280">
              <a:defRPr/>
            </a:pPr>
            <a:r>
              <a:rPr lang="zh-CN" altLang="en-US" sz="1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8" y="619995"/>
            <a:ext cx="1706461" cy="277004"/>
          </a:xfrm>
          <a:prstGeom prst="rect">
            <a:avLst/>
          </a:prstGeom>
          <a:noFill/>
        </p:spPr>
        <p:txBody>
          <a:bodyPr wrap="none" lIns="91436" tIns="45722" rIns="91436" bIns="45722">
            <a:spAutoFit/>
          </a:bodyPr>
          <a:lstStyle/>
          <a:p>
            <a:pPr defTabSz="91428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anchor="ctr"/>
          <a:lstStyle/>
          <a:p>
            <a:pPr algn="ctr" defTabSz="914280">
              <a:defRPr/>
            </a:pPr>
            <a:endParaRPr lang="zh-CN" altLang="en-US" sz="1900"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2022/9/23</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4162269499"/>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931459"/>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14842"/>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26">
            <a:off x="3483000" y="3204548"/>
            <a:ext cx="5226000" cy="6044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a:lnSpc>
                <a:spcPct val="100000"/>
              </a:lnSpc>
              <a:spcBef>
                <a:spcPts val="0"/>
              </a:spcBef>
              <a:spcAft>
                <a:spcPts val="0"/>
              </a:spcAft>
              <a:buSzPts val="1400"/>
              <a:buNone/>
              <a:defRPr sz="2100">
                <a:latin typeface="Quicksand"/>
                <a:ea typeface="Quicksand"/>
                <a:cs typeface="Quicksand"/>
                <a:sym typeface="Quicksan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172200" y="313600"/>
            <a:ext cx="7847600" cy="3033600"/>
          </a:xfrm>
          <a:prstGeom prst="rect">
            <a:avLst/>
          </a:prstGeom>
        </p:spPr>
        <p:txBody>
          <a:bodyPr spcFirstLastPara="1" wrap="square" lIns="121892" tIns="121892" rIns="121892" bIns="121892" anchor="t" anchorCtr="0">
            <a:noAutofit/>
          </a:bodyPr>
          <a:lstStyle>
            <a:lvl1pPr lvl="0" rtl="0">
              <a:spcBef>
                <a:spcPts val="0"/>
              </a:spcBef>
              <a:spcAft>
                <a:spcPts val="0"/>
              </a:spcAft>
              <a:buSzPts val="5200"/>
              <a:buNone/>
              <a:defRPr sz="8000">
                <a:latin typeface="Pompiere"/>
                <a:ea typeface="Pompiere"/>
                <a:cs typeface="Pompiere"/>
                <a:sym typeface="Pompiere"/>
              </a:defRPr>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grpSp>
        <p:nvGrpSpPr>
          <p:cNvPr id="11" name="Google Shape;11;p2"/>
          <p:cNvGrpSpPr/>
          <p:nvPr/>
        </p:nvGrpSpPr>
        <p:grpSpPr>
          <a:xfrm>
            <a:off x="-521861" y="-458492"/>
            <a:ext cx="13155109" cy="7488872"/>
            <a:chOff x="-391396" y="-343869"/>
            <a:chExt cx="9866332" cy="5616654"/>
          </a:xfrm>
        </p:grpSpPr>
        <p:sp>
          <p:nvSpPr>
            <p:cNvPr id="12" name="Google Shape;12;p2"/>
            <p:cNvSpPr/>
            <p:nvPr/>
          </p:nvSpPr>
          <p:spPr>
            <a:xfrm>
              <a:off x="-391396" y="-343869"/>
              <a:ext cx="1442755" cy="1443997"/>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3" name="Google Shape;13;p2"/>
            <p:cNvSpPr/>
            <p:nvPr/>
          </p:nvSpPr>
          <p:spPr>
            <a:xfrm>
              <a:off x="96144" y="122226"/>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14" name="Google Shape;14;p2"/>
            <p:cNvGrpSpPr/>
            <p:nvPr/>
          </p:nvGrpSpPr>
          <p:grpSpPr>
            <a:xfrm>
              <a:off x="149337" y="1244109"/>
              <a:ext cx="361279" cy="469480"/>
              <a:chOff x="747262" y="3262971"/>
              <a:chExt cx="361279" cy="469480"/>
            </a:xfrm>
          </p:grpSpPr>
          <p:sp>
            <p:nvSpPr>
              <p:cNvPr id="15" name="Google Shape;15;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6" name="Google Shape;16;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7" name="Google Shape;17;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8" name="Google Shape;18;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9" name="Google Shape;19;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0" name="Google Shape;20;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1" name="Google Shape;21;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22" name="Google Shape;22;p2"/>
            <p:cNvSpPr/>
            <p:nvPr/>
          </p:nvSpPr>
          <p:spPr>
            <a:xfrm>
              <a:off x="7653356" y="288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3" name="Google Shape;23;p2"/>
            <p:cNvSpPr/>
            <p:nvPr/>
          </p:nvSpPr>
          <p:spPr>
            <a:xfrm>
              <a:off x="-1" y="3991757"/>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24" name="Google Shape;24;p2"/>
            <p:cNvGrpSpPr/>
            <p:nvPr/>
          </p:nvGrpSpPr>
          <p:grpSpPr>
            <a:xfrm>
              <a:off x="8714907" y="1538968"/>
              <a:ext cx="294680" cy="347229"/>
              <a:chOff x="1935832" y="4517593"/>
              <a:chExt cx="294680" cy="347229"/>
            </a:xfrm>
          </p:grpSpPr>
          <p:sp>
            <p:nvSpPr>
              <p:cNvPr id="25" name="Google Shape;25;p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6" name="Google Shape;26;p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7" name="Google Shape;27;p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8" name="Google Shape;28;p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9" name="Google Shape;29;p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 name="Google Shape;30;p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1" name="Google Shape;31;p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2" name="Google Shape;32;p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33" name="Google Shape;33;p2"/>
            <p:cNvSpPr/>
            <p:nvPr/>
          </p:nvSpPr>
          <p:spPr>
            <a:xfrm>
              <a:off x="8121593" y="39342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4" name="Google Shape;34;p2"/>
            <p:cNvSpPr/>
            <p:nvPr/>
          </p:nvSpPr>
          <p:spPr>
            <a:xfrm>
              <a:off x="361544" y="3656192"/>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35" name="Google Shape;35;p2"/>
            <p:cNvGrpSpPr/>
            <p:nvPr/>
          </p:nvGrpSpPr>
          <p:grpSpPr>
            <a:xfrm>
              <a:off x="1118939" y="3656208"/>
              <a:ext cx="489369" cy="387554"/>
              <a:chOff x="4327389" y="4051033"/>
              <a:chExt cx="489369" cy="387554"/>
            </a:xfrm>
          </p:grpSpPr>
          <p:sp>
            <p:nvSpPr>
              <p:cNvPr id="36" name="Google Shape;36;p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7" name="Google Shape;37;p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8" name="Google Shape;38;p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9" name="Google Shape;39;p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0" name="Google Shape;40;p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1" name="Google Shape;41;p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 name="Google Shape;42;p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43" name="Google Shape;43;p2"/>
            <p:cNvSpPr/>
            <p:nvPr/>
          </p:nvSpPr>
          <p:spPr>
            <a:xfrm>
              <a:off x="7903785" y="3875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4" name="Google Shape;44;p2"/>
            <p:cNvSpPr/>
            <p:nvPr/>
          </p:nvSpPr>
          <p:spPr>
            <a:xfrm>
              <a:off x="7373073" y="4218136"/>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45" name="Google Shape;45;p2"/>
            <p:cNvGrpSpPr/>
            <p:nvPr/>
          </p:nvGrpSpPr>
          <p:grpSpPr>
            <a:xfrm>
              <a:off x="8498212" y="3375609"/>
              <a:ext cx="361279" cy="469480"/>
              <a:chOff x="747262" y="3262971"/>
              <a:chExt cx="361279" cy="469480"/>
            </a:xfrm>
          </p:grpSpPr>
          <p:sp>
            <p:nvSpPr>
              <p:cNvPr id="46" name="Google Shape;46;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7" name="Google Shape;47;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8" name="Google Shape;48;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9" name="Google Shape;49;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50" name="Google Shape;50;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51" name="Google Shape;51;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52" name="Google Shape;52;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grpSp>
    </p:spTree>
    <p:extLst>
      <p:ext uri="{BB962C8B-B14F-4D97-AF65-F5344CB8AC3E}">
        <p14:creationId xmlns:p14="http://schemas.microsoft.com/office/powerpoint/2010/main" val="23766283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425541" y="5805358"/>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 name="Google Shape;79;p4"/>
          <p:cNvSpPr txBox="1">
            <a:spLocks noGrp="1"/>
          </p:cNvSpPr>
          <p:nvPr>
            <p:ph type="title"/>
          </p:nvPr>
        </p:nvSpPr>
        <p:spPr>
          <a:xfrm>
            <a:off x="960000" y="720000"/>
            <a:ext cx="10272000" cy="846000"/>
          </a:xfrm>
          <a:prstGeom prst="rect">
            <a:avLst/>
          </a:prstGeom>
        </p:spPr>
        <p:txBody>
          <a:bodyPr spcFirstLastPara="1" wrap="square" lIns="121892" tIns="121892" rIns="121892" bIns="121892"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0" name="Google Shape;80;p4"/>
          <p:cNvSpPr txBox="1">
            <a:spLocks noGrp="1"/>
          </p:cNvSpPr>
          <p:nvPr>
            <p:ph type="body" idx="1"/>
          </p:nvPr>
        </p:nvSpPr>
        <p:spPr>
          <a:xfrm>
            <a:off x="2894400" y="1852033"/>
            <a:ext cx="6403200" cy="4286000"/>
          </a:xfrm>
          <a:prstGeom prst="rect">
            <a:avLst/>
          </a:prstGeom>
        </p:spPr>
        <p:txBody>
          <a:bodyPr spcFirstLastPara="1" wrap="square" lIns="121892" tIns="121892" rIns="121892" bIns="121892" anchor="t" anchorCtr="0">
            <a:noAutofit/>
          </a:bodyPr>
          <a:lstStyle>
            <a:lvl1pPr marL="609555" lvl="0" indent="-423301" rtl="0">
              <a:lnSpc>
                <a:spcPct val="115000"/>
              </a:lnSpc>
              <a:spcBef>
                <a:spcPts val="0"/>
              </a:spcBef>
              <a:spcAft>
                <a:spcPts val="0"/>
              </a:spcAft>
              <a:buClr>
                <a:schemeClr val="lt2"/>
              </a:buClr>
              <a:buSzPts val="1400"/>
              <a:buChar char="●"/>
              <a:defRPr/>
            </a:lvl1pPr>
            <a:lvl2pPr marL="1219110" lvl="1" indent="-393671" rtl="0">
              <a:lnSpc>
                <a:spcPct val="115000"/>
              </a:lnSpc>
              <a:spcBef>
                <a:spcPts val="0"/>
              </a:spcBef>
              <a:spcAft>
                <a:spcPts val="0"/>
              </a:spcAft>
              <a:buSzPts val="1050"/>
              <a:buChar char="○"/>
              <a:defRPr sz="1500"/>
            </a:lvl2pPr>
            <a:lvl3pPr marL="1828664" lvl="2" indent="-393671" rtl="0">
              <a:lnSpc>
                <a:spcPct val="115000"/>
              </a:lnSpc>
              <a:spcBef>
                <a:spcPts val="2133"/>
              </a:spcBef>
              <a:spcAft>
                <a:spcPts val="0"/>
              </a:spcAft>
              <a:buSzPts val="1050"/>
              <a:buChar char="■"/>
              <a:defRPr sz="1500"/>
            </a:lvl3pPr>
            <a:lvl4pPr marL="2438218" lvl="3" indent="-393671" rtl="0">
              <a:lnSpc>
                <a:spcPct val="115000"/>
              </a:lnSpc>
              <a:spcBef>
                <a:spcPts val="2133"/>
              </a:spcBef>
              <a:spcAft>
                <a:spcPts val="0"/>
              </a:spcAft>
              <a:buSzPts val="1050"/>
              <a:buChar char="●"/>
              <a:defRPr sz="1500"/>
            </a:lvl4pPr>
            <a:lvl5pPr marL="3047772" lvl="4" indent="-393671" rtl="0">
              <a:lnSpc>
                <a:spcPct val="115000"/>
              </a:lnSpc>
              <a:spcBef>
                <a:spcPts val="2133"/>
              </a:spcBef>
              <a:spcAft>
                <a:spcPts val="0"/>
              </a:spcAft>
              <a:buSzPts val="1050"/>
              <a:buChar char="○"/>
              <a:defRPr sz="1500"/>
            </a:lvl5pPr>
            <a:lvl6pPr marL="3657327" lvl="5" indent="-393671" rtl="0">
              <a:lnSpc>
                <a:spcPct val="115000"/>
              </a:lnSpc>
              <a:spcBef>
                <a:spcPts val="2133"/>
              </a:spcBef>
              <a:spcAft>
                <a:spcPts val="0"/>
              </a:spcAft>
              <a:buSzPts val="1050"/>
              <a:buChar char="■"/>
              <a:defRPr sz="1500"/>
            </a:lvl6pPr>
            <a:lvl7pPr marL="4266880" lvl="6" indent="-393671" rtl="0">
              <a:lnSpc>
                <a:spcPct val="115000"/>
              </a:lnSpc>
              <a:spcBef>
                <a:spcPts val="2133"/>
              </a:spcBef>
              <a:spcAft>
                <a:spcPts val="0"/>
              </a:spcAft>
              <a:buSzPts val="1050"/>
              <a:buChar char="●"/>
              <a:defRPr sz="1500"/>
            </a:lvl7pPr>
            <a:lvl8pPr marL="4876435" lvl="7" indent="-393671" rtl="0">
              <a:lnSpc>
                <a:spcPct val="115000"/>
              </a:lnSpc>
              <a:spcBef>
                <a:spcPts val="2133"/>
              </a:spcBef>
              <a:spcAft>
                <a:spcPts val="0"/>
              </a:spcAft>
              <a:buSzPts val="1050"/>
              <a:buChar char="○"/>
              <a:defRPr sz="1500"/>
            </a:lvl8pPr>
            <a:lvl9pPr marL="5485990" lvl="8" indent="-393671" rtl="0">
              <a:lnSpc>
                <a:spcPct val="115000"/>
              </a:lnSpc>
              <a:spcBef>
                <a:spcPts val="2133"/>
              </a:spcBef>
              <a:spcAft>
                <a:spcPts val="2133"/>
              </a:spcAft>
              <a:buSzPts val="1050"/>
              <a:buChar char="■"/>
              <a:defRPr sz="1500"/>
            </a:lvl9pPr>
          </a:lstStyle>
          <a:p>
            <a:endParaRPr/>
          </a:p>
        </p:txBody>
      </p:sp>
      <p:sp>
        <p:nvSpPr>
          <p:cNvPr id="81" name="Google Shape;81;p4"/>
          <p:cNvSpPr/>
          <p:nvPr/>
        </p:nvSpPr>
        <p:spPr>
          <a:xfrm>
            <a:off x="1577183" y="-640685"/>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 name="Google Shape;82;p4"/>
          <p:cNvSpPr/>
          <p:nvPr/>
        </p:nvSpPr>
        <p:spPr>
          <a:xfrm>
            <a:off x="1697247" y="-276369"/>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 name="Google Shape;83;p4"/>
          <p:cNvSpPr/>
          <p:nvPr/>
        </p:nvSpPr>
        <p:spPr>
          <a:xfrm>
            <a:off x="53599" y="-178058"/>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4" name="Google Shape;84;p4"/>
          <p:cNvSpPr/>
          <p:nvPr/>
        </p:nvSpPr>
        <p:spPr>
          <a:xfrm>
            <a:off x="10207101" y="209269"/>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5" name="Google Shape;85;p4"/>
          <p:cNvSpPr/>
          <p:nvPr/>
        </p:nvSpPr>
        <p:spPr>
          <a:xfrm>
            <a:off x="-180540" y="2776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86" name="Google Shape;86;p4"/>
          <p:cNvGrpSpPr/>
          <p:nvPr/>
        </p:nvGrpSpPr>
        <p:grpSpPr>
          <a:xfrm>
            <a:off x="11589877" y="1064827"/>
            <a:ext cx="392907" cy="462972"/>
            <a:chOff x="1935832" y="4517593"/>
            <a:chExt cx="294680" cy="347229"/>
          </a:xfrm>
        </p:grpSpPr>
        <p:sp>
          <p:nvSpPr>
            <p:cNvPr id="87" name="Google Shape;87;p4"/>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8" name="Google Shape;88;p4"/>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9" name="Google Shape;89;p4"/>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0" name="Google Shape;90;p4"/>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1" name="Google Shape;91;p4"/>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2" name="Google Shape;92;p4"/>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3" name="Google Shape;93;p4"/>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4" name="Google Shape;94;p4"/>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95" name="Google Shape;95;p4"/>
          <p:cNvSpPr/>
          <p:nvPr/>
        </p:nvSpPr>
        <p:spPr>
          <a:xfrm>
            <a:off x="-706528" y="1464752"/>
            <a:ext cx="1466775" cy="649576"/>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accent3"/>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6" name="Google Shape;96;p4"/>
          <p:cNvSpPr/>
          <p:nvPr/>
        </p:nvSpPr>
        <p:spPr>
          <a:xfrm>
            <a:off x="11492783" y="4145800"/>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accent3"/>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97" name="Google Shape;97;p4"/>
          <p:cNvSpPr/>
          <p:nvPr/>
        </p:nvSpPr>
        <p:spPr>
          <a:xfrm>
            <a:off x="11231993" y="52794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98" name="Google Shape;98;p4"/>
          <p:cNvGrpSpPr/>
          <p:nvPr/>
        </p:nvGrpSpPr>
        <p:grpSpPr>
          <a:xfrm>
            <a:off x="145455" y="5727345"/>
            <a:ext cx="652492" cy="516739"/>
            <a:chOff x="4327389" y="4051033"/>
            <a:chExt cx="489369" cy="387554"/>
          </a:xfrm>
        </p:grpSpPr>
        <p:sp>
          <p:nvSpPr>
            <p:cNvPr id="99" name="Google Shape;99;p4"/>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0" name="Google Shape;100;p4"/>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1" name="Google Shape;101;p4"/>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2" name="Google Shape;102;p4"/>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3" name="Google Shape;103;p4"/>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4" name="Google Shape;104;p4"/>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5" name="Google Shape;105;p4"/>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106" name="Google Shape;106;p4"/>
          <p:cNvSpPr/>
          <p:nvPr/>
        </p:nvSpPr>
        <p:spPr>
          <a:xfrm>
            <a:off x="388445" y="6204031"/>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107" name="Google Shape;107;p4"/>
          <p:cNvGrpSpPr/>
          <p:nvPr/>
        </p:nvGrpSpPr>
        <p:grpSpPr>
          <a:xfrm>
            <a:off x="1298686" y="6272664"/>
            <a:ext cx="481705" cy="625973"/>
            <a:chOff x="747262" y="3262971"/>
            <a:chExt cx="361279" cy="469480"/>
          </a:xfrm>
        </p:grpSpPr>
        <p:sp>
          <p:nvSpPr>
            <p:cNvPr id="108" name="Google Shape;108;p4"/>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09" name="Google Shape;109;p4"/>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10" name="Google Shape;110;p4"/>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11" name="Google Shape;111;p4"/>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12" name="Google Shape;112;p4"/>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13" name="Google Shape;113;p4"/>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14" name="Google Shape;114;p4"/>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13313501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960000" y="720000"/>
            <a:ext cx="10272000" cy="846000"/>
          </a:xfrm>
          <a:prstGeom prst="rect">
            <a:avLst/>
          </a:prstGeom>
        </p:spPr>
        <p:txBody>
          <a:bodyPr spcFirstLastPara="1" wrap="square" lIns="121892" tIns="121892" rIns="121892" bIns="121892"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9" name="Google Shape;139;p6"/>
          <p:cNvSpPr/>
          <p:nvPr/>
        </p:nvSpPr>
        <p:spPr>
          <a:xfrm>
            <a:off x="11269515" y="4807918"/>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0" name="Google Shape;140;p6"/>
          <p:cNvSpPr/>
          <p:nvPr/>
        </p:nvSpPr>
        <p:spPr>
          <a:xfrm>
            <a:off x="10695977" y="-3126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1" name="Google Shape;141;p6"/>
          <p:cNvSpPr/>
          <p:nvPr/>
        </p:nvSpPr>
        <p:spPr>
          <a:xfrm>
            <a:off x="3615881" y="62925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2" name="Google Shape;142;p6"/>
          <p:cNvSpPr/>
          <p:nvPr/>
        </p:nvSpPr>
        <p:spPr>
          <a:xfrm>
            <a:off x="264578" y="-75280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3" name="Google Shape;143;p6"/>
          <p:cNvSpPr/>
          <p:nvPr/>
        </p:nvSpPr>
        <p:spPr>
          <a:xfrm>
            <a:off x="10454461" y="-131766"/>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144" name="Google Shape;144;p6"/>
          <p:cNvGrpSpPr/>
          <p:nvPr/>
        </p:nvGrpSpPr>
        <p:grpSpPr>
          <a:xfrm>
            <a:off x="173419" y="1452928"/>
            <a:ext cx="481705" cy="625973"/>
            <a:chOff x="747262" y="3262971"/>
            <a:chExt cx="361279" cy="469480"/>
          </a:xfrm>
        </p:grpSpPr>
        <p:sp>
          <p:nvSpPr>
            <p:cNvPr id="145" name="Google Shape;145;p6"/>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6" name="Google Shape;146;p6"/>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7" name="Google Shape;147;p6"/>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8" name="Google Shape;148;p6"/>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49" name="Google Shape;149;p6"/>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0" name="Google Shape;150;p6"/>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1" name="Google Shape;151;p6"/>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152" name="Google Shape;152;p6"/>
          <p:cNvSpPr/>
          <p:nvPr/>
        </p:nvSpPr>
        <p:spPr>
          <a:xfrm>
            <a:off x="4257101" y="6351369"/>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153" name="Google Shape;153;p6"/>
          <p:cNvGrpSpPr/>
          <p:nvPr/>
        </p:nvGrpSpPr>
        <p:grpSpPr>
          <a:xfrm>
            <a:off x="11633109" y="4554511"/>
            <a:ext cx="392907" cy="462972"/>
            <a:chOff x="1935832" y="4517593"/>
            <a:chExt cx="294680" cy="347229"/>
          </a:xfrm>
        </p:grpSpPr>
        <p:sp>
          <p:nvSpPr>
            <p:cNvPr id="154" name="Google Shape;154;p6"/>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5" name="Google Shape;155;p6"/>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6" name="Google Shape;156;p6"/>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7" name="Google Shape;157;p6"/>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8" name="Google Shape;158;p6"/>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59" name="Google Shape;159;p6"/>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60" name="Google Shape;160;p6"/>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61" name="Google Shape;161;p6"/>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162" name="Google Shape;162;p6"/>
          <p:cNvSpPr/>
          <p:nvPr/>
        </p:nvSpPr>
        <p:spPr>
          <a:xfrm>
            <a:off x="-49875" y="1971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163" name="Google Shape;163;p6"/>
          <p:cNvSpPr/>
          <p:nvPr/>
        </p:nvSpPr>
        <p:spPr>
          <a:xfrm>
            <a:off x="11389183" y="5335797"/>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Tree>
    <p:extLst>
      <p:ext uri="{BB962C8B-B14F-4D97-AF65-F5344CB8AC3E}">
        <p14:creationId xmlns:p14="http://schemas.microsoft.com/office/powerpoint/2010/main" val="1707494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5"/>
        <p:cNvGrpSpPr/>
        <p:nvPr/>
      </p:nvGrpSpPr>
      <p:grpSpPr>
        <a:xfrm>
          <a:off x="0" y="0"/>
          <a:ext cx="0" cy="0"/>
          <a:chOff x="0" y="0"/>
          <a:chExt cx="0" cy="0"/>
        </a:xfrm>
      </p:grpSpPr>
    </p:spTree>
    <p:extLst>
      <p:ext uri="{BB962C8B-B14F-4D97-AF65-F5344CB8AC3E}">
        <p14:creationId xmlns:p14="http://schemas.microsoft.com/office/powerpoint/2010/main" val="3493272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6"/>
        <p:cNvGrpSpPr/>
        <p:nvPr/>
      </p:nvGrpSpPr>
      <p:grpSpPr>
        <a:xfrm>
          <a:off x="0" y="0"/>
          <a:ext cx="0" cy="0"/>
          <a:chOff x="0" y="0"/>
          <a:chExt cx="0" cy="0"/>
        </a:xfrm>
      </p:grpSpPr>
      <p:sp>
        <p:nvSpPr>
          <p:cNvPr id="287" name="Google Shape;287;p13"/>
          <p:cNvSpPr txBox="1">
            <a:spLocks noGrp="1"/>
          </p:cNvSpPr>
          <p:nvPr>
            <p:ph type="title" hasCustomPrompt="1"/>
          </p:nvPr>
        </p:nvSpPr>
        <p:spPr>
          <a:xfrm rot="1897">
            <a:off x="1855356"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88" name="Google Shape;288;p13"/>
          <p:cNvSpPr txBox="1">
            <a:spLocks noGrp="1"/>
          </p:cNvSpPr>
          <p:nvPr>
            <p:ph type="title" idx="2"/>
          </p:nvPr>
        </p:nvSpPr>
        <p:spPr>
          <a:xfrm>
            <a:off x="960000"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9" name="Google Shape;289;p13"/>
          <p:cNvSpPr txBox="1">
            <a:spLocks noGrp="1"/>
          </p:cNvSpPr>
          <p:nvPr>
            <p:ph type="subTitle" idx="1"/>
          </p:nvPr>
        </p:nvSpPr>
        <p:spPr>
          <a:xfrm>
            <a:off x="960000"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 name="Google Shape;290;p13"/>
          <p:cNvSpPr txBox="1">
            <a:spLocks noGrp="1"/>
          </p:cNvSpPr>
          <p:nvPr>
            <p:ph type="title" idx="3" hasCustomPrompt="1"/>
          </p:nvPr>
        </p:nvSpPr>
        <p:spPr>
          <a:xfrm rot="1897">
            <a:off x="5371228"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1" name="Google Shape;291;p13"/>
          <p:cNvSpPr txBox="1">
            <a:spLocks noGrp="1"/>
          </p:cNvSpPr>
          <p:nvPr>
            <p:ph type="title" idx="4"/>
          </p:nvPr>
        </p:nvSpPr>
        <p:spPr>
          <a:xfrm>
            <a:off x="4475872"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2" name="Google Shape;292;p13"/>
          <p:cNvSpPr txBox="1">
            <a:spLocks noGrp="1"/>
          </p:cNvSpPr>
          <p:nvPr>
            <p:ph type="subTitle" idx="5"/>
          </p:nvPr>
        </p:nvSpPr>
        <p:spPr>
          <a:xfrm>
            <a:off x="4475868"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3" name="Google Shape;293;p13"/>
          <p:cNvSpPr txBox="1">
            <a:spLocks noGrp="1"/>
          </p:cNvSpPr>
          <p:nvPr>
            <p:ph type="title" idx="6" hasCustomPrompt="1"/>
          </p:nvPr>
        </p:nvSpPr>
        <p:spPr>
          <a:xfrm rot="1897">
            <a:off x="8887099"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4" name="Google Shape;294;p13"/>
          <p:cNvSpPr txBox="1">
            <a:spLocks noGrp="1"/>
          </p:cNvSpPr>
          <p:nvPr>
            <p:ph type="title" idx="7"/>
          </p:nvPr>
        </p:nvSpPr>
        <p:spPr>
          <a:xfrm>
            <a:off x="7991743"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5" name="Google Shape;295;p13"/>
          <p:cNvSpPr txBox="1">
            <a:spLocks noGrp="1"/>
          </p:cNvSpPr>
          <p:nvPr>
            <p:ph type="subTitle" idx="8"/>
          </p:nvPr>
        </p:nvSpPr>
        <p:spPr>
          <a:xfrm>
            <a:off x="7991736"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6" name="Google Shape;296;p13"/>
          <p:cNvSpPr txBox="1">
            <a:spLocks noGrp="1"/>
          </p:cNvSpPr>
          <p:nvPr>
            <p:ph type="title" idx="9"/>
          </p:nvPr>
        </p:nvSpPr>
        <p:spPr>
          <a:xfrm>
            <a:off x="960000" y="720000"/>
            <a:ext cx="10272000" cy="846000"/>
          </a:xfrm>
          <a:prstGeom prst="rect">
            <a:avLst/>
          </a:prstGeom>
        </p:spPr>
        <p:txBody>
          <a:bodyPr spcFirstLastPara="1" wrap="square" lIns="121892" tIns="121892" rIns="121892" bIns="121892"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7" name="Google Shape;297;p13"/>
          <p:cNvSpPr/>
          <p:nvPr/>
        </p:nvSpPr>
        <p:spPr>
          <a:xfrm>
            <a:off x="11459815" y="4197418"/>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98" name="Google Shape;298;p13"/>
          <p:cNvSpPr/>
          <p:nvPr/>
        </p:nvSpPr>
        <p:spPr>
          <a:xfrm>
            <a:off x="11459793" y="39701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99" name="Google Shape;299;p13"/>
          <p:cNvSpPr/>
          <p:nvPr/>
        </p:nvSpPr>
        <p:spPr>
          <a:xfrm>
            <a:off x="9676509" y="-3774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0" name="Google Shape;300;p13"/>
          <p:cNvSpPr/>
          <p:nvPr/>
        </p:nvSpPr>
        <p:spPr>
          <a:xfrm>
            <a:off x="-764735" y="51342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1" name="Google Shape;301;p13"/>
          <p:cNvSpPr/>
          <p:nvPr/>
        </p:nvSpPr>
        <p:spPr>
          <a:xfrm>
            <a:off x="191812" y="-377436"/>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2" name="Google Shape;302;p13"/>
          <p:cNvSpPr/>
          <p:nvPr/>
        </p:nvSpPr>
        <p:spPr>
          <a:xfrm>
            <a:off x="11067493" y="-125376"/>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3" name="Google Shape;303;p13"/>
          <p:cNvSpPr/>
          <p:nvPr/>
        </p:nvSpPr>
        <p:spPr>
          <a:xfrm>
            <a:off x="-229769" y="193302"/>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304" name="Google Shape;304;p13"/>
          <p:cNvGrpSpPr/>
          <p:nvPr/>
        </p:nvGrpSpPr>
        <p:grpSpPr>
          <a:xfrm>
            <a:off x="106720" y="5134228"/>
            <a:ext cx="481705" cy="625973"/>
            <a:chOff x="747262" y="3262971"/>
            <a:chExt cx="361279" cy="469480"/>
          </a:xfrm>
        </p:grpSpPr>
        <p:sp>
          <p:nvSpPr>
            <p:cNvPr id="305" name="Google Shape;305;p1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6" name="Google Shape;306;p1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7" name="Google Shape;307;p1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8" name="Google Shape;308;p1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9" name="Google Shape;309;p1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10" name="Google Shape;310;p1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11" name="Google Shape;311;p1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3050536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0"/>
        <p:cNvGrpSpPr/>
        <p:nvPr/>
      </p:nvGrpSpPr>
      <p:grpSpPr>
        <a:xfrm>
          <a:off x="0" y="0"/>
          <a:ext cx="0" cy="0"/>
          <a:chOff x="0" y="0"/>
          <a:chExt cx="0" cy="0"/>
        </a:xfrm>
      </p:grpSpPr>
      <p:sp>
        <p:nvSpPr>
          <p:cNvPr id="421" name="Google Shape;421;p18"/>
          <p:cNvSpPr txBox="1">
            <a:spLocks noGrp="1"/>
          </p:cNvSpPr>
          <p:nvPr>
            <p:ph type="subTitle" idx="1"/>
          </p:nvPr>
        </p:nvSpPr>
        <p:spPr>
          <a:xfrm rot="226">
            <a:off x="960000" y="4848400"/>
            <a:ext cx="6095600" cy="9160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rtl="0">
              <a:lnSpc>
                <a:spcPct val="100000"/>
              </a:lnSpc>
              <a:spcBef>
                <a:spcPts val="0"/>
              </a:spcBef>
              <a:spcAft>
                <a:spcPts val="0"/>
              </a:spcAft>
              <a:buSzPts val="1400"/>
              <a:buNone/>
              <a:defRPr sz="21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2" name="Google Shape;422;p18"/>
          <p:cNvSpPr txBox="1">
            <a:spLocks noGrp="1"/>
          </p:cNvSpPr>
          <p:nvPr>
            <p:ph type="title"/>
          </p:nvPr>
        </p:nvSpPr>
        <p:spPr>
          <a:xfrm>
            <a:off x="960000" y="1093404"/>
            <a:ext cx="7420800" cy="3738800"/>
          </a:xfrm>
          <a:prstGeom prst="rect">
            <a:avLst/>
          </a:prstGeom>
        </p:spPr>
        <p:txBody>
          <a:bodyPr spcFirstLastPara="1" wrap="square" lIns="121892" tIns="121892" rIns="121892" bIns="121892" anchor="t" anchorCtr="0">
            <a:noAutofit/>
          </a:bodyPr>
          <a:lstStyle>
            <a:lvl1pPr lvl="0" algn="l" rtl="0">
              <a:spcBef>
                <a:spcPts val="0"/>
              </a:spcBef>
              <a:spcAft>
                <a:spcPts val="0"/>
              </a:spcAft>
              <a:buSzPts val="4800"/>
              <a:buNone/>
              <a:defRPr sz="24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423" name="Google Shape;423;p18"/>
          <p:cNvSpPr/>
          <p:nvPr/>
        </p:nvSpPr>
        <p:spPr>
          <a:xfrm>
            <a:off x="6283515" y="6267718"/>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4" name="Google Shape;424;p18"/>
          <p:cNvSpPr/>
          <p:nvPr/>
        </p:nvSpPr>
        <p:spPr>
          <a:xfrm>
            <a:off x="10540077" y="656825"/>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5" name="Google Shape;425;p18"/>
          <p:cNvSpPr/>
          <p:nvPr/>
        </p:nvSpPr>
        <p:spPr>
          <a:xfrm>
            <a:off x="-356835" y="-422324"/>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6" name="Google Shape;426;p18"/>
          <p:cNvSpPr/>
          <p:nvPr/>
        </p:nvSpPr>
        <p:spPr>
          <a:xfrm>
            <a:off x="4865978" y="-945288"/>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7" name="Google Shape;427;p18"/>
          <p:cNvSpPr/>
          <p:nvPr/>
        </p:nvSpPr>
        <p:spPr>
          <a:xfrm>
            <a:off x="8380815" y="2099866"/>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8" name="Google Shape;428;p18"/>
          <p:cNvSpPr/>
          <p:nvPr/>
        </p:nvSpPr>
        <p:spPr>
          <a:xfrm>
            <a:off x="-8" y="-57283"/>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29" name="Google Shape;429;p18"/>
          <p:cNvSpPr/>
          <p:nvPr/>
        </p:nvSpPr>
        <p:spPr>
          <a:xfrm>
            <a:off x="6952801" y="6486435"/>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430" name="Google Shape;430;p18"/>
          <p:cNvGrpSpPr/>
          <p:nvPr/>
        </p:nvGrpSpPr>
        <p:grpSpPr>
          <a:xfrm>
            <a:off x="4140077" y="162159"/>
            <a:ext cx="392907" cy="462972"/>
            <a:chOff x="1935832" y="4517593"/>
            <a:chExt cx="294680" cy="347229"/>
          </a:xfrm>
        </p:grpSpPr>
        <p:sp>
          <p:nvSpPr>
            <p:cNvPr id="431" name="Google Shape;431;p18"/>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2" name="Google Shape;432;p18"/>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3" name="Google Shape;433;p18"/>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4" name="Google Shape;434;p18"/>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5" name="Google Shape;435;p18"/>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6" name="Google Shape;436;p18"/>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7" name="Google Shape;437;p18"/>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38" name="Google Shape;438;p18"/>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439" name="Google Shape;439;p18"/>
          <p:cNvSpPr/>
          <p:nvPr/>
        </p:nvSpPr>
        <p:spPr>
          <a:xfrm>
            <a:off x="10884761" y="-271611"/>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440" name="Google Shape;440;p18"/>
          <p:cNvSpPr/>
          <p:nvPr/>
        </p:nvSpPr>
        <p:spPr>
          <a:xfrm>
            <a:off x="5489283" y="101413"/>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3"/>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Tree>
    <p:extLst>
      <p:ext uri="{BB962C8B-B14F-4D97-AF65-F5344CB8AC3E}">
        <p14:creationId xmlns:p14="http://schemas.microsoft.com/office/powerpoint/2010/main" val="27302853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8"/>
        <p:cNvGrpSpPr/>
        <p:nvPr/>
      </p:nvGrpSpPr>
      <p:grpSpPr>
        <a:xfrm>
          <a:off x="0" y="0"/>
          <a:ext cx="0" cy="0"/>
          <a:chOff x="0" y="0"/>
          <a:chExt cx="0" cy="0"/>
        </a:xfrm>
      </p:grpSpPr>
    </p:spTree>
    <p:extLst>
      <p:ext uri="{BB962C8B-B14F-4D97-AF65-F5344CB8AC3E}">
        <p14:creationId xmlns:p14="http://schemas.microsoft.com/office/powerpoint/2010/main" val="29100336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26"/>
        <p:cNvGrpSpPr/>
        <p:nvPr/>
      </p:nvGrpSpPr>
      <p:grpSpPr>
        <a:xfrm>
          <a:off x="0" y="0"/>
          <a:ext cx="0" cy="0"/>
          <a:chOff x="0" y="0"/>
          <a:chExt cx="0" cy="0"/>
        </a:xfrm>
      </p:grpSpPr>
      <p:grpSp>
        <p:nvGrpSpPr>
          <p:cNvPr id="727" name="Google Shape;727;p30"/>
          <p:cNvGrpSpPr/>
          <p:nvPr/>
        </p:nvGrpSpPr>
        <p:grpSpPr>
          <a:xfrm>
            <a:off x="-145574" y="-410645"/>
            <a:ext cx="13387420" cy="7311349"/>
            <a:chOff x="-109181" y="-307984"/>
            <a:chExt cx="10040565" cy="5483512"/>
          </a:xfrm>
        </p:grpSpPr>
        <p:sp>
          <p:nvSpPr>
            <p:cNvPr id="728" name="Google Shape;728;p30"/>
            <p:cNvSpPr/>
            <p:nvPr/>
          </p:nvSpPr>
          <p:spPr>
            <a:xfrm>
              <a:off x="219119" y="-307984"/>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29" name="Google Shape;729;p30"/>
            <p:cNvSpPr/>
            <p:nvPr/>
          </p:nvSpPr>
          <p:spPr>
            <a:xfrm>
              <a:off x="7845131" y="3225746"/>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0" name="Google Shape;730;p30"/>
            <p:cNvSpPr/>
            <p:nvPr/>
          </p:nvSpPr>
          <p:spPr>
            <a:xfrm>
              <a:off x="5431135" y="7143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1" name="Google Shape;731;p30"/>
            <p:cNvSpPr/>
            <p:nvPr/>
          </p:nvSpPr>
          <p:spPr>
            <a:xfrm>
              <a:off x="-109181" y="8593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32" name="Google Shape;732;p30"/>
            <p:cNvGrpSpPr/>
            <p:nvPr/>
          </p:nvGrpSpPr>
          <p:grpSpPr>
            <a:xfrm>
              <a:off x="8332787" y="347071"/>
              <a:ext cx="361279" cy="469480"/>
              <a:chOff x="747262" y="3262971"/>
              <a:chExt cx="361279" cy="469480"/>
            </a:xfrm>
          </p:grpSpPr>
          <p:sp>
            <p:nvSpPr>
              <p:cNvPr id="733" name="Google Shape;733;p30"/>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4" name="Google Shape;734;p30"/>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5" name="Google Shape;735;p30"/>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6" name="Google Shape;736;p30"/>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7" name="Google Shape;737;p30"/>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8" name="Google Shape;738;p30"/>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39" name="Google Shape;739;p30"/>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740" name="Google Shape;740;p30"/>
            <p:cNvSpPr/>
            <p:nvPr/>
          </p:nvSpPr>
          <p:spPr>
            <a:xfrm>
              <a:off x="8226248" y="183139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41" name="Google Shape;741;p30"/>
            <p:cNvGrpSpPr/>
            <p:nvPr/>
          </p:nvGrpSpPr>
          <p:grpSpPr>
            <a:xfrm>
              <a:off x="181807" y="1679968"/>
              <a:ext cx="294680" cy="347229"/>
              <a:chOff x="1935832" y="4517593"/>
              <a:chExt cx="294680" cy="347229"/>
            </a:xfrm>
          </p:grpSpPr>
          <p:sp>
            <p:nvSpPr>
              <p:cNvPr id="742" name="Google Shape;742;p30"/>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3" name="Google Shape;743;p30"/>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4" name="Google Shape;744;p30"/>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5" name="Google Shape;745;p30"/>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6" name="Google Shape;746;p30"/>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7" name="Google Shape;747;p30"/>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8" name="Google Shape;748;p30"/>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49" name="Google Shape;749;p30"/>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4"/>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750" name="Google Shape;750;p30"/>
            <p:cNvSpPr/>
            <p:nvPr/>
          </p:nvSpPr>
          <p:spPr>
            <a:xfrm>
              <a:off x="4416910" y="468962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12987988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751"/>
        <p:cNvGrpSpPr/>
        <p:nvPr/>
      </p:nvGrpSpPr>
      <p:grpSpPr>
        <a:xfrm>
          <a:off x="0" y="0"/>
          <a:ext cx="0" cy="0"/>
          <a:chOff x="0" y="0"/>
          <a:chExt cx="0" cy="0"/>
        </a:xfrm>
      </p:grpSpPr>
      <p:grpSp>
        <p:nvGrpSpPr>
          <p:cNvPr id="752" name="Google Shape;752;p31"/>
          <p:cNvGrpSpPr/>
          <p:nvPr/>
        </p:nvGrpSpPr>
        <p:grpSpPr>
          <a:xfrm>
            <a:off x="-489666" y="-314145"/>
            <a:ext cx="13724980" cy="7301733"/>
            <a:chOff x="-367251" y="-235609"/>
            <a:chExt cx="10293735" cy="5476300"/>
          </a:xfrm>
        </p:grpSpPr>
        <p:sp>
          <p:nvSpPr>
            <p:cNvPr id="753" name="Google Shape;753;p31"/>
            <p:cNvSpPr/>
            <p:nvPr/>
          </p:nvSpPr>
          <p:spPr>
            <a:xfrm>
              <a:off x="7928856" y="-235609"/>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54" name="Google Shape;754;p31"/>
            <p:cNvSpPr/>
            <p:nvPr/>
          </p:nvSpPr>
          <p:spPr>
            <a:xfrm>
              <a:off x="-367251" y="2857232"/>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55" name="Google Shape;755;p31"/>
            <p:cNvSpPr/>
            <p:nvPr/>
          </p:nvSpPr>
          <p:spPr>
            <a:xfrm>
              <a:off x="1838302" y="1467189"/>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56" name="Google Shape;756;p31"/>
            <p:cNvSpPr/>
            <p:nvPr/>
          </p:nvSpPr>
          <p:spPr>
            <a:xfrm>
              <a:off x="6756485" y="27967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57" name="Google Shape;757;p31"/>
            <p:cNvSpPr/>
            <p:nvPr/>
          </p:nvSpPr>
          <p:spPr>
            <a:xfrm>
              <a:off x="8672744" y="28166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58" name="Google Shape;758;p31"/>
            <p:cNvGrpSpPr/>
            <p:nvPr/>
          </p:nvGrpSpPr>
          <p:grpSpPr>
            <a:xfrm>
              <a:off x="286337" y="1687971"/>
              <a:ext cx="361279" cy="469480"/>
              <a:chOff x="747262" y="3262971"/>
              <a:chExt cx="361279" cy="469480"/>
            </a:xfrm>
          </p:grpSpPr>
          <p:sp>
            <p:nvSpPr>
              <p:cNvPr id="759" name="Google Shape;759;p31"/>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0" name="Google Shape;760;p31"/>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1" name="Google Shape;761;p31"/>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2" name="Google Shape;762;p31"/>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3" name="Google Shape;763;p31"/>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4" name="Google Shape;764;p31"/>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5" name="Google Shape;765;p31"/>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766" name="Google Shape;766;p31"/>
            <p:cNvSpPr/>
            <p:nvPr/>
          </p:nvSpPr>
          <p:spPr>
            <a:xfrm>
              <a:off x="8221348" y="1219824"/>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67" name="Google Shape;767;p31"/>
            <p:cNvGrpSpPr/>
            <p:nvPr/>
          </p:nvGrpSpPr>
          <p:grpSpPr>
            <a:xfrm>
              <a:off x="8672757" y="2095843"/>
              <a:ext cx="294680" cy="347229"/>
              <a:chOff x="1935832" y="4517593"/>
              <a:chExt cx="294680" cy="347229"/>
            </a:xfrm>
          </p:grpSpPr>
          <p:sp>
            <p:nvSpPr>
              <p:cNvPr id="768" name="Google Shape;768;p31"/>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69" name="Google Shape;769;p31"/>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0" name="Google Shape;770;p31"/>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1" name="Google Shape;771;p31"/>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2" name="Google Shape;772;p31"/>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3" name="Google Shape;773;p31"/>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4" name="Google Shape;774;p31"/>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5" name="Google Shape;775;p31"/>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776" name="Google Shape;776;p31"/>
            <p:cNvSpPr/>
            <p:nvPr/>
          </p:nvSpPr>
          <p:spPr>
            <a:xfrm>
              <a:off x="1397303" y="4799126"/>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77" name="Google Shape;777;p31"/>
            <p:cNvSpPr/>
            <p:nvPr/>
          </p:nvSpPr>
          <p:spPr>
            <a:xfrm>
              <a:off x="155944" y="43673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16655859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778"/>
        <p:cNvGrpSpPr/>
        <p:nvPr/>
      </p:nvGrpSpPr>
      <p:grpSpPr>
        <a:xfrm>
          <a:off x="0" y="0"/>
          <a:ext cx="0" cy="0"/>
          <a:chOff x="0" y="0"/>
          <a:chExt cx="0" cy="0"/>
        </a:xfrm>
      </p:grpSpPr>
      <p:grpSp>
        <p:nvGrpSpPr>
          <p:cNvPr id="779" name="Google Shape;779;p32"/>
          <p:cNvGrpSpPr/>
          <p:nvPr/>
        </p:nvGrpSpPr>
        <p:grpSpPr>
          <a:xfrm>
            <a:off x="-706531" y="-640685"/>
            <a:ext cx="13476323" cy="8629464"/>
            <a:chOff x="-529898" y="-480514"/>
            <a:chExt cx="10107242" cy="6472098"/>
          </a:xfrm>
        </p:grpSpPr>
        <p:sp>
          <p:nvSpPr>
            <p:cNvPr id="780" name="Google Shape;780;p32"/>
            <p:cNvSpPr/>
            <p:nvPr/>
          </p:nvSpPr>
          <p:spPr>
            <a:xfrm>
              <a:off x="1182886" y="-480514"/>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1" name="Google Shape;781;p32"/>
            <p:cNvSpPr/>
            <p:nvPr/>
          </p:nvSpPr>
          <p:spPr>
            <a:xfrm>
              <a:off x="7819156" y="43540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2" name="Google Shape;782;p32"/>
            <p:cNvSpPr/>
            <p:nvPr/>
          </p:nvSpPr>
          <p:spPr>
            <a:xfrm>
              <a:off x="40199" y="-150593"/>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3" name="Google Shape;783;p32"/>
            <p:cNvSpPr/>
            <p:nvPr/>
          </p:nvSpPr>
          <p:spPr>
            <a:xfrm>
              <a:off x="5538456" y="46530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4" name="Google Shape;784;p32"/>
            <p:cNvSpPr/>
            <p:nvPr/>
          </p:nvSpPr>
          <p:spPr>
            <a:xfrm>
              <a:off x="-135406" y="2082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85" name="Google Shape;785;p32"/>
            <p:cNvGrpSpPr/>
            <p:nvPr/>
          </p:nvGrpSpPr>
          <p:grpSpPr>
            <a:xfrm>
              <a:off x="6221137" y="4704496"/>
              <a:ext cx="361279" cy="469480"/>
              <a:chOff x="747262" y="3262971"/>
              <a:chExt cx="361279" cy="469480"/>
            </a:xfrm>
          </p:grpSpPr>
          <p:sp>
            <p:nvSpPr>
              <p:cNvPr id="786" name="Google Shape;786;p3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7" name="Google Shape;787;p3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8" name="Google Shape;788;p3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89" name="Google Shape;789;p3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0" name="Google Shape;790;p3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1" name="Google Shape;791;p3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2" name="Google Shape;792;p3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793" name="Google Shape;793;p32"/>
            <p:cNvSpPr/>
            <p:nvPr/>
          </p:nvSpPr>
          <p:spPr>
            <a:xfrm>
              <a:off x="7655323" y="1569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794" name="Google Shape;794;p32"/>
            <p:cNvGrpSpPr/>
            <p:nvPr/>
          </p:nvGrpSpPr>
          <p:grpSpPr>
            <a:xfrm>
              <a:off x="8692407" y="798618"/>
              <a:ext cx="294680" cy="347229"/>
              <a:chOff x="1935832" y="4517593"/>
              <a:chExt cx="294680" cy="347229"/>
            </a:xfrm>
          </p:grpSpPr>
          <p:sp>
            <p:nvSpPr>
              <p:cNvPr id="795" name="Google Shape;795;p3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6" name="Google Shape;796;p3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7" name="Google Shape;797;p3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8" name="Google Shape;798;p3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799" name="Google Shape;799;p3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0" name="Google Shape;800;p3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1" name="Google Shape;801;p3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2" name="Google Shape;802;p3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803" name="Google Shape;803;p32"/>
            <p:cNvSpPr/>
            <p:nvPr/>
          </p:nvSpPr>
          <p:spPr>
            <a:xfrm>
              <a:off x="8423994" y="395961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804" name="Google Shape;804;p32"/>
            <p:cNvGrpSpPr/>
            <p:nvPr/>
          </p:nvGrpSpPr>
          <p:grpSpPr>
            <a:xfrm>
              <a:off x="109089" y="4295508"/>
              <a:ext cx="489369" cy="387554"/>
              <a:chOff x="4327389" y="4051033"/>
              <a:chExt cx="489369" cy="387554"/>
            </a:xfrm>
          </p:grpSpPr>
          <p:sp>
            <p:nvSpPr>
              <p:cNvPr id="805" name="Google Shape;805;p3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6" name="Google Shape;806;p3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7" name="Google Shape;807;p3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8" name="Google Shape;808;p3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09" name="Google Shape;809;p3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0" name="Google Shape;810;p3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1" name="Google Shape;811;p3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812" name="Google Shape;812;p32"/>
            <p:cNvSpPr/>
            <p:nvPr/>
          </p:nvSpPr>
          <p:spPr>
            <a:xfrm>
              <a:off x="-529898" y="1081514"/>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3" name="Google Shape;813;p32"/>
            <p:cNvSpPr/>
            <p:nvPr/>
          </p:nvSpPr>
          <p:spPr>
            <a:xfrm>
              <a:off x="8619585" y="3109347"/>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4" name="Google Shape;814;p32"/>
            <p:cNvSpPr/>
            <p:nvPr/>
          </p:nvSpPr>
          <p:spPr>
            <a:xfrm>
              <a:off x="1272935" y="-207277"/>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36492957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815"/>
        <p:cNvGrpSpPr/>
        <p:nvPr/>
      </p:nvGrpSpPr>
      <p:grpSpPr>
        <a:xfrm>
          <a:off x="0" y="0"/>
          <a:ext cx="0" cy="0"/>
          <a:chOff x="0" y="0"/>
          <a:chExt cx="0" cy="0"/>
        </a:xfrm>
      </p:grpSpPr>
      <p:grpSp>
        <p:nvGrpSpPr>
          <p:cNvPr id="816" name="Google Shape;816;p33"/>
          <p:cNvGrpSpPr/>
          <p:nvPr/>
        </p:nvGrpSpPr>
        <p:grpSpPr>
          <a:xfrm>
            <a:off x="-648534" y="-627969"/>
            <a:ext cx="13197276" cy="8802857"/>
            <a:chOff x="-486401" y="-470979"/>
            <a:chExt cx="9897957" cy="6602143"/>
          </a:xfrm>
        </p:grpSpPr>
        <p:sp>
          <p:nvSpPr>
            <p:cNvPr id="817" name="Google Shape;817;p33"/>
            <p:cNvSpPr/>
            <p:nvPr/>
          </p:nvSpPr>
          <p:spPr>
            <a:xfrm>
              <a:off x="8529111" y="-222089"/>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8" name="Google Shape;818;p33"/>
            <p:cNvSpPr/>
            <p:nvPr/>
          </p:nvSpPr>
          <p:spPr>
            <a:xfrm rot="8100000">
              <a:off x="4861304" y="4713604"/>
              <a:ext cx="1541285" cy="1022353"/>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19" name="Google Shape;819;p33"/>
            <p:cNvSpPr/>
            <p:nvPr/>
          </p:nvSpPr>
          <p:spPr>
            <a:xfrm>
              <a:off x="-486401" y="1212056"/>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0" name="Google Shape;820;p33"/>
            <p:cNvSpPr/>
            <p:nvPr/>
          </p:nvSpPr>
          <p:spPr>
            <a:xfrm>
              <a:off x="313093" y="-4709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1" name="Google Shape;821;p33"/>
            <p:cNvSpPr/>
            <p:nvPr/>
          </p:nvSpPr>
          <p:spPr>
            <a:xfrm>
              <a:off x="7102294" y="48138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822" name="Google Shape;822;p33"/>
            <p:cNvGrpSpPr/>
            <p:nvPr/>
          </p:nvGrpSpPr>
          <p:grpSpPr>
            <a:xfrm>
              <a:off x="8677937" y="1335346"/>
              <a:ext cx="361279" cy="469480"/>
              <a:chOff x="747262" y="3262971"/>
              <a:chExt cx="361279" cy="469480"/>
            </a:xfrm>
          </p:grpSpPr>
          <p:sp>
            <p:nvSpPr>
              <p:cNvPr id="823" name="Google Shape;823;p3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4" name="Google Shape;824;p3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5" name="Google Shape;825;p3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6" name="Google Shape;826;p3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7" name="Google Shape;827;p3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8" name="Google Shape;828;p3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29" name="Google Shape;829;p3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830" name="Google Shape;830;p33"/>
            <p:cNvSpPr/>
            <p:nvPr/>
          </p:nvSpPr>
          <p:spPr>
            <a:xfrm>
              <a:off x="-169202" y="44586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831" name="Google Shape;831;p33"/>
            <p:cNvGrpSpPr/>
            <p:nvPr/>
          </p:nvGrpSpPr>
          <p:grpSpPr>
            <a:xfrm>
              <a:off x="169657" y="3473093"/>
              <a:ext cx="294680" cy="347229"/>
              <a:chOff x="1935832" y="4517593"/>
              <a:chExt cx="294680" cy="347229"/>
            </a:xfrm>
          </p:grpSpPr>
          <p:sp>
            <p:nvSpPr>
              <p:cNvPr id="832" name="Google Shape;832;p33"/>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3" name="Google Shape;833;p33"/>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4" name="Google Shape;834;p33"/>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5" name="Google Shape;835;p33"/>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6" name="Google Shape;836;p33"/>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7" name="Google Shape;837;p33"/>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8" name="Google Shape;838;p33"/>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39" name="Google Shape;839;p33"/>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
          <p:nvSpPr>
            <p:cNvPr id="840" name="Google Shape;840;p33"/>
            <p:cNvSpPr/>
            <p:nvPr/>
          </p:nvSpPr>
          <p:spPr>
            <a:xfrm>
              <a:off x="-55847" y="15620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41" name="Google Shape;841;p33"/>
            <p:cNvSpPr/>
            <p:nvPr/>
          </p:nvSpPr>
          <p:spPr>
            <a:xfrm>
              <a:off x="8654144" y="2211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842" name="Google Shape;842;p33"/>
            <p:cNvSpPr/>
            <p:nvPr/>
          </p:nvSpPr>
          <p:spPr>
            <a:xfrm>
              <a:off x="8230110" y="23747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29481411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C94566-CDA4-4741-B964-6576CAC6BD05}"/>
              </a:ext>
            </a:extLst>
          </p:cNvPr>
          <p:cNvSpPr>
            <a:spLocks noGrp="1"/>
          </p:cNvSpPr>
          <p:nvPr>
            <p:ph type="dt" sz="half" idx="10"/>
          </p:nvPr>
        </p:nvSpPr>
        <p:spPr>
          <a:xfrm>
            <a:off x="838200" y="6356352"/>
            <a:ext cx="2743200" cy="365125"/>
          </a:xfrm>
          <a:prstGeom prst="rect">
            <a:avLst/>
          </a:prstGeom>
        </p:spPr>
        <p:txBody>
          <a:bodyPr lIns="91434" tIns="45718" rIns="91434" bIns="45718"/>
          <a:lstStyle/>
          <a:p>
            <a:pPr defTabSz="914354">
              <a:buClr>
                <a:srgbClr val="000000"/>
              </a:buClr>
            </a:pPr>
            <a:fld id="{B28593A9-40E4-4715-BB88-DD783705E2B1}" type="datetimeFigureOut">
              <a:rPr lang="en-US" kern="0" smtClean="0">
                <a:solidFill>
                  <a:srgbClr val="000000"/>
                </a:solidFill>
                <a:cs typeface="Arial"/>
                <a:sym typeface="Arial"/>
              </a:rPr>
              <a:pPr defTabSz="914354">
                <a:buClr>
                  <a:srgbClr val="000000"/>
                </a:buClr>
              </a:pPr>
              <a:t>9/23/2022</a:t>
            </a:fld>
            <a:endParaRPr lang="en-US" kern="0">
              <a:solidFill>
                <a:srgbClr val="000000"/>
              </a:solidFill>
              <a:cs typeface="Arial"/>
              <a:sym typeface="Arial"/>
            </a:endParaRPr>
          </a:p>
        </p:txBody>
      </p:sp>
      <p:sp>
        <p:nvSpPr>
          <p:cNvPr id="5" name="Footer Placeholder 4">
            <a:extLst>
              <a:ext uri="{FF2B5EF4-FFF2-40B4-BE49-F238E27FC236}">
                <a16:creationId xmlns:a16="http://schemas.microsoft.com/office/drawing/2014/main" xmlns="" id="{7AD5C0DB-9765-4A30-8E83-3ABFBAED1EE6}"/>
              </a:ext>
            </a:extLst>
          </p:cNvPr>
          <p:cNvSpPr>
            <a:spLocks noGrp="1"/>
          </p:cNvSpPr>
          <p:nvPr>
            <p:ph type="ftr" sz="quarter" idx="11"/>
          </p:nvPr>
        </p:nvSpPr>
        <p:spPr>
          <a:xfrm>
            <a:off x="4038600" y="6356352"/>
            <a:ext cx="4114800" cy="365125"/>
          </a:xfrm>
          <a:prstGeom prst="rect">
            <a:avLst/>
          </a:prstGeom>
        </p:spPr>
        <p:txBody>
          <a:bodyPr lIns="91434" tIns="45718" rIns="91434" bIns="45718"/>
          <a:lstStyle/>
          <a:p>
            <a:pPr defTabSz="914354">
              <a:buClr>
                <a:srgbClr val="000000"/>
              </a:buClr>
            </a:pPr>
            <a:endParaRPr lang="en-US"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xmlns="" id="{42DAF23C-6EDE-43B4-B49B-DA449F0EC284}"/>
              </a:ext>
            </a:extLst>
          </p:cNvPr>
          <p:cNvSpPr>
            <a:spLocks noGrp="1"/>
          </p:cNvSpPr>
          <p:nvPr>
            <p:ph type="sldNum" sz="quarter" idx="12"/>
          </p:nvPr>
        </p:nvSpPr>
        <p:spPr>
          <a:xfrm>
            <a:off x="8610600" y="6356352"/>
            <a:ext cx="2743200" cy="365125"/>
          </a:xfrm>
          <a:prstGeom prst="rect">
            <a:avLst/>
          </a:prstGeom>
        </p:spPr>
        <p:txBody>
          <a:bodyPr lIns="91434" tIns="45718" rIns="91434" bIns="45718"/>
          <a:lstStyle/>
          <a:p>
            <a:pPr defTabSz="914354">
              <a:buClr>
                <a:srgbClr val="000000"/>
              </a:buClr>
            </a:pPr>
            <a:fld id="{A1D6A31A-DEAA-4B37-8FF5-84366831316E}" type="slidenum">
              <a:rPr lang="en-US" kern="0" smtClean="0">
                <a:solidFill>
                  <a:srgbClr val="000000"/>
                </a:solidFill>
                <a:cs typeface="Arial"/>
                <a:sym typeface="Arial"/>
              </a:rPr>
              <a:pPr defTabSz="914354">
                <a:buClr>
                  <a:srgbClr val="000000"/>
                </a:buClr>
              </a:pPr>
              <a:t>‹#›</a:t>
            </a:fld>
            <a:endParaRPr lang="en-US" kern="0">
              <a:solidFill>
                <a:srgbClr val="000000"/>
              </a:solidFill>
              <a:cs typeface="Arial"/>
              <a:sym typeface="Arial"/>
            </a:endParaRPr>
          </a:p>
        </p:txBody>
      </p:sp>
    </p:spTree>
    <p:extLst>
      <p:ext uri="{BB962C8B-B14F-4D97-AF65-F5344CB8AC3E}">
        <p14:creationId xmlns:p14="http://schemas.microsoft.com/office/powerpoint/2010/main" val="33607935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3221FD0-4C55-43E0-ACE1-3649C1D42BAD}"/>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A7CBC1A-4EC4-4180-8A53-7946A129D7E0}"/>
              </a:ext>
            </a:extLst>
          </p:cNvPr>
          <p:cNvSpPr>
            <a:spLocks noGrp="1"/>
          </p:cNvSpPr>
          <p:nvPr>
            <p:ph type="dt" sz="half" idx="10"/>
          </p:nvPr>
        </p:nvSpPr>
        <p:spPr/>
        <p:txBody>
          <a:bodyPr/>
          <a:lstStyle/>
          <a:p>
            <a:fld id="{2A6D3393-57AC-420E-A93C-D16C15524A15}"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C43CF885-094D-48C8-A745-BBAEA9771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E2FC0E6-37CE-4C19-B570-685C11B1CD61}"/>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217423375"/>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1293ACA-83B2-449E-B78B-EE84CFCA811E}"/>
              </a:ext>
            </a:extLst>
          </p:cNvPr>
          <p:cNvSpPr>
            <a:spLocks noGrp="1"/>
          </p:cNvSpPr>
          <p:nvPr>
            <p:ph type="dt" sz="half" idx="10"/>
          </p:nvPr>
        </p:nvSpPr>
        <p:spPr/>
        <p:txBody>
          <a:bodyPr/>
          <a:lstStyle/>
          <a:p>
            <a:fld id="{2A6D3393-57AC-420E-A93C-D16C15524A15}"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ED842BEC-8C90-4F6A-B4C7-D09366E537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0580DA4-E258-4196-915E-8D1A1B9BEDAB}"/>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483016893"/>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6FB8FA-57F7-41C9-9947-C2792580AC3E}"/>
              </a:ext>
            </a:extLst>
          </p:cNvPr>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5409E3E-FA31-4E2B-847F-C7E65ED4DE8A}"/>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C7AF8C54-F491-4206-9917-EBAF7CB73E2A}"/>
              </a:ext>
            </a:extLst>
          </p:cNvPr>
          <p:cNvSpPr>
            <a:spLocks noGrp="1"/>
          </p:cNvSpPr>
          <p:nvPr>
            <p:ph type="dt" sz="half" idx="10"/>
          </p:nvPr>
        </p:nvSpPr>
        <p:spPr/>
        <p:txBody>
          <a:bodyPr/>
          <a:lstStyle/>
          <a:p>
            <a:fld id="{2A6D3393-57AC-420E-A93C-D16C15524A15}"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1DF6ACBC-3A1D-4D88-ADBE-CFFDD76FB6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7B3CB6A-F863-4D52-B84D-73734F342DE9}"/>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53005376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DBA32-0A02-421A-A0EC-B25E5B7FA77F}"/>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55A870-132D-409A-A043-E6F4497FC589}"/>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6ECB553-F5E8-4D85-AB48-0881136BD154}"/>
              </a:ext>
            </a:extLst>
          </p:cNvPr>
          <p:cNvSpPr>
            <a:spLocks noGrp="1"/>
          </p:cNvSpPr>
          <p:nvPr>
            <p:ph type="dt" sz="half" idx="10"/>
          </p:nvPr>
        </p:nvSpPr>
        <p:spPr/>
        <p:txBody>
          <a:bodyPr/>
          <a:lstStyle/>
          <a:p>
            <a:fld id="{2A6D3393-57AC-420E-A93C-D16C15524A15}" type="datetimeFigureOut">
              <a:rPr lang="zh-CN" altLang="en-US" smtClean="0"/>
              <a:t>2022/9/23</a:t>
            </a:fld>
            <a:endParaRPr lang="zh-CN" altLang="en-US"/>
          </a:p>
        </p:txBody>
      </p:sp>
      <p:sp>
        <p:nvSpPr>
          <p:cNvPr id="6" name="页脚占位符 5">
            <a:extLst>
              <a:ext uri="{FF2B5EF4-FFF2-40B4-BE49-F238E27FC236}">
                <a16:creationId xmlns:a16="http://schemas.microsoft.com/office/drawing/2014/main" xmlns="" id="{C2BF17D4-BA03-4350-B841-CA95BFC7A5F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260902F-42A8-4207-B4E0-F6B2E5128028}"/>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060183470"/>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2A7AAD8-0AF3-4D22-8C9D-68FD250610E3}"/>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4EA2A9E-551F-41FF-A8A5-6E2E40CDA0B9}"/>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0D51B7E9-6CA2-41F3-87C5-D1BE3F9A90C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B771F3C-A631-4948-9A8A-95025DB58F41}"/>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F613870-4C7E-482D-95BE-5F56DDF7FED8}"/>
              </a:ext>
            </a:extLst>
          </p:cNvPr>
          <p:cNvSpPr>
            <a:spLocks noGrp="1"/>
          </p:cNvSpPr>
          <p:nvPr>
            <p:ph type="dt" sz="half" idx="10"/>
          </p:nvPr>
        </p:nvSpPr>
        <p:spPr/>
        <p:txBody>
          <a:bodyPr/>
          <a:lstStyle/>
          <a:p>
            <a:fld id="{2A6D3393-57AC-420E-A93C-D16C15524A15}" type="datetimeFigureOut">
              <a:rPr lang="zh-CN" altLang="en-US" smtClean="0"/>
              <a:t>2022/9/23</a:t>
            </a:fld>
            <a:endParaRPr lang="zh-CN" altLang="en-US"/>
          </a:p>
        </p:txBody>
      </p:sp>
      <p:sp>
        <p:nvSpPr>
          <p:cNvPr id="8" name="页脚占位符 7">
            <a:extLst>
              <a:ext uri="{FF2B5EF4-FFF2-40B4-BE49-F238E27FC236}">
                <a16:creationId xmlns:a16="http://schemas.microsoft.com/office/drawing/2014/main" xmlns="" id="{0E5ADAAD-A61A-4458-A74C-D62869B2720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D19F573-3191-4631-9DA9-BE2212E48B28}"/>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13227940"/>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A324F40-8108-4C3B-8289-66709A8E2896}"/>
              </a:ext>
            </a:extLst>
          </p:cNvPr>
          <p:cNvSpPr>
            <a:spLocks noGrp="1"/>
          </p:cNvSpPr>
          <p:nvPr>
            <p:ph type="dt" sz="half" idx="10"/>
          </p:nvPr>
        </p:nvSpPr>
        <p:spPr/>
        <p:txBody>
          <a:bodyPr/>
          <a:lstStyle/>
          <a:p>
            <a:fld id="{2A6D3393-57AC-420E-A93C-D16C15524A15}" type="datetimeFigureOut">
              <a:rPr lang="zh-CN" altLang="en-US" smtClean="0"/>
              <a:t>2022/9/23</a:t>
            </a:fld>
            <a:endParaRPr lang="zh-CN" altLang="en-US"/>
          </a:p>
        </p:txBody>
      </p:sp>
      <p:sp>
        <p:nvSpPr>
          <p:cNvPr id="4" name="页脚占位符 3">
            <a:extLst>
              <a:ext uri="{FF2B5EF4-FFF2-40B4-BE49-F238E27FC236}">
                <a16:creationId xmlns:a16="http://schemas.microsoft.com/office/drawing/2014/main" xmlns="" id="{5451AF8F-F9D1-4E5F-8099-D58D57919A1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12C2550-11DB-4D71-9BCB-3CCB892ACB27}"/>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173465579"/>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A9FEE7D-5E26-42CA-8135-095771D2D0AB}"/>
              </a:ext>
            </a:extLst>
          </p:cNvPr>
          <p:cNvSpPr>
            <a:spLocks noGrp="1"/>
          </p:cNvSpPr>
          <p:nvPr>
            <p:ph type="dt" sz="half" idx="10"/>
          </p:nvPr>
        </p:nvSpPr>
        <p:spPr/>
        <p:txBody>
          <a:bodyPr/>
          <a:lstStyle/>
          <a:p>
            <a:fld id="{2A6D3393-57AC-420E-A93C-D16C15524A15}" type="datetimeFigureOut">
              <a:rPr lang="zh-CN" altLang="en-US" smtClean="0"/>
              <a:t>2022/9/23</a:t>
            </a:fld>
            <a:endParaRPr lang="zh-CN" altLang="en-US"/>
          </a:p>
        </p:txBody>
      </p:sp>
      <p:sp>
        <p:nvSpPr>
          <p:cNvPr id="3" name="页脚占位符 2">
            <a:extLst>
              <a:ext uri="{FF2B5EF4-FFF2-40B4-BE49-F238E27FC236}">
                <a16:creationId xmlns:a16="http://schemas.microsoft.com/office/drawing/2014/main" xmlns="" id="{9BF641C7-DDAA-4158-ACAF-EA4C8FC82E4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CA52306-A01F-4ABB-9CAD-77430C1C8235}"/>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4256117487"/>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79BA1C4-70F5-4010-8BA9-BB7C84C0EDEA}"/>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9D41E55-CEE6-4749-A4B0-BF6078CA0D42}"/>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DD4F5ED-0E43-4A27-B17F-56290A62486A}"/>
              </a:ext>
            </a:extLst>
          </p:cNvPr>
          <p:cNvSpPr>
            <a:spLocks noGrp="1"/>
          </p:cNvSpPr>
          <p:nvPr>
            <p:ph type="dt" sz="half" idx="10"/>
          </p:nvPr>
        </p:nvSpPr>
        <p:spPr/>
        <p:txBody>
          <a:bodyPr/>
          <a:lstStyle/>
          <a:p>
            <a:fld id="{2A6D3393-57AC-420E-A93C-D16C15524A15}" type="datetimeFigureOut">
              <a:rPr lang="zh-CN" altLang="en-US" smtClean="0"/>
              <a:t>2022/9/23</a:t>
            </a:fld>
            <a:endParaRPr lang="zh-CN" altLang="en-US"/>
          </a:p>
        </p:txBody>
      </p:sp>
      <p:sp>
        <p:nvSpPr>
          <p:cNvPr id="6" name="页脚占位符 5">
            <a:extLst>
              <a:ext uri="{FF2B5EF4-FFF2-40B4-BE49-F238E27FC236}">
                <a16:creationId xmlns:a16="http://schemas.microsoft.com/office/drawing/2014/main" xmlns="" id="{5A7D9090-21C6-49ED-ADB7-4F5A37CFD8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746EB97-30CF-4C40-A139-E0921C982972}"/>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74451856"/>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9CA7406-6E8C-4887-8D50-90A9568FAB6A}"/>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xmlns="" id="{3394757D-C98C-46ED-AF45-A3C697901CBC}"/>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E527471-D7EB-4D33-B7DF-67E3877F1AB8}"/>
              </a:ext>
            </a:extLst>
          </p:cNvPr>
          <p:cNvSpPr>
            <a:spLocks noGrp="1"/>
          </p:cNvSpPr>
          <p:nvPr>
            <p:ph type="dt" sz="half" idx="10"/>
          </p:nvPr>
        </p:nvSpPr>
        <p:spPr/>
        <p:txBody>
          <a:bodyPr/>
          <a:lstStyle/>
          <a:p>
            <a:fld id="{2A6D3393-57AC-420E-A93C-D16C15524A15}" type="datetimeFigureOut">
              <a:rPr lang="zh-CN" altLang="en-US" smtClean="0"/>
              <a:t>2022/9/23</a:t>
            </a:fld>
            <a:endParaRPr lang="zh-CN" altLang="en-US"/>
          </a:p>
        </p:txBody>
      </p:sp>
      <p:sp>
        <p:nvSpPr>
          <p:cNvPr id="6" name="页脚占位符 5">
            <a:extLst>
              <a:ext uri="{FF2B5EF4-FFF2-40B4-BE49-F238E27FC236}">
                <a16:creationId xmlns:a16="http://schemas.microsoft.com/office/drawing/2014/main" xmlns="" id="{922F999E-A40A-4D35-99D5-F03F3B1C39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521EFC9-1E42-4933-AB55-8C5E72D15ECA}"/>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879863844"/>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20DBA5D-FFD0-4744-8E94-E2226CA89022}"/>
              </a:ext>
            </a:extLst>
          </p:cNvPr>
          <p:cNvSpPr>
            <a:spLocks noGrp="1"/>
          </p:cNvSpPr>
          <p:nvPr>
            <p:ph type="dt" sz="half" idx="10"/>
          </p:nvPr>
        </p:nvSpPr>
        <p:spPr/>
        <p:txBody>
          <a:bodyPr/>
          <a:lstStyle/>
          <a:p>
            <a:fld id="{2A6D3393-57AC-420E-A93C-D16C15524A15}"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0A687527-558D-4CF1-B565-AD49CBEA36C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E3A0C34-92E6-4538-9ABE-A9693887C488}"/>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949619017"/>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3A61366-BD69-4B31-B942-F22D10FC9B49}"/>
              </a:ext>
            </a:extLst>
          </p:cNvPr>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EF54530-4071-4E30-B2FA-3631EC6AD7CC}"/>
              </a:ext>
            </a:extLst>
          </p:cNvPr>
          <p:cNvSpPr>
            <a:spLocks noGrp="1"/>
          </p:cNvSpPr>
          <p:nvPr>
            <p:ph type="body" orient="vert" idx="1"/>
          </p:nvPr>
        </p:nvSpPr>
        <p:spPr>
          <a:xfrm>
            <a:off x="838203" y="36513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541F7BD-FA3B-46D3-8A3C-371D18C670BB}"/>
              </a:ext>
            </a:extLst>
          </p:cNvPr>
          <p:cNvSpPr>
            <a:spLocks noGrp="1"/>
          </p:cNvSpPr>
          <p:nvPr>
            <p:ph type="dt" sz="half" idx="10"/>
          </p:nvPr>
        </p:nvSpPr>
        <p:spPr/>
        <p:txBody>
          <a:bodyPr/>
          <a:lstStyle/>
          <a:p>
            <a:fld id="{2A6D3393-57AC-420E-A93C-D16C15524A15}"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1A20877D-B18F-4FFD-AFEB-305B9D97A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76F7D88-840C-43A7-A6E6-1FC8E7812C10}"/>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529158353"/>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299935141"/>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804364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1.jp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1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6.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9/23/2022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98BB48B6-9552-4C80-A013-F237408909B2}" type="datetimeFigureOut">
              <a:rPr lang="zh-CN" altLang="en-US" smtClean="0"/>
              <a:t>2022/9/23</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8" name="Picture 7">
            <a:extLst>
              <a:ext uri="{FF2B5EF4-FFF2-40B4-BE49-F238E27FC236}">
                <a16:creationId xmlns:a16="http://schemas.microsoft.com/office/drawing/2014/main" xmlns="" id="{8F1CC46D-D2B7-48D4-8AC5-3F09FF36C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7616" y="-100716"/>
            <a:ext cx="1128623" cy="1128623"/>
          </a:xfrm>
          <a:prstGeom prst="rect">
            <a:avLst/>
          </a:prstGeom>
        </p:spPr>
      </p:pic>
    </p:spTree>
    <p:extLst>
      <p:ext uri="{BB962C8B-B14F-4D97-AF65-F5344CB8AC3E}">
        <p14:creationId xmlns:p14="http://schemas.microsoft.com/office/powerpoint/2010/main" val="187572245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0"/>
            <a:ext cx="1422400" cy="243417"/>
          </a:xfrm>
          <a:prstGeom prst="rect">
            <a:avLst/>
          </a:prstGeom>
        </p:spPr>
        <p:txBody>
          <a:bodyPr vert="horz" lIns="91436" tIns="45718" rIns="91436" bIns="45718" rtlCol="0" anchor="ctr"/>
          <a:lstStyle>
            <a:lvl1pPr algn="l">
              <a:defRPr sz="800">
                <a:solidFill>
                  <a:schemeClr val="tx1">
                    <a:tint val="75000"/>
                  </a:schemeClr>
                </a:solidFill>
              </a:defRPr>
            </a:lvl1pPr>
          </a:lstStyle>
          <a:p>
            <a:pPr defTabSz="609507"/>
            <a:fld id="{1D8BD707-D9CF-40AE-B4C6-C98DA3205C09}" type="datetimeFigureOut">
              <a:rPr lang="en-US" smtClean="0">
                <a:solidFill>
                  <a:prstClr val="black">
                    <a:tint val="75000"/>
                  </a:prstClr>
                </a:solidFill>
              </a:rPr>
              <a:pPr defTabSz="609507"/>
              <a:t>9/23/2022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36" tIns="45718" rIns="91436" bIns="45718" rtlCol="0" anchor="ctr"/>
          <a:lstStyle>
            <a:lvl1pPr algn="ctr">
              <a:defRPr sz="800">
                <a:solidFill>
                  <a:schemeClr val="tx1">
                    <a:tint val="75000"/>
                  </a:schemeClr>
                </a:solidFill>
              </a:defRPr>
            </a:lvl1pPr>
          </a:lstStyle>
          <a:p>
            <a:pPr defTabSz="609507"/>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36" tIns="45718" rIns="91436" bIns="45718" rtlCol="0" anchor="ctr"/>
          <a:lstStyle>
            <a:lvl1pPr algn="r">
              <a:defRPr sz="800">
                <a:solidFill>
                  <a:schemeClr val="tx1">
                    <a:tint val="75000"/>
                  </a:schemeClr>
                </a:solidFill>
              </a:defRPr>
            </a:lvl1pPr>
          </a:lstStyle>
          <a:p>
            <a:pPr defTabSz="609507"/>
            <a:fld id="{B6F15528-21DE-4FAA-801E-634DDDAF4B2B}" type="slidenum">
              <a:rPr lang="en-US" smtClean="0">
                <a:solidFill>
                  <a:prstClr val="black">
                    <a:tint val="75000"/>
                  </a:prstClr>
                </a:solidFill>
              </a:rPr>
              <a:pPr defTabSz="609507"/>
              <a:t>‹#›</a:t>
            </a:fld>
            <a:endParaRPr lang="en-US">
              <a:solidFill>
                <a:prstClr val="black">
                  <a:tint val="75000"/>
                </a:prstClr>
              </a:solidFill>
            </a:endParaRPr>
          </a:p>
        </p:txBody>
      </p:sp>
    </p:spTree>
    <p:extLst>
      <p:ext uri="{BB962C8B-B14F-4D97-AF65-F5344CB8AC3E}">
        <p14:creationId xmlns:p14="http://schemas.microsoft.com/office/powerpoint/2010/main" val="267594566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609599" rtl="0" eaLnBrk="1" latinLnBrk="0" hangingPunct="1">
        <a:spcBef>
          <a:spcPct val="0"/>
        </a:spcBef>
        <a:buNone/>
        <a:defRPr sz="2900" kern="1200">
          <a:solidFill>
            <a:schemeClr val="tx1"/>
          </a:solidFill>
          <a:latin typeface="+mj-lt"/>
          <a:ea typeface="+mj-ea"/>
          <a:cs typeface="+mj-cs"/>
        </a:defRPr>
      </a:lvl1pPr>
    </p:titleStyle>
    <p:bodyStyle>
      <a:lvl1pPr marL="228600" indent="-228600" algn="l" defTabSz="60959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01" indent="-190502" algn="l" defTabSz="60959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01" indent="-152400" algn="l" defTabSz="60959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01"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002"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802"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99" rtl="0" eaLnBrk="1" latinLnBrk="0" hangingPunct="1">
        <a:defRPr sz="1200" kern="1200">
          <a:solidFill>
            <a:schemeClr val="tx1"/>
          </a:solidFill>
          <a:latin typeface="+mn-lt"/>
          <a:ea typeface="+mn-ea"/>
          <a:cs typeface="+mn-cs"/>
        </a:defRPr>
      </a:lvl1pPr>
      <a:lvl2pPr marL="304799" algn="l" defTabSz="609599" rtl="0" eaLnBrk="1" latinLnBrk="0" hangingPunct="1">
        <a:defRPr sz="1200" kern="1200">
          <a:solidFill>
            <a:schemeClr val="tx1"/>
          </a:solidFill>
          <a:latin typeface="+mn-lt"/>
          <a:ea typeface="+mn-ea"/>
          <a:cs typeface="+mn-cs"/>
        </a:defRPr>
      </a:lvl2pPr>
      <a:lvl3pPr marL="609599" algn="l" defTabSz="609599" rtl="0" eaLnBrk="1" latinLnBrk="0" hangingPunct="1">
        <a:defRPr sz="1200" kern="1200">
          <a:solidFill>
            <a:schemeClr val="tx1"/>
          </a:solidFill>
          <a:latin typeface="+mn-lt"/>
          <a:ea typeface="+mn-ea"/>
          <a:cs typeface="+mn-cs"/>
        </a:defRPr>
      </a:lvl3pPr>
      <a:lvl4pPr marL="914401" algn="l" defTabSz="609599" rtl="0" eaLnBrk="1" latinLnBrk="0" hangingPunct="1">
        <a:defRPr sz="1200" kern="1200">
          <a:solidFill>
            <a:schemeClr val="tx1"/>
          </a:solidFill>
          <a:latin typeface="+mn-lt"/>
          <a:ea typeface="+mn-ea"/>
          <a:cs typeface="+mn-cs"/>
        </a:defRPr>
      </a:lvl4pPr>
      <a:lvl5pPr marL="1219200" algn="l" defTabSz="609599" rtl="0" eaLnBrk="1" latinLnBrk="0" hangingPunct="1">
        <a:defRPr sz="1200" kern="1200">
          <a:solidFill>
            <a:schemeClr val="tx1"/>
          </a:solidFill>
          <a:latin typeface="+mn-lt"/>
          <a:ea typeface="+mn-ea"/>
          <a:cs typeface="+mn-cs"/>
        </a:defRPr>
      </a:lvl5pPr>
      <a:lvl6pPr marL="1524001" algn="l" defTabSz="609599" rtl="0" eaLnBrk="1" latinLnBrk="0" hangingPunct="1">
        <a:defRPr sz="1200" kern="1200">
          <a:solidFill>
            <a:schemeClr val="tx1"/>
          </a:solidFill>
          <a:latin typeface="+mn-lt"/>
          <a:ea typeface="+mn-ea"/>
          <a:cs typeface="+mn-cs"/>
        </a:defRPr>
      </a:lvl6pPr>
      <a:lvl7pPr marL="1828800" algn="l" defTabSz="609599" rtl="0" eaLnBrk="1" latinLnBrk="0" hangingPunct="1">
        <a:defRPr sz="1200" kern="1200">
          <a:solidFill>
            <a:schemeClr val="tx1"/>
          </a:solidFill>
          <a:latin typeface="+mn-lt"/>
          <a:ea typeface="+mn-ea"/>
          <a:cs typeface="+mn-cs"/>
        </a:defRPr>
      </a:lvl7pPr>
      <a:lvl8pPr marL="2133600" algn="l" defTabSz="609599" rtl="0" eaLnBrk="1" latinLnBrk="0" hangingPunct="1">
        <a:defRPr sz="1200" kern="1200">
          <a:solidFill>
            <a:schemeClr val="tx1"/>
          </a:solidFill>
          <a:latin typeface="+mn-lt"/>
          <a:ea typeface="+mn-ea"/>
          <a:cs typeface="+mn-cs"/>
        </a:defRPr>
      </a:lvl8pPr>
      <a:lvl9pPr marL="2438402" algn="l" defTabSz="609599"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xmlns="" id="{43ADE7E9-756F-8FC9-7B64-6605490444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xmlns=""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EB84795-945F-0B16-0866-82A5B0B71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panose="020F0502020204030204"/>
              </a:defRPr>
            </a:lvl1pPr>
          </a:lstStyle>
          <a:p>
            <a:pPr>
              <a:defRPr/>
            </a:pPr>
            <a:fld id="{CD12DF8C-DA79-4643-A9FD-01856BFF44CC}" type="datetimeFigureOut">
              <a:rPr lang="zh-CN" altLang="en-US"/>
              <a:pPr>
                <a:defRPr/>
              </a:pPr>
              <a:t>2022/9/23</a:t>
            </a:fld>
            <a:endParaRPr lang="zh-CN" altLang="en-US"/>
          </a:p>
        </p:txBody>
      </p:sp>
      <p:sp>
        <p:nvSpPr>
          <p:cNvPr id="5" name="页脚占位符 4">
            <a:extLst>
              <a:ext uri="{FF2B5EF4-FFF2-40B4-BE49-F238E27FC236}">
                <a16:creationId xmlns:a16="http://schemas.microsoft.com/office/drawing/2014/main" xmlns="" id="{6B05C8E7-3D54-806D-C9F8-B85F0AC06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xmlns="" id="{240C0BA8-743B-3C62-5D6D-576C1836B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426434635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9/23/2022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70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9/23/2022</a:t>
            </a:fld>
            <a:endParaRPr lang="en-US"/>
          </a:p>
        </p:txBody>
      </p:sp>
      <p:sp>
        <p:nvSpPr>
          <p:cNvPr id="5" name="Footer Placeholder 4">
            <a:extLst>
              <a:ext uri="{FF2B5EF4-FFF2-40B4-BE49-F238E27FC236}">
                <a16:creationId xmlns:a16="http://schemas.microsoft.com/office/drawing/2014/main" xmlns=""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400" cy="7532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500"/>
              <a:buFont typeface="Pacifico"/>
              <a:buNone/>
              <a:defRPr sz="3500">
                <a:solidFill>
                  <a:schemeClr val="dk1"/>
                </a:solidFill>
                <a:latin typeface="Pacifico"/>
                <a:ea typeface="Pacifico"/>
                <a:cs typeface="Pacifico"/>
                <a:sym typeface="Pacifico"/>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950967" y="1650079"/>
            <a:ext cx="10290400" cy="4494800"/>
          </a:xfrm>
          <a:prstGeom prst="rect">
            <a:avLst/>
          </a:prstGeom>
          <a:noFill/>
          <a:ln>
            <a:noFill/>
          </a:ln>
        </p:spPr>
        <p:txBody>
          <a:bodyPr spcFirstLastPara="1" wrap="square" lIns="0" tIns="0" rIns="0" bIns="0" anchor="t" anchorCtr="0">
            <a:noAutofit/>
          </a:bodyPr>
          <a:lstStyle>
            <a:lvl1pPr marL="457200" lvl="0"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1pPr>
            <a:lvl2pPr marL="914400" lvl="1"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2pPr>
            <a:lvl3pPr marL="1371600" lvl="2"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3pPr>
            <a:lvl4pPr marL="1828800" lvl="3"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4pPr>
            <a:lvl5pPr marL="2286000" lvl="4"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5pPr>
            <a:lvl6pPr marL="2743200" lvl="5"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6pPr>
            <a:lvl7pPr marL="3200400" lvl="6"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7pPr>
            <a:lvl8pPr marL="3657600" lvl="7"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8pPr>
            <a:lvl9pPr marL="4114800" lvl="8" indent="-317500">
              <a:lnSpc>
                <a:spcPct val="115000"/>
              </a:lnSpc>
              <a:spcBef>
                <a:spcPts val="0"/>
              </a:spcBef>
              <a:spcAft>
                <a:spcPts val="0"/>
              </a:spcAft>
              <a:buClr>
                <a:schemeClr val="dk1"/>
              </a:buClr>
              <a:buSzPts val="1400"/>
              <a:buFont typeface="Niramit"/>
              <a:buChar char="■"/>
              <a:defRPr>
                <a:solidFill>
                  <a:schemeClr val="dk1"/>
                </a:solidFill>
                <a:latin typeface="Niramit"/>
                <a:ea typeface="Niramit"/>
                <a:cs typeface="Niramit"/>
                <a:sym typeface="Niramit"/>
              </a:defRPr>
            </a:lvl9pPr>
          </a:lstStyle>
          <a:p>
            <a:endParaRPr/>
          </a:p>
        </p:txBody>
      </p:sp>
    </p:spTree>
    <p:extLst>
      <p:ext uri="{BB962C8B-B14F-4D97-AF65-F5344CB8AC3E}">
        <p14:creationId xmlns:p14="http://schemas.microsoft.com/office/powerpoint/2010/main" val="296352075"/>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F7264FB-0618-4E18-959B-77CB113B877F}"/>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F56141-EDC8-4561-B210-A15B1651A4D6}"/>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B2B7860-1501-44BF-BDA2-4ECAC48F4CEB}"/>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851456EF-EDA7-466D-90A9-97D47B7037CB}"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E21586E5-F721-4A39-860D-941C9E93EA10}"/>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93DB4B5-A198-4FFC-8349-20B0234F0F79}"/>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5949445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1pPr>
            <a:lvl2pPr lvl="1"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2pPr>
            <a:lvl3pPr lvl="2"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3pPr>
            <a:lvl4pPr lvl="3"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4pPr>
            <a:lvl5pPr lvl="4"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5pPr>
            <a:lvl6pPr lvl="5"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6pPr>
            <a:lvl7pPr lvl="6"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7pPr>
            <a:lvl8pPr lvl="7"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8pPr>
            <a:lvl9pPr lvl="8"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121892" tIns="121892" rIns="121892" bIns="121892" anchor="t" anchorCtr="0">
            <a:noAutofit/>
          </a:bodyPr>
          <a:lstStyle>
            <a:lvl1pPr marL="457200" lvl="0" indent="-317500">
              <a:lnSpc>
                <a:spcPct val="100000"/>
              </a:lnSpc>
              <a:spcBef>
                <a:spcPts val="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1pPr>
            <a:lvl2pPr marL="914400" lvl="1"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2pPr>
            <a:lvl3pPr marL="1371600" lvl="2"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3pPr>
            <a:lvl4pPr marL="1828800" lvl="3"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4pPr>
            <a:lvl5pPr marL="2286000" lvl="4"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5pPr>
            <a:lvl6pPr marL="2743200" lvl="5"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6pPr>
            <a:lvl7pPr marL="3200400" lvl="6"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7pPr>
            <a:lvl8pPr marL="3657600" lvl="7"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8pPr>
            <a:lvl9pPr marL="4114800" lvl="8" indent="-317500">
              <a:lnSpc>
                <a:spcPct val="100000"/>
              </a:lnSpc>
              <a:spcBef>
                <a:spcPts val="1600"/>
              </a:spcBef>
              <a:spcAft>
                <a:spcPts val="1600"/>
              </a:spcAft>
              <a:buClr>
                <a:schemeClr val="accent6"/>
              </a:buClr>
              <a:buSzPts val="1400"/>
              <a:buFont typeface="Quicksand"/>
              <a:buChar char="■"/>
              <a:defRPr>
                <a:solidFill>
                  <a:schemeClr val="accent6"/>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112404742"/>
      </p:ext>
    </p:extLst>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E08C6862-0A10-4FBF-AB09-23B8D70A0AC9}"/>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745FA18-7482-471C-A225-4EA6C87D66FA}"/>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2AF8578-CE00-474E-AAC3-349634F98333}"/>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2A6D3393-57AC-420E-A93C-D16C15524A15}"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xmlns="" id="{65341B00-9ADB-42F9-8F26-6D3B86CD408E}"/>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86E19E1-14AA-426A-8349-F44D42D09BD3}"/>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40845420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6.png"/><Relationship Id="rId18" Type="http://schemas.openxmlformats.org/officeDocument/2006/relationships/slide" Target="slide5.xml"/><Relationship Id="rId3" Type="http://schemas.openxmlformats.org/officeDocument/2006/relationships/image" Target="../media/image16.png"/><Relationship Id="rId21" Type="http://schemas.openxmlformats.org/officeDocument/2006/relationships/slide" Target="slide7.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30.png"/><Relationship Id="rId1" Type="http://schemas.openxmlformats.org/officeDocument/2006/relationships/slideLayout" Target="../slideLayouts/slideLayout42.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3.gif"/><Relationship Id="rId19"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22.gif"/><Relationship Id="rId14" Type="http://schemas.openxmlformats.org/officeDocument/2006/relationships/slide" Target="slide6.xml"/><Relationship Id="rId22"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52.gif"/><Relationship Id="rId18" Type="http://schemas.openxmlformats.org/officeDocument/2006/relationships/slide" Target="slide38.xml"/><Relationship Id="rId3" Type="http://schemas.openxmlformats.org/officeDocument/2006/relationships/slideLayout" Target="../slideLayouts/slideLayout56.xml"/><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audio" Target="../media/media1.wma"/><Relationship Id="rId16" Type="http://schemas.openxmlformats.org/officeDocument/2006/relationships/image" Target="../media/image55.png"/><Relationship Id="rId20" Type="http://schemas.openxmlformats.org/officeDocument/2006/relationships/slide" Target="slide39.xml"/><Relationship Id="rId1" Type="http://schemas.microsoft.com/office/2007/relationships/media" Target="../media/media1.wma"/><Relationship Id="rId6" Type="http://schemas.openxmlformats.org/officeDocument/2006/relationships/slide" Target="slide35.xml"/><Relationship Id="rId11" Type="http://schemas.openxmlformats.org/officeDocument/2006/relationships/image" Target="../media/image50.png"/><Relationship Id="rId5" Type="http://schemas.openxmlformats.org/officeDocument/2006/relationships/image" Target="../media/image47.jpg"/><Relationship Id="rId15" Type="http://schemas.openxmlformats.org/officeDocument/2006/relationships/image" Target="../media/image54.gif"/><Relationship Id="rId10" Type="http://schemas.openxmlformats.org/officeDocument/2006/relationships/slide" Target="slide37.xml"/><Relationship Id="rId19" Type="http://schemas.openxmlformats.org/officeDocument/2006/relationships/image" Target="../media/image57.png"/><Relationship Id="rId4" Type="http://schemas.openxmlformats.org/officeDocument/2006/relationships/notesSlide" Target="../notesSlides/notesSlide7.xml"/><Relationship Id="rId9" Type="http://schemas.openxmlformats.org/officeDocument/2006/relationships/image" Target="../media/image49.png"/><Relationship Id="rId14" Type="http://schemas.openxmlformats.org/officeDocument/2006/relationships/image" Target="../media/image53.gif"/></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9.xml"/><Relationship Id="rId7"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gif"/><Relationship Id="rId5" Type="http://schemas.openxmlformats.org/officeDocument/2006/relationships/image" Target="../media/image51.png"/><Relationship Id="rId4" Type="http://schemas.openxmlformats.org/officeDocument/2006/relationships/slide" Target="slide34.xml"/><Relationship Id="rId9" Type="http://schemas.openxmlformats.org/officeDocument/2006/relationships/image" Target="../media/image61.jp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9.xml"/><Relationship Id="rId7"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gif"/><Relationship Id="rId5" Type="http://schemas.openxmlformats.org/officeDocument/2006/relationships/image" Target="../media/image51.png"/><Relationship Id="rId4" Type="http://schemas.openxmlformats.org/officeDocument/2006/relationships/slide" Target="slide34.xml"/><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9.xml"/><Relationship Id="rId7"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gif"/><Relationship Id="rId5" Type="http://schemas.openxmlformats.org/officeDocument/2006/relationships/image" Target="../media/image51.png"/><Relationship Id="rId4" Type="http://schemas.openxmlformats.org/officeDocument/2006/relationships/slide" Target="slide34.xml"/><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69.xml"/><Relationship Id="rId7"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gif"/><Relationship Id="rId5" Type="http://schemas.openxmlformats.org/officeDocument/2006/relationships/image" Target="../media/image51.png"/><Relationship Id="rId4" Type="http://schemas.openxmlformats.org/officeDocument/2006/relationships/slide" Target="slide34.xml"/><Relationship Id="rId9" Type="http://schemas.openxmlformats.org/officeDocument/2006/relationships/image" Target="../media/image64.jpg"/></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3" Type="http://schemas.openxmlformats.org/officeDocument/2006/relationships/notesSlide" Target="../notesSlides/notesSlide8.xml"/><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slideLayout" Target="../slideLayouts/slideLayout93.xml"/><Relationship Id="rId1" Type="http://schemas.openxmlformats.org/officeDocument/2006/relationships/themeOverride" Target="../theme/themeOverride3.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6.jpeg"/><Relationship Id="rId10" Type="http://schemas.microsoft.com/office/2007/relationships/hdphoto" Target="../media/hdphoto4.wdp"/><Relationship Id="rId4" Type="http://schemas.openxmlformats.org/officeDocument/2006/relationships/image" Target="../media/image65.png"/><Relationship Id="rId9" Type="http://schemas.openxmlformats.org/officeDocument/2006/relationships/image" Target="../media/image69.png"/><Relationship Id="rId1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9.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7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9.xml"/><Relationship Id="rId2" Type="http://schemas.openxmlformats.org/officeDocument/2006/relationships/tags" Target="../tags/tag2.xml"/><Relationship Id="rId16" Type="http://schemas.openxmlformats.org/officeDocument/2006/relationships/image" Target="../media/image7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04.xml"/><Relationship Id="rId5" Type="http://schemas.openxmlformats.org/officeDocument/2006/relationships/tags" Target="../tags/tag5.xml"/><Relationship Id="rId15" Type="http://schemas.openxmlformats.org/officeDocument/2006/relationships/image" Target="../media/image78.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6.png"/><Relationship Id="rId1" Type="http://schemas.openxmlformats.org/officeDocument/2006/relationships/slideLayout" Target="../slideLayouts/slideLayout115.xml"/><Relationship Id="rId5" Type="http://schemas.openxmlformats.org/officeDocument/2006/relationships/image" Target="../media/image81.png"/><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png"/><Relationship Id="rId7" Type="http://schemas.openxmlformats.org/officeDocument/2006/relationships/diagramColors" Target="../diagrams/colors2.xml"/><Relationship Id="rId2" Type="http://schemas.openxmlformats.org/officeDocument/2006/relationships/slideLayout" Target="../slideLayouts/slideLayout29.xml"/><Relationship Id="rId1" Type="http://schemas.openxmlformats.org/officeDocument/2006/relationships/themeOverride" Target="../theme/themeOverride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4.png"/><Relationship Id="rId7" Type="http://schemas.openxmlformats.org/officeDocument/2006/relationships/diagramColors" Target="../diagrams/colors1.xml"/><Relationship Id="rId2" Type="http://schemas.openxmlformats.org/officeDocument/2006/relationships/slideLayout" Target="../slideLayouts/slideLayout38.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022600" y="14288"/>
            <a:ext cx="8615363" cy="6667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3733"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3763963" y="1016000"/>
            <a:ext cx="46640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4</a:t>
            </a: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944563" y="1970088"/>
            <a:ext cx="100679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aa-ET"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aa-ET"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aa-ET"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aa-ET"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aa-ET" sz="5400" b="1" i="0" u="none" strike="noStrike" kern="1200" cap="none" spc="0" normalizeH="0" baseline="0" noProof="0" dirty="0" err="1">
                <a:ln>
                  <a:noFill/>
                </a:ln>
                <a:solidFill>
                  <a:srgbClr val="FF0000"/>
                </a:solidFill>
                <a:effectLst/>
                <a:uLnTx/>
                <a:uFillTx/>
                <a:latin typeface=".VnMemorandum"/>
                <a:ea typeface="Zilla Slab"/>
                <a:cs typeface="Times New Roman" panose="02020603050405020304" pitchFamily="18" charset="0"/>
              </a:rPr>
              <a:t>Bài</a:t>
            </a:r>
            <a:r>
              <a:rPr kumimoji="0" lang="en-US" altLang="aa-ET" sz="5400" b="1" i="0" u="none" strike="noStrike" kern="1200" cap="none" spc="0" normalizeH="0" baseline="0" noProof="0" dirty="0">
                <a:ln>
                  <a:noFill/>
                </a:ln>
                <a:solidFill>
                  <a:srgbClr val="FF0000"/>
                </a:solidFill>
                <a:effectLst/>
                <a:uLnTx/>
                <a:uFillTx/>
                <a:latin typeface=".VnMemorandum"/>
                <a:ea typeface="Zilla Slab"/>
                <a:cs typeface="Times New Roman" panose="02020603050405020304" pitchFamily="18" charset="0"/>
              </a:rPr>
              <a:t> 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aa-ET" sz="5400" b="1" i="0" u="none" strike="noStrike" kern="1200" cap="none" spc="0" normalizeH="0" baseline="0" noProof="0" dirty="0">
                <a:ln>
                  <a:noFill/>
                </a:ln>
                <a:solidFill>
                  <a:srgbClr val="000000"/>
                </a:solidFill>
                <a:effectLst/>
                <a:uLnTx/>
                <a:uFillTx/>
                <a:latin typeface="Zilla Slab"/>
                <a:ea typeface="Zilla Slab"/>
                <a:cs typeface="Times New Roman" panose="02020603050405020304" pitchFamily="18"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Đọc</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Tạm</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biệt</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mùa</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hè</a:t>
            </a:r>
            <a:endPar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Đọc</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mở</a:t>
            </a:r>
            <a:r>
              <a:rPr kumimoji="0" lang="en-US"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aa-ET"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rộng</a:t>
            </a:r>
            <a:endParaRPr kumimoji="0" lang="vi-VN" altLang="aa-ET"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xmlns="" id="{F9AC805C-20B9-D478-A468-ED6319489366}"/>
              </a:ext>
            </a:extLst>
          </p:cNvPr>
          <p:cNvSpPr txBox="1"/>
          <p:nvPr/>
        </p:nvSpPr>
        <p:spPr>
          <a:xfrm>
            <a:off x="3429000" y="144959"/>
            <a:ext cx="4419600" cy="720647"/>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Arial" panose="020B0604020202020204" pitchFamily="34" charset="0"/>
                <a:cs typeface="Arial" panose="020B0604020202020204" pitchFamily="34" charset="0"/>
              </a:rPr>
              <a:t>Tạm</a:t>
            </a:r>
            <a:r>
              <a:rPr lang="en-US" sz="3600" spc="-133" dirty="0">
                <a:solidFill>
                  <a:srgbClr val="F92D67"/>
                </a:solidFill>
                <a:latin typeface="Arial" panose="020B0604020202020204" pitchFamily="34" charset="0"/>
                <a:cs typeface="Arial" panose="020B0604020202020204" pitchFamily="34" charset="0"/>
              </a:rPr>
              <a:t> </a:t>
            </a:r>
            <a:r>
              <a:rPr lang="en-US" sz="3600" spc="-133" dirty="0" err="1">
                <a:solidFill>
                  <a:srgbClr val="F92D67"/>
                </a:solidFill>
                <a:latin typeface="Arial" panose="020B0604020202020204" pitchFamily="34" charset="0"/>
                <a:cs typeface="Arial" panose="020B0604020202020204" pitchFamily="34" charset="0"/>
              </a:rPr>
              <a:t>biệt</a:t>
            </a:r>
            <a:r>
              <a:rPr lang="en-US" sz="3600" spc="-133" dirty="0">
                <a:solidFill>
                  <a:srgbClr val="F92D67"/>
                </a:solidFill>
                <a:latin typeface="Arial" panose="020B0604020202020204" pitchFamily="34" charset="0"/>
                <a:cs typeface="Arial" panose="020B0604020202020204" pitchFamily="34" charset="0"/>
              </a:rPr>
              <a:t> </a:t>
            </a:r>
            <a:r>
              <a:rPr lang="en-US" sz="3600" spc="-133" dirty="0" err="1">
                <a:solidFill>
                  <a:srgbClr val="F92D67"/>
                </a:solidFill>
                <a:latin typeface="Arial" panose="020B0604020202020204" pitchFamily="34" charset="0"/>
                <a:cs typeface="Arial" panose="020B0604020202020204" pitchFamily="34" charset="0"/>
              </a:rPr>
              <a:t>mùa</a:t>
            </a:r>
            <a:r>
              <a:rPr lang="en-US" sz="3600" spc="-133" dirty="0">
                <a:solidFill>
                  <a:srgbClr val="F92D67"/>
                </a:solidFill>
                <a:latin typeface="Arial" panose="020B0604020202020204" pitchFamily="34" charset="0"/>
                <a:cs typeface="Arial" panose="020B0604020202020204" pitchFamily="34" charset="0"/>
              </a:rPr>
              <a:t> </a:t>
            </a:r>
            <a:r>
              <a:rPr lang="en-US" sz="3600" spc="-133" dirty="0" err="1">
                <a:solidFill>
                  <a:srgbClr val="F92D67"/>
                </a:solidFill>
                <a:latin typeface="Arial" panose="020B0604020202020204" pitchFamily="34" charset="0"/>
                <a:cs typeface="Arial" panose="020B0604020202020204" pitchFamily="34" charset="0"/>
              </a:rPr>
              <a:t>hè</a:t>
            </a:r>
            <a:endParaRPr lang="en-US" sz="3600" spc="-133" dirty="0">
              <a:solidFill>
                <a:srgbClr val="F92D67"/>
              </a:solidFill>
              <a:latin typeface="Arial" panose="020B0604020202020204" pitchFamily="34" charset="0"/>
              <a:cs typeface="Arial" panose="020B0604020202020204" pitchFamily="34" charset="0"/>
            </a:endParaRPr>
          </a:p>
        </p:txBody>
      </p:sp>
      <p:sp>
        <p:nvSpPr>
          <p:cNvPr id="3" name="Rectangle 2"/>
          <p:cNvSpPr/>
          <p:nvPr/>
        </p:nvSpPr>
        <p:spPr>
          <a:xfrm>
            <a:off x="81718" y="1165622"/>
            <a:ext cx="11957881" cy="5201424"/>
          </a:xfrm>
          <a:prstGeom prst="rect">
            <a:avLst/>
          </a:prstGeom>
          <a:solidFill>
            <a:schemeClr val="bg2"/>
          </a:solidFill>
          <a:ln>
            <a:noFill/>
          </a:ln>
          <a:effectLst/>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đơn giản lắm. Chiều nào Diệu cũng theo mẹ đi các vườn thu hái quả</a:t>
            </a:r>
            <a:r>
              <a:rPr lang="en-US" sz="2200" dirty="0">
                <a:solidFill>
                  <a:srgbClr val="002060"/>
                </a:solidFill>
                <a:latin typeface="Arial" panose="020B0604020202020204" pitchFamily="34" charset="0"/>
                <a:cs typeface="Arial" panose="020B0604020202020204" pitchFamily="34" charset="0"/>
              </a:rPr>
              <a:t>.</a:t>
            </a:r>
            <a:r>
              <a:rPr lang="vi-VN" sz="2200" dirty="0">
                <a:solidFill>
                  <a:srgbClr val="002060"/>
                </a:solidFill>
                <a:latin typeface="Arial" panose="020B0604020202020204" pitchFamily="34" charset="0"/>
                <a:cs typeface="Arial" panose="020B0604020202020204" pitchFamily="34" charset="0"/>
              </a:rPr>
              <a:t> Hết chôm chôm lại đến bơ, sầu riêng,… Được đến nhiều mảnh vườn với vô vàn </a:t>
            </a:r>
            <a:r>
              <a:rPr lang="en-US" sz="2200" dirty="0" err="1">
                <a:solidFill>
                  <a:srgbClr val="002060"/>
                </a:solidFill>
                <a:latin typeface="Arial" panose="020B0604020202020204" pitchFamily="34" charset="0"/>
                <a:cs typeface="Arial" panose="020B0604020202020204" pitchFamily="34" charset="0"/>
              </a:rPr>
              <a:t>cây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trái</a:t>
            </a:r>
            <a:r>
              <a:rPr lang="vi-VN" sz="2200" dirty="0">
                <a:solidFill>
                  <a:srgbClr val="002060"/>
                </a:solidFill>
                <a:latin typeface="Arial" panose="020B0604020202020204" pitchFamily="34" charset="0"/>
                <a:cs typeface="Arial" panose="020B0604020202020204" pitchFamily="34" charset="0"/>
              </a:rPr>
              <a:t> khác nhau thật là thích!</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là những lần đến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latin typeface="Arial" panose="020B0604020202020204" pitchFamily="34" charset="0"/>
                <a:cs typeface="Arial" panose="020B0604020202020204" pitchFamily="34" charset="0"/>
              </a:rPr>
              <a:t>ơ</a:t>
            </a:r>
            <a:r>
              <a:rPr lang="en-US" sz="2200" dirty="0">
                <a:solidFill>
                  <a:srgbClr val="002060"/>
                </a:solidFill>
                <a:latin typeface="Arial" panose="020B0604020202020204" pitchFamily="34" charset="0"/>
                <a:cs typeface="Arial" panose="020B0604020202020204" pitchFamily="34" charset="0"/>
              </a:rPr>
              <a:t>i</a:t>
            </a:r>
            <a:r>
              <a:rPr lang="vi-VN" sz="2200" dirty="0">
                <a:solidFill>
                  <a:srgbClr val="002060"/>
                </a:solidFill>
                <a:latin typeface="Arial" panose="020B0604020202020204" pitchFamily="34" charset="0"/>
                <a:cs typeface="Arial" panose="020B0604020202020204" pitchFamily="34"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Tạm biệt mùa hè, mai Diệu sẽ bước vào năm học mới…</a:t>
            </a:r>
          </a:p>
          <a:p>
            <a:pPr algn="r"/>
            <a:r>
              <a:rPr lang="vi-VN" sz="2200" dirty="0">
                <a:solidFill>
                  <a:srgbClr val="002060"/>
                </a:solidFill>
                <a:latin typeface="Arial" panose="020B0604020202020204" pitchFamily="34" charset="0"/>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xmlns=""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64592"/>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xmlns="" id="{F9AC805C-20B9-D478-A468-ED6319489366}"/>
              </a:ext>
            </a:extLst>
          </p:cNvPr>
          <p:cNvSpPr txBox="1"/>
          <p:nvPr/>
        </p:nvSpPr>
        <p:spPr>
          <a:xfrm>
            <a:off x="3429000" y="144959"/>
            <a:ext cx="4419600" cy="72064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92D67"/>
                </a:solidFill>
                <a:effectLst/>
                <a:uLnTx/>
                <a:uFillTx/>
                <a:latin typeface="Arial" panose="020B0604020202020204" pitchFamily="34" charset="0"/>
                <a:cs typeface="Arial" panose="020B0604020202020204" pitchFamily="34" charset="0"/>
              </a:rPr>
              <a:t>Tạm</a:t>
            </a:r>
            <a:r>
              <a:rPr kumimoji="0" lang="en-US" sz="3600" b="0" i="0" u="none" strike="noStrike" kern="1200" cap="none" spc="-133" normalizeH="0" baseline="0" noProof="0" dirty="0">
                <a:ln>
                  <a:noFill/>
                </a:ln>
                <a:solidFill>
                  <a:srgbClr val="F92D67"/>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92D67"/>
                </a:solidFill>
                <a:effectLst/>
                <a:uLnTx/>
                <a:uFillTx/>
                <a:latin typeface="Arial" panose="020B0604020202020204" pitchFamily="34" charset="0"/>
                <a:cs typeface="Arial" panose="020B0604020202020204" pitchFamily="34" charset="0"/>
              </a:rPr>
              <a:t>biệt</a:t>
            </a:r>
            <a:r>
              <a:rPr kumimoji="0" lang="en-US" sz="3600" b="0" i="0" u="none" strike="noStrike" kern="1200" cap="none" spc="-133" normalizeH="0" baseline="0" noProof="0" dirty="0">
                <a:ln>
                  <a:noFill/>
                </a:ln>
                <a:solidFill>
                  <a:srgbClr val="F92D67"/>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92D67"/>
                </a:solidFill>
                <a:effectLst/>
                <a:uLnTx/>
                <a:uFillTx/>
                <a:latin typeface="Arial" panose="020B0604020202020204" pitchFamily="34" charset="0"/>
                <a:cs typeface="Arial" panose="020B0604020202020204" pitchFamily="34" charset="0"/>
              </a:rPr>
              <a:t>mùa</a:t>
            </a:r>
            <a:r>
              <a:rPr kumimoji="0" lang="en-US" sz="3600" b="0" i="0" u="none" strike="noStrike" kern="1200" cap="none" spc="-133" normalizeH="0" baseline="0" noProof="0" dirty="0">
                <a:ln>
                  <a:noFill/>
                </a:ln>
                <a:solidFill>
                  <a:srgbClr val="F92D67"/>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92D67"/>
                </a:solidFill>
                <a:effectLst/>
                <a:uLnTx/>
                <a:uFillTx/>
                <a:latin typeface="Arial" panose="020B0604020202020204" pitchFamily="34" charset="0"/>
                <a:cs typeface="Arial" panose="020B0604020202020204" pitchFamily="34" charset="0"/>
              </a:rPr>
              <a:t>hè</a:t>
            </a:r>
            <a:endParaRPr kumimoji="0" lang="en-US" sz="3600" b="0" i="0" u="none" strike="noStrike" kern="1200" cap="none" spc="-133" normalizeH="0" baseline="0" noProof="0" dirty="0">
              <a:ln>
                <a:noFill/>
              </a:ln>
              <a:solidFill>
                <a:srgbClr val="F92D67"/>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81718" y="1165622"/>
            <a:ext cx="11957881" cy="5201424"/>
          </a:xfrm>
          <a:prstGeom prst="rect">
            <a:avLst/>
          </a:prstGeom>
          <a:solidFill>
            <a:schemeClr val="bg2"/>
          </a:solidFill>
          <a:ln>
            <a:noFill/>
          </a:ln>
          <a:effectLst/>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đơn giản lắm. Chiều nào Diệu cũng theo mẹ đi các vườn thu hái quả</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cây</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trái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khác nhau thật là thích!</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ơ</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xmlns="" id="{5B296C22-9E84-A7E9-12B5-E6B0567107C1}"/>
              </a:ext>
            </a:extLst>
          </p:cNvPr>
          <p:cNvSpPr/>
          <p:nvPr/>
        </p:nvSpPr>
        <p:spPr>
          <a:xfrm>
            <a:off x="10972800" y="0"/>
            <a:ext cx="1219200" cy="116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232406"/>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xmlns=""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xmlns="" id="{7CCD22EC-874E-9810-7272-0254E6F7D431}"/>
              </a:ext>
            </a:extLst>
          </p:cNvPr>
          <p:cNvSpPr txBox="1"/>
          <p:nvPr/>
        </p:nvSpPr>
        <p:spPr>
          <a:xfrm>
            <a:off x="3603657" y="1277265"/>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Arial" panose="020B0604020202020204" pitchFamily="34" charset="0"/>
                <a:cs typeface="Arial" panose="020B0604020202020204" pitchFamily="34" charset="0"/>
              </a:rPr>
              <a:t>Đoạn</a:t>
            </a:r>
            <a:r>
              <a:rPr lang="en-US" sz="2800" dirty="0">
                <a:solidFill>
                  <a:srgbClr val="F79646">
                    <a:lumMod val="50000"/>
                  </a:srgbClr>
                </a:solidFill>
                <a:latin typeface="Arial" panose="020B0604020202020204" pitchFamily="34" charset="0"/>
                <a:cs typeface="Arial" panose="020B0604020202020204" pitchFamily="34" charset="0"/>
              </a:rPr>
              <a:t> 1: </a:t>
            </a:r>
            <a:r>
              <a:rPr lang="en-US" sz="2800" dirty="0" err="1">
                <a:solidFill>
                  <a:srgbClr val="F79646">
                    <a:lumMod val="50000"/>
                  </a:srgbClr>
                </a:solidFill>
                <a:latin typeface="Arial" panose="020B0604020202020204" pitchFamily="34" charset="0"/>
                <a:cs typeface="Arial" panose="020B0604020202020204" pitchFamily="34" charset="0"/>
              </a:rPr>
              <a:t>Từ</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đầu</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đến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nhỉ</a:t>
            </a:r>
            <a:r>
              <a:rPr lang="en-US" sz="2800" dirty="0">
                <a:solidFill>
                  <a:srgbClr val="FF0000"/>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7CCD22EC-874E-9810-7272-0254E6F7D431}"/>
              </a:ext>
            </a:extLst>
          </p:cNvPr>
          <p:cNvSpPr txBox="1"/>
          <p:nvPr/>
        </p:nvSpPr>
        <p:spPr>
          <a:xfrm>
            <a:off x="3353592" y="2163292"/>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Arial" panose="020B0604020202020204" pitchFamily="34" charset="0"/>
                <a:cs typeface="Arial" panose="020B0604020202020204" pitchFamily="34" charset="0"/>
              </a:rPr>
              <a:t>Đoạn</a:t>
            </a:r>
            <a:r>
              <a:rPr lang="en-US" sz="2800" dirty="0">
                <a:solidFill>
                  <a:srgbClr val="F79646">
                    <a:lumMod val="50000"/>
                  </a:srgbClr>
                </a:solidFill>
                <a:latin typeface="Arial" panose="020B0604020202020204" pitchFamily="34" charset="0"/>
                <a:cs typeface="Arial" panose="020B0604020202020204" pitchFamily="34" charset="0"/>
              </a:rPr>
              <a:t> 2: </a:t>
            </a:r>
            <a:r>
              <a:rPr lang="en-US" sz="2800" dirty="0" err="1">
                <a:solidFill>
                  <a:srgbClr val="F79646">
                    <a:lumMod val="50000"/>
                  </a:srgbClr>
                </a:solidFill>
                <a:latin typeface="Arial" panose="020B0604020202020204" pitchFamily="34" charset="0"/>
                <a:cs typeface="Arial" panose="020B0604020202020204" pitchFamily="34" charset="0"/>
              </a:rPr>
              <a:t>Tiếp</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theo</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đến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thật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thích</a:t>
            </a:r>
            <a:r>
              <a:rPr lang="en-US" sz="2800" dirty="0">
                <a:solidFill>
                  <a:srgbClr val="FF0000"/>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7CCD22EC-874E-9810-7272-0254E6F7D431}"/>
              </a:ext>
            </a:extLst>
          </p:cNvPr>
          <p:cNvSpPr txBox="1"/>
          <p:nvPr/>
        </p:nvSpPr>
        <p:spPr>
          <a:xfrm>
            <a:off x="2468022" y="3002518"/>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Arial" panose="020B0604020202020204" pitchFamily="34" charset="0"/>
                <a:cs typeface="Arial" panose="020B0604020202020204" pitchFamily="34" charset="0"/>
              </a:rPr>
              <a:t>Đoạn</a:t>
            </a:r>
            <a:r>
              <a:rPr lang="en-US" sz="2800" dirty="0">
                <a:solidFill>
                  <a:srgbClr val="F79646">
                    <a:lumMod val="50000"/>
                  </a:srgbClr>
                </a:solidFill>
                <a:latin typeface="Arial" panose="020B0604020202020204" pitchFamily="34" charset="0"/>
                <a:cs typeface="Arial" panose="020B0604020202020204" pitchFamily="34" charset="0"/>
              </a:rPr>
              <a:t> 3: </a:t>
            </a:r>
            <a:r>
              <a:rPr lang="en-US" sz="2800" dirty="0" err="1">
                <a:solidFill>
                  <a:srgbClr val="F79646">
                    <a:lumMod val="50000"/>
                  </a:srgbClr>
                </a:solidFill>
                <a:latin typeface="Arial" panose="020B0604020202020204" pitchFamily="34" charset="0"/>
                <a:cs typeface="Arial" panose="020B0604020202020204" pitchFamily="34" charset="0"/>
              </a:rPr>
              <a:t>Tiếp</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theo</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đến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chuyện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thú</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vị</a:t>
            </a:r>
            <a:r>
              <a:rPr lang="en-US" sz="2800" dirty="0">
                <a:solidFill>
                  <a:srgbClr val="FF0000"/>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7CCD22EC-874E-9810-7272-0254E6F7D431}"/>
              </a:ext>
            </a:extLst>
          </p:cNvPr>
          <p:cNvSpPr txBox="1"/>
          <p:nvPr/>
        </p:nvSpPr>
        <p:spPr>
          <a:xfrm>
            <a:off x="2649444" y="3840718"/>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Arial" panose="020B0604020202020204" pitchFamily="34" charset="0"/>
                <a:cs typeface="Arial" panose="020B0604020202020204" pitchFamily="34" charset="0"/>
              </a:rPr>
              <a:t>Đoạn</a:t>
            </a:r>
            <a:r>
              <a:rPr lang="en-US" sz="2800" dirty="0">
                <a:solidFill>
                  <a:srgbClr val="F79646">
                    <a:lumMod val="50000"/>
                  </a:srgbClr>
                </a:solidFill>
                <a:latin typeface="Arial" panose="020B0604020202020204" pitchFamily="34" charset="0"/>
                <a:cs typeface="Arial" panose="020B0604020202020204" pitchFamily="34" charset="0"/>
              </a:rPr>
              <a:t> 4: </a:t>
            </a:r>
            <a:r>
              <a:rPr lang="en-US" sz="2800" dirty="0" err="1">
                <a:solidFill>
                  <a:srgbClr val="F79646">
                    <a:lumMod val="50000"/>
                  </a:srgbClr>
                </a:solidFill>
                <a:latin typeface="Arial" panose="020B0604020202020204" pitchFamily="34" charset="0"/>
                <a:cs typeface="Arial" panose="020B0604020202020204" pitchFamily="34" charset="0"/>
              </a:rPr>
              <a:t>Tiếp</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theo</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đến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chiếc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bánh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mì</a:t>
            </a:r>
            <a:r>
              <a:rPr lang="en-US" sz="2800" dirty="0">
                <a:solidFill>
                  <a:srgbClr val="FF0000"/>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7CCD22EC-874E-9810-7272-0254E6F7D431}"/>
              </a:ext>
            </a:extLst>
          </p:cNvPr>
          <p:cNvSpPr txBox="1"/>
          <p:nvPr/>
        </p:nvSpPr>
        <p:spPr>
          <a:xfrm>
            <a:off x="4141196" y="4678918"/>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Arial" panose="020B0604020202020204" pitchFamily="34" charset="0"/>
                <a:cs typeface="Arial" panose="020B0604020202020204" pitchFamily="34" charset="0"/>
              </a:rPr>
              <a:t>Đoạn</a:t>
            </a:r>
            <a:r>
              <a:rPr lang="en-US" sz="2800" dirty="0">
                <a:solidFill>
                  <a:srgbClr val="F79646">
                    <a:lumMod val="50000"/>
                  </a:srgbClr>
                </a:solidFill>
                <a:latin typeface="Arial" panose="020B0604020202020204" pitchFamily="34" charset="0"/>
                <a:cs typeface="Arial" panose="020B0604020202020204" pitchFamily="34" charset="0"/>
              </a:rPr>
              <a:t> 5: </a:t>
            </a:r>
            <a:r>
              <a:rPr lang="en-US" sz="2800" dirty="0" err="1">
                <a:solidFill>
                  <a:srgbClr val="F79646">
                    <a:lumMod val="50000"/>
                  </a:srgbClr>
                </a:solidFill>
                <a:latin typeface="Arial" panose="020B0604020202020204" pitchFamily="34" charset="0"/>
                <a:cs typeface="Arial" panose="020B0604020202020204" pitchFamily="34" charset="0"/>
              </a:rPr>
              <a:t>Phần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còn</a:t>
            </a:r>
            <a:r>
              <a:rPr lang="en-US" sz="2800" dirty="0">
                <a:solidFill>
                  <a:srgbClr val="F79646">
                    <a:lumMod val="50000"/>
                  </a:srgbClr>
                </a:solidFill>
                <a:latin typeface="Arial" panose="020B0604020202020204" pitchFamily="34" charset="0"/>
                <a:cs typeface="Arial" panose="020B0604020202020204" pitchFamily="34" charset="0"/>
              </a:rPr>
              <a:t> </a:t>
            </a:r>
            <a:r>
              <a:rPr lang="en-US" sz="2800" dirty="0" err="1">
                <a:solidFill>
                  <a:srgbClr val="F79646">
                    <a:lumMod val="50000"/>
                  </a:srgbClr>
                </a:solidFill>
                <a:latin typeface="Arial" panose="020B0604020202020204" pitchFamily="34" charset="0"/>
                <a:cs typeface="Arial" panose="020B0604020202020204" pitchFamily="34" charset="0"/>
              </a:rPr>
              <a:t>lại</a:t>
            </a:r>
            <a:endParaRPr kumimoji="0" lang="en-US" sz="2800" b="0" i="0" u="none" strike="noStrike" kern="1200" cap="none" spc="0" normalizeH="0" baseline="0" noProof="0" dirty="0">
              <a:ln>
                <a:noFill/>
              </a:ln>
              <a:solidFill>
                <a:srgbClr val="F79646">
                  <a:lumMod val="50000"/>
                </a:srgbClr>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Arial" panose="020B0604020202020204" pitchFamily="34" charset="0"/>
                <a:cs typeface="Arial" panose="020B0604020202020204" pitchFamily="34" charset="0"/>
              </a:rPr>
              <a:t>Chia </a:t>
            </a:r>
            <a:r>
              <a:rPr lang="en-US" sz="3200" b="1" dirty="0" err="1">
                <a:solidFill>
                  <a:srgbClr val="008000"/>
                </a:solidFill>
                <a:latin typeface="Arial" panose="020B0604020202020204" pitchFamily="34" charset="0"/>
                <a:cs typeface="Arial" panose="020B0604020202020204" pitchFamily="34" charset="0"/>
              </a:rPr>
              <a:t>đoạn</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300C6F6B-1557-4DB4-A838-29AFA50E8CE8}"/>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xmlns="" id="{7CCD22EC-874E-9810-7272-0254E6F7D431}"/>
              </a:ext>
            </a:extLst>
          </p:cNvPr>
          <p:cNvSpPr txBox="1"/>
          <p:nvPr/>
        </p:nvSpPr>
        <p:spPr>
          <a:xfrm>
            <a:off x="695540" y="1251173"/>
            <a:ext cx="10963060" cy="2349579"/>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grpSp>
        <p:nvGrpSpPr>
          <p:cNvPr id="10" name="Group 9"/>
          <p:cNvGrpSpPr/>
          <p:nvPr/>
        </p:nvGrpSpPr>
        <p:grpSpPr>
          <a:xfrm>
            <a:off x="523459" y="1086090"/>
            <a:ext cx="914801" cy="584333"/>
            <a:chOff x="104615" y="807451"/>
            <a:chExt cx="851094" cy="584333"/>
          </a:xfrm>
        </p:grpSpPr>
        <p:pic>
          <p:nvPicPr>
            <p:cNvPr id="15" name="Picture 14">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xmlns="" id="{6CB9475D-5FE6-AD42-327C-E5F28189D1C0}"/>
                </a:ext>
              </a:extLst>
            </p:cNvPr>
            <p:cNvSpPr txBox="1"/>
            <p:nvPr/>
          </p:nvSpPr>
          <p:spPr>
            <a:xfrm>
              <a:off x="397437" y="853301"/>
              <a:ext cx="358228" cy="523220"/>
            </a:xfrm>
            <a:prstGeom prst="rect">
              <a:avLst/>
            </a:prstGeom>
            <a:noFill/>
          </p:spPr>
          <p:txBody>
            <a:bodyPr wrap="none" rtlCol="0">
              <a:spAutoFit/>
            </a:bodyPr>
            <a:lstStyle/>
            <a:p>
              <a:r>
                <a:rPr lang="en-US" sz="2800" dirty="0">
                  <a:solidFill>
                    <a:schemeClr val="tx1">
                      <a:lumMod val="95000"/>
                      <a:lumOff val="5000"/>
                    </a:schemeClr>
                  </a:solidFill>
                  <a:latin typeface="Arial" panose="020B0604020202020204" pitchFamily="34" charset="0"/>
                  <a:cs typeface="Arial" panose="020B0604020202020204" pitchFamily="34" charset="0"/>
                </a:rPr>
                <a:t>1</a:t>
              </a:r>
            </a:p>
          </p:txBody>
        </p:sp>
      </p:grpSp>
      <p:sp>
        <p:nvSpPr>
          <p:cNvPr id="21" name="TextBox 20">
            <a:extLst>
              <a:ext uri="{FF2B5EF4-FFF2-40B4-BE49-F238E27FC236}">
                <a16:creationId xmlns:a16="http://schemas.microsoft.com/office/drawing/2014/main" xmlns=""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nối</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tiếp</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xmlns="" id="{7CCD22EC-874E-9810-7272-0254E6F7D431}"/>
              </a:ext>
            </a:extLst>
          </p:cNvPr>
          <p:cNvSpPr txBox="1"/>
          <p:nvPr/>
        </p:nvSpPr>
        <p:spPr>
          <a:xfrm>
            <a:off x="838200" y="2057400"/>
            <a:ext cx="10744200" cy="1464231"/>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vi-VN" sz="2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Mùa hè của Diệu đơn giản lắm. Chiều nào Diệu cũng theo mẹ đi các vườn thu hái quả, Hết chôm chôm lại đến bơ, sầu riêng,… Được đến nhiều mảnh vườn với vô vàn </a:t>
            </a:r>
            <a:r>
              <a:rPr kumimoji="0" lang="en-US" sz="2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cây</a:t>
            </a:r>
            <a:r>
              <a:rPr kumimoji="0" lang="en-US" sz="2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2600" b="0"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trái</a:t>
            </a:r>
            <a:r>
              <a:rPr kumimoji="0" lang="vi-VN" sz="2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khác nhau thật là thích!</a:t>
            </a:r>
          </a:p>
        </p:txBody>
      </p:sp>
      <p:grpSp>
        <p:nvGrpSpPr>
          <p:cNvPr id="17" name="Group 16"/>
          <p:cNvGrpSpPr/>
          <p:nvPr/>
        </p:nvGrpSpPr>
        <p:grpSpPr>
          <a:xfrm>
            <a:off x="523459" y="1870498"/>
            <a:ext cx="914801" cy="584333"/>
            <a:chOff x="-62381" y="727412"/>
            <a:chExt cx="851094" cy="584333"/>
          </a:xfrm>
        </p:grpSpPr>
        <p:pic>
          <p:nvPicPr>
            <p:cNvPr id="18" name="Picture 17">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a16="http://schemas.microsoft.com/office/drawing/2014/main" xmlns="" id="{6CB9475D-5FE6-AD42-327C-E5F28189D1C0}"/>
                </a:ext>
              </a:extLst>
            </p:cNvPr>
            <p:cNvSpPr txBox="1"/>
            <p:nvPr/>
          </p:nvSpPr>
          <p:spPr>
            <a:xfrm>
              <a:off x="230442" y="773262"/>
              <a:ext cx="35822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2</a:t>
              </a:r>
            </a:p>
          </p:txBody>
        </p:sp>
      </p:grpSp>
      <p:sp>
        <p:nvSpPr>
          <p:cNvPr id="21" name="TextBox 20">
            <a:extLst>
              <a:ext uri="{FF2B5EF4-FFF2-40B4-BE49-F238E27FC236}">
                <a16:creationId xmlns:a16="http://schemas.microsoft.com/office/drawing/2014/main" xmlns=""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Luyện</a:t>
            </a:r>
            <a:r>
              <a:rPr kumimoji="0" lang="en-US"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đọc</a:t>
            </a:r>
            <a:r>
              <a:rPr kumimoji="0" lang="en-US"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đoạn</a:t>
            </a:r>
            <a:r>
              <a:rPr kumimoji="0" lang="en-US"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nối</a:t>
            </a:r>
            <a:r>
              <a:rPr kumimoji="0" lang="en-US"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tiếp</a:t>
            </a:r>
            <a:endParaRPr kumimoji="0" lang="en-US"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801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xmlns="" id="{7CCD22EC-874E-9810-7272-0254E6F7D431}"/>
              </a:ext>
            </a:extLst>
          </p:cNvPr>
          <p:cNvSpPr txBox="1"/>
          <p:nvPr/>
        </p:nvSpPr>
        <p:spPr>
          <a:xfrm>
            <a:off x="838200" y="1123262"/>
            <a:ext cx="10668000" cy="1924738"/>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b="0" i="0" u="none" strike="noStrike" kern="1200" cap="none" spc="0" normalizeH="0" baseline="0" noProof="0" dirty="0">
                <a:ln>
                  <a:noFill/>
                </a:ln>
                <a:solidFill>
                  <a:srgbClr val="F79646">
                    <a:lumMod val="50000"/>
                  </a:srgbClr>
                </a:solidFill>
                <a:effectLst/>
                <a:uLnTx/>
                <a:uFillTx/>
                <a:latin typeface="Arial" panose="020B0604020202020204" pitchFamily="34" charset="0"/>
                <a:cs typeface="Arial" panose="020B0604020202020204" pitchFamily="34" charset="0"/>
              </a:rPr>
              <a:t>	</a:t>
            </a:r>
            <a:r>
              <a:rPr lang="vi-VN" sz="2600" dirty="0">
                <a:solidFill>
                  <a:srgbClr val="F92D67"/>
                </a:solidFill>
                <a:latin typeface="Arial" panose="020B0604020202020204" pitchFamily="34" charset="0"/>
                <a:cs typeface="Arial" panose="020B0604020202020204" pitchFamily="34" charset="0"/>
              </a:rPr>
              <a:t>Mùa hè của Diệu là những lần đến </a:t>
            </a:r>
            <a:r>
              <a:rPr lang="en-US" sz="2600" dirty="0" err="1">
                <a:solidFill>
                  <a:srgbClr val="F92D67"/>
                </a:solidFill>
                <a:latin typeface="Arial" panose="020B0604020202020204" pitchFamily="34" charset="0"/>
                <a:cs typeface="Arial" panose="020B0604020202020204" pitchFamily="34" charset="0"/>
              </a:rPr>
              <a:t>ch</a:t>
            </a:r>
            <a:r>
              <a:rPr lang="vi-VN" sz="2600" dirty="0">
                <a:solidFill>
                  <a:srgbClr val="F92D67"/>
                </a:solidFill>
                <a:latin typeface="Arial" panose="020B0604020202020204" pitchFamily="34" charset="0"/>
                <a:cs typeface="Arial" panose="020B0604020202020204" pitchFamily="34" charset="0"/>
              </a:rPr>
              <a:t>ơ</a:t>
            </a:r>
            <a:r>
              <a:rPr lang="en-US" sz="2600" dirty="0">
                <a:solidFill>
                  <a:srgbClr val="F92D67"/>
                </a:solidFill>
                <a:latin typeface="Arial" panose="020B0604020202020204" pitchFamily="34" charset="0"/>
                <a:cs typeface="Arial" panose="020B0604020202020204" pitchFamily="34" charset="0"/>
              </a:rPr>
              <a:t>i </a:t>
            </a:r>
            <a:r>
              <a:rPr lang="vi-VN" sz="2600" dirty="0">
                <a:solidFill>
                  <a:srgbClr val="F92D67"/>
                </a:solidFill>
                <a:latin typeface="Arial" panose="020B0604020202020204" pitchFamily="34" charset="0"/>
                <a:cs typeface="Arial" panose="020B0604020202020204" pitchFamily="34" charset="0"/>
              </a:rPr>
              <a:t>nhà bà cụ Khởi ở cuối làng. Bà bị mù nhưng vẫn có thể làm hết mọi việc trong nhà. Bà đi không cần gậy dò đường. Diệu thường tỉ tê trò chuyện với bà. Bà là cả một kho chuyện thú vị.</a:t>
            </a:r>
          </a:p>
        </p:txBody>
      </p:sp>
      <p:grpSp>
        <p:nvGrpSpPr>
          <p:cNvPr id="10" name="Group 9"/>
          <p:cNvGrpSpPr/>
          <p:nvPr/>
        </p:nvGrpSpPr>
        <p:grpSpPr>
          <a:xfrm>
            <a:off x="533199" y="1059813"/>
            <a:ext cx="914801" cy="584333"/>
            <a:chOff x="-28110" y="914314"/>
            <a:chExt cx="851094" cy="584333"/>
          </a:xfrm>
        </p:grpSpPr>
        <p:pic>
          <p:nvPicPr>
            <p:cNvPr id="15" name="Picture 14">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a16="http://schemas.microsoft.com/office/drawing/2014/main" xmlns="" id="{6CB9475D-5FE6-AD42-327C-E5F28189D1C0}"/>
                </a:ext>
              </a:extLst>
            </p:cNvPr>
            <p:cNvSpPr txBox="1"/>
            <p:nvPr/>
          </p:nvSpPr>
          <p:spPr>
            <a:xfrm>
              <a:off x="264712" y="960164"/>
              <a:ext cx="35822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Arial" panose="020B0604020202020204" pitchFamily="34" charset="0"/>
                  <a:cs typeface="Arial" panose="020B0604020202020204" pitchFamily="34"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xmlns=""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nối</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tiếp</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B7C47364-2B3A-D2C3-A8CC-21A850C803D3}"/>
              </a:ext>
            </a:extLst>
          </p:cNvPr>
          <p:cNvSpPr/>
          <p:nvPr/>
        </p:nvSpPr>
        <p:spPr>
          <a:xfrm>
            <a:off x="10972800" y="0"/>
            <a:ext cx="1219200" cy="105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40164" y="43375"/>
            <a:ext cx="977813" cy="762066"/>
          </a:xfrm>
          <a:prstGeom prst="rect">
            <a:avLst/>
          </a:prstGeom>
        </p:spPr>
      </p:pic>
      <p:sp>
        <p:nvSpPr>
          <p:cNvPr id="9" name="TextBox 8">
            <a:extLst>
              <a:ext uri="{FF2B5EF4-FFF2-40B4-BE49-F238E27FC236}">
                <a16:creationId xmlns:a16="http://schemas.microsoft.com/office/drawing/2014/main" xmlns="" id="{7CCD22EC-874E-9810-7272-0254E6F7D431}"/>
              </a:ext>
            </a:extLst>
          </p:cNvPr>
          <p:cNvSpPr txBox="1"/>
          <p:nvPr/>
        </p:nvSpPr>
        <p:spPr>
          <a:xfrm>
            <a:off x="796646" y="1856935"/>
            <a:ext cx="10820400" cy="1906905"/>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lang="vi-VN" sz="2600" dirty="0">
                <a:solidFill>
                  <a:schemeClr val="tx2">
                    <a:lumMod val="50000"/>
                  </a:schemeClr>
                </a:solidFill>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p:txBody>
      </p:sp>
      <p:grpSp>
        <p:nvGrpSpPr>
          <p:cNvPr id="17" name="Group 16"/>
          <p:cNvGrpSpPr/>
          <p:nvPr/>
        </p:nvGrpSpPr>
        <p:grpSpPr>
          <a:xfrm>
            <a:off x="456596" y="1856934"/>
            <a:ext cx="934545" cy="584333"/>
            <a:chOff x="-28110" y="914314"/>
            <a:chExt cx="851094" cy="584333"/>
          </a:xfrm>
        </p:grpSpPr>
        <p:pic>
          <p:nvPicPr>
            <p:cNvPr id="18" name="Picture 17">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xmlns=""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4</a:t>
              </a:r>
            </a:p>
          </p:txBody>
        </p:sp>
      </p:grpSp>
      <p:sp>
        <p:nvSpPr>
          <p:cNvPr id="23" name="TextBox 22">
            <a:extLst>
              <a:ext uri="{FF2B5EF4-FFF2-40B4-BE49-F238E27FC236}">
                <a16:creationId xmlns:a16="http://schemas.microsoft.com/office/drawing/2014/main" xmlns="" id="{874923DD-2CD3-2D7E-2162-E433FE8F2CFE}"/>
              </a:ext>
            </a:extLst>
          </p:cNvPr>
          <p:cNvSpPr txBox="1"/>
          <p:nvPr/>
        </p:nvSpPr>
        <p:spPr>
          <a:xfrm>
            <a:off x="1007544" y="343966"/>
            <a:ext cx="624565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đoạn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nối</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tiếp</a:t>
            </a:r>
            <a:endParaRPr lang="en-US" sz="3200" b="1" dirty="0">
              <a:solidFill>
                <a:srgbClr val="008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0D7C481D-9F00-D299-F369-9F39BAA96B6B}"/>
              </a:ext>
            </a:extLst>
          </p:cNvPr>
          <p:cNvSpPr txBox="1"/>
          <p:nvPr/>
        </p:nvSpPr>
        <p:spPr>
          <a:xfrm>
            <a:off x="758201" y="4038600"/>
            <a:ext cx="10275488"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bác</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tảo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cua</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mớ</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tép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dắt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mua</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kẹo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bột</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bánh </a:t>
            </a:r>
            <a:r>
              <a:rPr lang="en-US" sz="2800" dirty="0" err="1">
                <a:solidFill>
                  <a:srgbClr val="002060"/>
                </a:solidFill>
                <a:latin typeface="Arial" panose="020B0604020202020204" pitchFamily="34" charset="0"/>
                <a:cs typeface="Arial" panose="020B0604020202020204" pitchFamily="34" charset="0"/>
              </a:rPr>
              <a:t>mì</a:t>
            </a: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4113C9D2-EE8C-46AB-CB50-1BE97A3164AB}"/>
              </a:ext>
            </a:extLst>
          </p:cNvPr>
          <p:cNvSpPr/>
          <p:nvPr/>
        </p:nvSpPr>
        <p:spPr>
          <a:xfrm>
            <a:off x="10931246" y="28135"/>
            <a:ext cx="1245514"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xmlns="" id="{6E035349-06E2-6263-388B-3A094A78C4B5}"/>
              </a:ext>
            </a:extLst>
          </p:cNvPr>
          <p:cNvSpPr txBox="1"/>
          <p:nvPr/>
        </p:nvSpPr>
        <p:spPr>
          <a:xfrm>
            <a:off x="-457200" y="1676400"/>
            <a:ext cx="86058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dirty="0" err="1">
                <a:ln>
                  <a:noFill/>
                </a:ln>
                <a:solidFill>
                  <a:srgbClr val="00B0F0"/>
                </a:solidFill>
                <a:effectLst/>
                <a:uLnTx/>
                <a:uFillTx/>
                <a:latin typeface="Arial" panose="020B0604020202020204" pitchFamily="34" charset="0"/>
                <a:cs typeface="Arial" panose="020B0604020202020204" pitchFamily="34" charset="0"/>
              </a:rPr>
              <a:t>Tảo</a:t>
            </a:r>
            <a:r>
              <a:rPr kumimoji="0" lang="en-US" sz="3200" b="0"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00B0F0"/>
                </a:solidFill>
                <a:effectLst/>
                <a:uLnTx/>
                <a:uFillTx/>
                <a:latin typeface="Arial" panose="020B0604020202020204" pitchFamily="34" charset="0"/>
                <a:cs typeface="Arial" panose="020B0604020202020204" pitchFamily="34" charset="0"/>
              </a:rPr>
              <a:t>tần</a:t>
            </a:r>
            <a:r>
              <a:rPr kumimoji="0" lang="en-US" sz="3200" b="0"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 </a:t>
            </a:r>
            <a:r>
              <a:rPr lang="vi-VN" sz="3200" dirty="0">
                <a:solidFill>
                  <a:srgbClr val="00B0F0"/>
                </a:solidFill>
                <a:latin typeface="Arial" panose="020B0604020202020204" pitchFamily="34" charset="0"/>
                <a:cs typeface="Arial" panose="020B0604020202020204" pitchFamily="34" charset="0"/>
              </a:rPr>
              <a:t>đảm đang, chịu khó</a:t>
            </a:r>
          </a:p>
        </p:txBody>
      </p:sp>
      <p:sp>
        <p:nvSpPr>
          <p:cNvPr id="9" name="TextBox 8">
            <a:extLst>
              <a:ext uri="{FF2B5EF4-FFF2-40B4-BE49-F238E27FC236}">
                <a16:creationId xmlns:a16="http://schemas.microsoft.com/office/drawing/2014/main" xmlns=""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Arial" panose="020B0604020202020204" pitchFamily="34" charset="0"/>
                <a:cs typeface="Arial" panose="020B0604020202020204" pitchFamily="34" charset="0"/>
              </a:rPr>
              <a:t>Giải</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nghĩa</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từ</a:t>
            </a:r>
            <a:endParaRPr lang="en-US" sz="3600" b="1" dirty="0">
              <a:solidFill>
                <a:srgbClr val="008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xmlns="" id="{7B39D85C-9336-F3E0-8C4F-3037886219A3}"/>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xmlns="" id="{F9AC805C-20B9-D478-A468-ED6319489366}"/>
              </a:ext>
            </a:extLst>
          </p:cNvPr>
          <p:cNvSpPr txBox="1"/>
          <p:nvPr/>
        </p:nvSpPr>
        <p:spPr>
          <a:xfrm>
            <a:off x="3821961" y="463423"/>
            <a:ext cx="4419600" cy="72064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Tạm</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biệt</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mùa</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hè</a:t>
            </a:r>
            <a:endPar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345659" y="1184070"/>
            <a:ext cx="11500682" cy="5539978"/>
          </a:xfrm>
          <a:prstGeom prst="rect">
            <a:avLst/>
          </a:prstGeom>
          <a:solidFill>
            <a:schemeClr val="accent5">
              <a:lumMod val="20000"/>
              <a:lumOff val="80000"/>
              <a:alpha val="5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(Theo Vũ Thị Huyền Trang)</a:t>
            </a:r>
          </a:p>
        </p:txBody>
      </p:sp>
      <p:sp>
        <p:nvSpPr>
          <p:cNvPr id="6" name="TextBox 5">
            <a:extLst>
              <a:ext uri="{FF2B5EF4-FFF2-40B4-BE49-F238E27FC236}">
                <a16:creationId xmlns:a16="http://schemas.microsoft.com/office/drawing/2014/main" xmlns="" id="{874923DD-2CD3-2D7E-2162-E433FE8F2CFE}"/>
              </a:ext>
            </a:extLst>
          </p:cNvPr>
          <p:cNvSpPr txBox="1"/>
          <p:nvPr/>
        </p:nvSpPr>
        <p:spPr>
          <a:xfrm>
            <a:off x="771378" y="72780"/>
            <a:ext cx="5514327" cy="646986"/>
          </a:xfrm>
          <a:prstGeom prst="roundRect">
            <a:avLst/>
          </a:prstGeom>
          <a:solidFill>
            <a:schemeClr val="bg1"/>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Luyện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theo</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nhóm</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6EED1CB2-D52A-993E-1793-8AA57BBB7892}"/>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906735"/>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xmlns="" id="{F9AC805C-20B9-D478-A468-ED6319489366}"/>
              </a:ext>
            </a:extLst>
          </p:cNvPr>
          <p:cNvSpPr txBox="1"/>
          <p:nvPr/>
        </p:nvSpPr>
        <p:spPr>
          <a:xfrm>
            <a:off x="3733800" y="325823"/>
            <a:ext cx="4419600" cy="72064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Tạm</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biệt</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mùa</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hè</a:t>
            </a:r>
            <a:endPar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443236" y="1079876"/>
            <a:ext cx="11305527" cy="5539978"/>
          </a:xfrm>
          <a:prstGeom prst="rect">
            <a:avLst/>
          </a:prstGeom>
          <a:solidFill>
            <a:schemeClr val="accent6">
              <a:lumMod val="20000"/>
              <a:lumOff val="80000"/>
              <a:alpha val="48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(Theo Vũ Thị Huyền Trang)</a:t>
            </a:r>
          </a:p>
        </p:txBody>
      </p:sp>
      <p:sp>
        <p:nvSpPr>
          <p:cNvPr id="6" name="TextBox 5">
            <a:extLst>
              <a:ext uri="{FF2B5EF4-FFF2-40B4-BE49-F238E27FC236}">
                <a16:creationId xmlns:a16="http://schemas.microsoft.com/office/drawing/2014/main" xmlns="" id="{874923DD-2CD3-2D7E-2162-E433FE8F2CFE}"/>
              </a:ext>
            </a:extLst>
          </p:cNvPr>
          <p:cNvSpPr txBox="1"/>
          <p:nvPr/>
        </p:nvSpPr>
        <p:spPr>
          <a:xfrm>
            <a:off x="1049098" y="315830"/>
            <a:ext cx="3065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Arial" panose="020B0604020202020204" pitchFamily="34" charset="0"/>
                <a:cs typeface="Arial" panose="020B0604020202020204" pitchFamily="34" charset="0"/>
              </a:rPr>
              <a:t>Đọc</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toàn</a:t>
            </a:r>
            <a:r>
              <a:rPr lang="en-US" sz="3200" b="1" dirty="0">
                <a:solidFill>
                  <a:srgbClr val="008000"/>
                </a:solidFill>
                <a:latin typeface="Arial" panose="020B0604020202020204" pitchFamily="34" charset="0"/>
                <a:cs typeface="Arial" panose="020B0604020202020204" pitchFamily="34" charset="0"/>
              </a:rPr>
              <a:t> </a:t>
            </a:r>
            <a:r>
              <a:rPr lang="en-US" sz="3200" b="1" dirty="0" err="1">
                <a:solidFill>
                  <a:srgbClr val="008000"/>
                </a:solidFill>
                <a:latin typeface="Arial" panose="020B0604020202020204" pitchFamily="34" charset="0"/>
                <a:cs typeface="Arial" panose="020B0604020202020204" pitchFamily="34" charset="0"/>
              </a:rPr>
              <a:t>bài</a:t>
            </a:r>
            <a:endParaRPr lang="en-US" sz="3200" b="1" dirty="0">
              <a:solidFill>
                <a:srgbClr val="008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6C170EF9-02CA-E75B-15DD-F3AA6CC5E6CA}"/>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526371"/>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Arial" panose="020B0604020202020204" pitchFamily="34" charset="0"/>
                <a:ea typeface="+mj-ea"/>
                <a:cs typeface="Arial" panose="020B0604020202020204" pitchFamily="34" charset="0"/>
              </a:rPr>
              <a:t>KHỞI ĐỘNG</a:t>
            </a: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530537" y="2037660"/>
            <a:ext cx="609236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Arial" panose="020B0604020202020204" pitchFamily="34" charset="0"/>
                <a:ea typeface="+mj-ea"/>
                <a:cs typeface="Arial" panose="020B0604020202020204" pitchFamily="34" charset="0"/>
              </a:rPr>
              <a:t>TÌM HIỂU BÀI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Arial" panose="020B0604020202020204" pitchFamily="34" charset="0"/>
                <a:ea typeface="Open Sans" panose="020B0606030504020204" pitchFamily="34" charset="0"/>
                <a:cs typeface="Arial" panose="020B0604020202020204" pitchFamily="34" charset="0"/>
              </a:rPr>
              <a:t>Gợi</a:t>
            </a:r>
            <a:r>
              <a:rPr lang="en-US" sz="2800" b="1" dirty="0">
                <a:latin typeface="Arial" panose="020B0604020202020204" pitchFamily="34" charset="0"/>
                <a:ea typeface="Open Sans" panose="020B0606030504020204" pitchFamily="34" charset="0"/>
                <a:cs typeface="Arial" panose="020B0604020202020204" pitchFamily="34" charset="0"/>
              </a:rPr>
              <a:t> ý: </a:t>
            </a:r>
            <a:r>
              <a:rPr lang="en-US" sz="2800" dirty="0" err="1">
                <a:latin typeface="Arial" panose="020B0604020202020204" pitchFamily="34" charset="0"/>
                <a:ea typeface="Open Sans" panose="020B0606030504020204" pitchFamily="34" charset="0"/>
                <a:cs typeface="Arial" panose="020B0604020202020204" pitchFamily="34" charset="0"/>
              </a:rPr>
              <a:t>Em</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hãy</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đọc</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đoạn</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văn</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thứ</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nhất</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để</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trả</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lời</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câu</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hỏi</a:t>
            </a:r>
            <a:r>
              <a:rPr lang="en-US" sz="2800" dirty="0">
                <a:latin typeface="Arial" panose="020B0604020202020204" pitchFamily="34" charset="0"/>
                <a:ea typeface="Open Sans" panose="020B0606030504020204" pitchFamily="34" charset="0"/>
                <a:cs typeface="Arial" panose="020B0604020202020204" pitchFamily="34" charset="0"/>
              </a:rPr>
              <a:t>.</a:t>
            </a:r>
            <a:endParaRPr lang="en-US" sz="2800" b="1" dirty="0">
              <a:latin typeface="Arial" panose="020B0604020202020204" pitchFamily="34" charset="0"/>
              <a:ea typeface="Open Sans" panose="020B0606030504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xmlns=""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Câu</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1: V</a:t>
            </a:r>
            <a:r>
              <a:rPr lang="vi-VN" sz="3200" b="1" dirty="0">
                <a:solidFill>
                  <a:srgbClr val="008000"/>
                </a:solidFill>
                <a:latin typeface="Arial" panose="020B0604020202020204" pitchFamily="34" charset="0"/>
                <a:ea typeface="Tahoma" panose="020B0604030504040204" pitchFamily="34" charset="0"/>
                <a:cs typeface="Arial" panose="020B0604020202020204" pitchFamily="34" charset="0"/>
              </a:rPr>
              <a:t>ì sao đêm trước ngày khai giảng, Diệu nằm mãi không ngủ được?</a:t>
            </a:r>
            <a:endPar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xmlns=""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vi-VN" sz="2800" dirty="0">
                <a:solidFill>
                  <a:srgbClr val="002060"/>
                </a:solidFill>
                <a:latin typeface="Arial" panose="020B0604020202020204" pitchFamily="34" charset="0"/>
                <a:ea typeface="Tahoma" panose="020B0604030504040204" pitchFamily="34" charset="0"/>
                <a:cs typeface="Arial" panose="020B0604020202020204" pitchFamily="34" charset="0"/>
              </a:rPr>
              <a:t>Đêm trước ngày khai giảng, Diệu nằm mãi không ngủ được vì háo hức chờ ngày mai đến lớp để nghe những câu chuyện vui của các bạn</a:t>
            </a: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xmlns="" id="{874923DD-2CD3-2D7E-2162-E433FE8F2CFE}"/>
              </a:ext>
            </a:extLst>
          </p:cNvPr>
          <p:cNvSpPr txBox="1"/>
          <p:nvPr/>
        </p:nvSpPr>
        <p:spPr>
          <a:xfrm>
            <a:off x="228600" y="1752600"/>
            <a:ext cx="6679900" cy="646986"/>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Kì</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thú</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đặc biệt thú vị</a:t>
            </a:r>
          </a:p>
        </p:txBody>
      </p:sp>
      <p:sp>
        <p:nvSpPr>
          <p:cNvPr id="9" name="TextBox 8">
            <a:extLst>
              <a:ext uri="{FF2B5EF4-FFF2-40B4-BE49-F238E27FC236}">
                <a16:creationId xmlns:a16="http://schemas.microsoft.com/office/drawing/2014/main" xmlns=""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Giải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nghĩa</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từ</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xmlns="" id="{5BD47294-E476-90BA-A8BF-F66EE315DCB2}"/>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002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xmlns="" id="{9983C60C-E901-DAA5-AC1C-ABD9B76BCFAC}"/>
              </a:ext>
            </a:extLst>
          </p:cNvPr>
          <p:cNvSpPr/>
          <p:nvPr/>
        </p:nvSpPr>
        <p:spPr>
          <a:xfrm>
            <a:off x="8937480" y="2893912"/>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Arial" panose="020B0604020202020204" pitchFamily="34" charset="0"/>
                <a:ea typeface="Open Sans" panose="020B0606030504020204" pitchFamily="34" charset="0"/>
                <a:cs typeface="Arial" panose="020B0604020202020204" pitchFamily="34" charset="0"/>
              </a:rPr>
              <a:t>Hoạt</a:t>
            </a:r>
            <a:r>
              <a:rPr lang="en-US" sz="2800" b="1"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2800" b="1" dirty="0" err="1">
                <a:solidFill>
                  <a:prstClr val="black"/>
                </a:solidFill>
                <a:latin typeface="Arial" panose="020B0604020202020204" pitchFamily="34" charset="0"/>
                <a:ea typeface="Open Sans" panose="020B0606030504020204" pitchFamily="34" charset="0"/>
                <a:cs typeface="Arial" panose="020B0604020202020204" pitchFamily="34" charset="0"/>
              </a:rPr>
              <a:t>động</a:t>
            </a:r>
            <a:r>
              <a:rPr lang="en-US" sz="2800" b="1"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2800" b="1" dirty="0" err="1">
                <a:solidFill>
                  <a:prstClr val="black"/>
                </a:solidFill>
                <a:latin typeface="Arial" panose="020B0604020202020204" pitchFamily="34" charset="0"/>
                <a:ea typeface="Open Sans" panose="020B0606030504020204" pitchFamily="34" charset="0"/>
                <a:cs typeface="Arial" panose="020B0604020202020204" pitchFamily="34" charset="0"/>
              </a:rPr>
              <a:t>nhóm</a:t>
            </a:r>
            <a:endParaRPr lang="en-US" sz="2400" b="1" dirty="0">
              <a:solidFill>
                <a:prstClr val="black"/>
              </a:solidFill>
              <a:latin typeface="Arial" panose="020B0604020202020204" pitchFamily="34" charset="0"/>
              <a:ea typeface="Open Sans" panose="020B0606030504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Câu</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2: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Mùa</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hè</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Diệu</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đã</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làm</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những</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gì</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a:t>
            </a:r>
            <a:endParaRPr lang="en-US" sz="3200" dirty="0">
              <a:solidFill>
                <a:srgbClr val="008000"/>
              </a:solidFill>
              <a:latin typeface="Arial" panose="020B0604020202020204" pitchFamily="34" charset="0"/>
              <a:ea typeface="Tahoma" panose="020B0604030504040204" pitchFamily="34" charset="0"/>
              <a:cs typeface="Arial" panose="020B0604020202020204" pitchFamily="34" charset="0"/>
            </a:endParaRPr>
          </a:p>
        </p:txBody>
      </p:sp>
      <p:sp>
        <p:nvSpPr>
          <p:cNvPr id="3" name="Rectangle: Folded Corner 2">
            <a:extLst>
              <a:ext uri="{FF2B5EF4-FFF2-40B4-BE49-F238E27FC236}">
                <a16:creationId xmlns:a16="http://schemas.microsoft.com/office/drawing/2014/main" xmlns=""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Arial" panose="020B0604020202020204" pitchFamily="34" charset="0"/>
                <a:cs typeface="Arial" panose="020B0604020202020204" pitchFamily="34" charset="0"/>
              </a:rPr>
              <a:t>Đi du lịch</a:t>
            </a:r>
          </a:p>
        </p:txBody>
      </p:sp>
      <p:sp>
        <p:nvSpPr>
          <p:cNvPr id="15" name="Rectangle: Folded Corner 14">
            <a:extLst>
              <a:ext uri="{FF2B5EF4-FFF2-40B4-BE49-F238E27FC236}">
                <a16:creationId xmlns:a16="http://schemas.microsoft.com/office/drawing/2014/main" xmlns=""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Arial" panose="020B0604020202020204" pitchFamily="34" charset="0"/>
                <a:cs typeface="Arial" panose="020B0604020202020204" pitchFamily="34" charset="0"/>
              </a:rPr>
              <a:t>Đi thu hái quả</a:t>
            </a:r>
          </a:p>
        </p:txBody>
      </p:sp>
      <p:sp>
        <p:nvSpPr>
          <p:cNvPr id="16" name="Rectangle: Folded Corner 15">
            <a:extLst>
              <a:ext uri="{FF2B5EF4-FFF2-40B4-BE49-F238E27FC236}">
                <a16:creationId xmlns:a16="http://schemas.microsoft.com/office/drawing/2014/main" xmlns=""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Arial" panose="020B0604020202020204" pitchFamily="34" charset="0"/>
                <a:cs typeface="Arial" panose="020B0604020202020204" pitchFamily="34" charset="0"/>
              </a:rPr>
              <a:t>Đi ngắm núi non</a:t>
            </a:r>
          </a:p>
        </p:txBody>
      </p:sp>
      <p:sp>
        <p:nvSpPr>
          <p:cNvPr id="18" name="Rectangle: Folded Corner 17">
            <a:extLst>
              <a:ext uri="{FF2B5EF4-FFF2-40B4-BE49-F238E27FC236}">
                <a16:creationId xmlns:a16="http://schemas.microsoft.com/office/drawing/2014/main" xmlns=""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Arial" panose="020B0604020202020204" pitchFamily="34" charset="0"/>
                <a:cs typeface="Arial" panose="020B0604020202020204" pitchFamily="34" charset="0"/>
              </a:rPr>
              <a:t>Đến chơi nhà bà cụ Khởi</a:t>
            </a:r>
          </a:p>
        </p:txBody>
      </p:sp>
      <p:sp>
        <p:nvSpPr>
          <p:cNvPr id="19" name="Rectangle: Folded Corner 18">
            <a:extLst>
              <a:ext uri="{FF2B5EF4-FFF2-40B4-BE49-F238E27FC236}">
                <a16:creationId xmlns:a16="http://schemas.microsoft.com/office/drawing/2014/main" xmlns=""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Arial" panose="020B0604020202020204" pitchFamily="34" charset="0"/>
                <a:cs typeface="Arial" panose="020B0604020202020204" pitchFamily="34" charset="0"/>
              </a:rPr>
              <a:t>Cùng mẹ ra chợ</a:t>
            </a:r>
          </a:p>
        </p:txBody>
      </p:sp>
      <p:sp>
        <p:nvSpPr>
          <p:cNvPr id="10" name="Freeform: Shape 9">
            <a:extLst>
              <a:ext uri="{FF2B5EF4-FFF2-40B4-BE49-F238E27FC236}">
                <a16:creationId xmlns:a16="http://schemas.microsoft.com/office/drawing/2014/main" xmlns=""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xmlns=""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xmlns=""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8" grpId="0" animBg="1"/>
      <p:bldP spid="19" grpId="0" animBg="1"/>
      <p:bldP spid="10" grpId="0" animBg="1"/>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533400"/>
            <a:ext cx="10134600" cy="5940973"/>
          </a:xfrm>
          <a:prstGeom prst="rect">
            <a:avLst/>
          </a:prstGeom>
          <a:ln>
            <a:noFill/>
          </a:ln>
          <a:effectLst>
            <a:softEdge rad="112500"/>
          </a:effectLst>
        </p:spPr>
      </p:pic>
      <p:sp>
        <p:nvSpPr>
          <p:cNvPr id="3" name="Rectangle 2">
            <a:extLst>
              <a:ext uri="{FF2B5EF4-FFF2-40B4-BE49-F238E27FC236}">
                <a16:creationId xmlns:a16="http://schemas.microsoft.com/office/drawing/2014/main" xmlns="" id="{F389F0E4-93D4-C233-6E39-5AA760ACB38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46917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xmlns=""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Arial" panose="020B0604020202020204" pitchFamily="34" charset="0"/>
                <a:ea typeface="Open Sans" panose="020B0606030504020204" pitchFamily="34" charset="0"/>
                <a:cs typeface="Arial" panose="020B0604020202020204" pitchFamily="34" charset="0"/>
              </a:rPr>
              <a:t>a. </a:t>
            </a:r>
            <a:r>
              <a:rPr lang="en-US" sz="2800" dirty="0" err="1">
                <a:latin typeface="Arial" panose="020B0604020202020204" pitchFamily="34" charset="0"/>
                <a:ea typeface="Open Sans" panose="020B0606030504020204" pitchFamily="34" charset="0"/>
                <a:cs typeface="Arial" panose="020B0604020202020204" pitchFamily="34" charset="0"/>
              </a:rPr>
              <a:t>Khi</a:t>
            </a:r>
            <a:r>
              <a:rPr lang="en-US" sz="2800" dirty="0">
                <a:latin typeface="Arial" panose="020B0604020202020204" pitchFamily="34" charset="0"/>
                <a:ea typeface="Open Sans" panose="020B0606030504020204" pitchFamily="34" charset="0"/>
                <a:cs typeface="Arial" panose="020B0604020202020204" pitchFamily="34" charset="0"/>
              </a:rPr>
              <a:t> ở </a:t>
            </a:r>
            <a:r>
              <a:rPr lang="en-US" sz="2800" dirty="0" err="1">
                <a:latin typeface="Arial" panose="020B0604020202020204" pitchFamily="34" charset="0"/>
                <a:ea typeface="Open Sans" panose="020B0606030504020204" pitchFamily="34" charset="0"/>
                <a:cs typeface="Arial" panose="020B0604020202020204" pitchFamily="34" charset="0"/>
              </a:rPr>
              <a:t>nhà</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bà</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cụ</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Khởi</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Arial" panose="020B0604020202020204" pitchFamily="34" charset="0"/>
                <a:ea typeface="Open Sans" panose="020B0606030504020204" pitchFamily="34" charset="0"/>
                <a:cs typeface="Arial" panose="020B0604020202020204" pitchFamily="34" charset="0"/>
              </a:rPr>
              <a:t>b. </a:t>
            </a:r>
            <a:r>
              <a:rPr lang="en-US" sz="2800" dirty="0" err="1">
                <a:latin typeface="Arial" panose="020B0604020202020204" pitchFamily="34" charset="0"/>
                <a:ea typeface="Open Sans" panose="020B0606030504020204" pitchFamily="34" charset="0"/>
                <a:cs typeface="Arial" panose="020B0604020202020204" pitchFamily="34" charset="0"/>
              </a:rPr>
              <a:t>Khi</a:t>
            </a:r>
            <a:r>
              <a:rPr lang="en-US" sz="2800" dirty="0">
                <a:latin typeface="Arial" panose="020B0604020202020204" pitchFamily="34" charset="0"/>
                <a:ea typeface="Open Sans" panose="020B0606030504020204" pitchFamily="34" charset="0"/>
                <a:cs typeface="Arial" panose="020B0604020202020204" pitchFamily="34" charset="0"/>
              </a:rPr>
              <a:t> ở </a:t>
            </a:r>
            <a:r>
              <a:rPr lang="en-US" sz="2800" dirty="0" err="1">
                <a:latin typeface="Arial" panose="020B0604020202020204" pitchFamily="34" charset="0"/>
                <a:ea typeface="Open Sans" panose="020B0606030504020204" pitchFamily="34" charset="0"/>
                <a:cs typeface="Arial" panose="020B0604020202020204" pitchFamily="34" charset="0"/>
              </a:rPr>
              <a:t>góc</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chợ</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quê</a:t>
            </a:r>
            <a:r>
              <a:rPr lang="en-US" sz="2800" dirty="0">
                <a:latin typeface="Arial" panose="020B0604020202020204" pitchFamily="34" charset="0"/>
                <a:ea typeface="Open Sans" panose="020B0606030504020204" pitchFamily="34" charset="0"/>
                <a:cs typeface="Arial" panose="020B0604020202020204" pitchFamily="34" charset="0"/>
              </a:rPr>
              <a:t> </a:t>
            </a:r>
            <a:r>
              <a:rPr lang="en-US" sz="2800" dirty="0" err="1">
                <a:latin typeface="Arial" panose="020B0604020202020204" pitchFamily="34" charset="0"/>
                <a:ea typeface="Open Sans" panose="020B0606030504020204" pitchFamily="34" charset="0"/>
                <a:cs typeface="Arial" panose="020B0604020202020204" pitchFamily="34" charset="0"/>
              </a:rPr>
              <a:t>nghèo</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861F7E6E-6D5C-CA6D-4A51-9783564281C5}"/>
              </a:ext>
            </a:extLst>
          </p:cNvPr>
          <p:cNvSpPr txBox="1"/>
          <p:nvPr/>
        </p:nvSpPr>
        <p:spPr>
          <a:xfrm>
            <a:off x="768925" y="3265289"/>
            <a:ext cx="4797137" cy="2246769"/>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xmln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lnSpc>
                <a:spcPct val="150000"/>
              </a:lnSpc>
            </a:pPr>
            <a:r>
              <a:rPr lang="en-US" sz="3200" dirty="0">
                <a:solidFill>
                  <a:srgbClr val="002060"/>
                </a:solidFill>
                <a:latin typeface="Arial" panose="020B0604020202020204" pitchFamily="34" charset="0"/>
                <a:ea typeface="Tahoma" panose="020B0604030504040204" pitchFamily="34" charset="0"/>
                <a:cs typeface="Arial" panose="020B0604020202020204" pitchFamily="34" charset="0"/>
              </a:rPr>
              <a:t>	Khi ở </a:t>
            </a:r>
            <a:r>
              <a:rPr lang="en-US" sz="3200" dirty="0" err="1">
                <a:solidFill>
                  <a:srgbClr val="002060"/>
                </a:solidFill>
                <a:latin typeface="Arial" panose="020B0604020202020204" pitchFamily="34" charset="0"/>
                <a:ea typeface="Tahoma" panose="020B0604030504040204" pitchFamily="34" charset="0"/>
                <a:cs typeface="Arial" panose="020B0604020202020204" pitchFamily="34" charset="0"/>
              </a:rPr>
              <a:t>nhà</a:t>
            </a:r>
            <a:r>
              <a:rPr lang="en-US" sz="32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2060"/>
                </a:solidFill>
                <a:latin typeface="Arial" panose="020B0604020202020204" pitchFamily="34" charset="0"/>
                <a:ea typeface="Tahoma" panose="020B0604030504040204" pitchFamily="34" charset="0"/>
                <a:cs typeface="Arial" panose="020B0604020202020204" pitchFamily="34" charset="0"/>
              </a:rPr>
              <a:t>bà</a:t>
            </a:r>
            <a:r>
              <a:rPr lang="en-US" sz="32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2060"/>
                </a:solidFill>
                <a:latin typeface="Arial" panose="020B0604020202020204" pitchFamily="34" charset="0"/>
                <a:ea typeface="Tahoma" panose="020B0604030504040204" pitchFamily="34" charset="0"/>
                <a:cs typeface="Arial" panose="020B0604020202020204" pitchFamily="34" charset="0"/>
              </a:rPr>
              <a:t>cụ</a:t>
            </a:r>
            <a:r>
              <a:rPr lang="en-US" sz="32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2060"/>
                </a:solidFill>
                <a:latin typeface="Arial" panose="020B0604020202020204" pitchFamily="34" charset="0"/>
                <a:ea typeface="Tahoma" panose="020B0604030504040204" pitchFamily="34" charset="0"/>
                <a:cs typeface="Arial" panose="020B0604020202020204" pitchFamily="34" charset="0"/>
              </a:rPr>
              <a:t>Khởi</a:t>
            </a:r>
            <a:r>
              <a:rPr lang="en-US" sz="3200"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vi-VN" sz="3200" dirty="0">
                <a:solidFill>
                  <a:srgbClr val="002060"/>
                </a:solidFill>
                <a:latin typeface="Arial" panose="020B0604020202020204" pitchFamily="34" charset="0"/>
                <a:ea typeface="Tahoma" panose="020B0604030504040204" pitchFamily="34" charset="0"/>
                <a:cs typeface="Arial" panose="020B0604020202020204" pitchFamily="34" charset="0"/>
              </a:rPr>
              <a:t>Diệu thường tỉ tê trò chuyện với bà</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E52467D2-3A08-3E3C-71B4-4389DE2AC7E9}"/>
              </a:ext>
            </a:extLst>
          </p:cNvPr>
          <p:cNvSpPr txBox="1"/>
          <p:nvPr/>
        </p:nvSpPr>
        <p:spPr>
          <a:xfrm>
            <a:off x="6397337" y="2995791"/>
            <a:ext cx="5181600" cy="181588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xmlns="" sd="3320551662">
                  <a:prstGeom prst="foldedCorner">
                    <a:avLst/>
                  </a:prstGeom>
                  <ask:type>
                    <ask:lineSketchCurved/>
                  </ask:type>
                </ask:lineSketchStyleProps>
              </a:ext>
            </a:extLst>
          </a:ln>
        </p:spPr>
        <p:txBody>
          <a:bodyPr wrap="square">
            <a:spAutoFit/>
          </a:bodyPr>
          <a:lstStyle/>
          <a:p>
            <a:pPr lvl="0"/>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Khi</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ở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góc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chợ</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quê</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nghèo</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Diệu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thấy</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nhiều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ng</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ười</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và</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cuộc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sống</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khác</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nhau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Diệu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thấy</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yêu</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th</a:t>
            </a:r>
            <a:r>
              <a:rPr lang="vi-VN" sz="2800" dirty="0">
                <a:solidFill>
                  <a:srgbClr val="FF0000"/>
                </a:solidFill>
                <a:latin typeface="Arial" panose="020B0604020202020204" pitchFamily="34" charset="0"/>
                <a:ea typeface="Tahoma" panose="020B0604030504040204" pitchFamily="34" charset="0"/>
                <a:cs typeface="Arial" panose="020B0604020202020204" pitchFamily="34" charset="0"/>
              </a:rPr>
              <a:t>ươn</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g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tất</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rgbClr val="FF0000"/>
                </a:solidFill>
                <a:latin typeface="Arial" panose="020B0604020202020204" pitchFamily="34" charset="0"/>
                <a:ea typeface="Tahoma" panose="020B0604030504040204" pitchFamily="34" charset="0"/>
                <a:cs typeface="Arial" panose="020B0604020202020204" pitchFamily="34" charset="0"/>
              </a:rPr>
              <a:t>cả</a:t>
            </a:r>
            <a:r>
              <a:rPr lang="en-US" sz="2800" dirty="0">
                <a:solidFill>
                  <a:srgbClr val="FF0000"/>
                </a:solidFill>
                <a:latin typeface="Arial" panose="020B0604020202020204" pitchFamily="34" charset="0"/>
                <a:ea typeface="Tahoma" panose="020B0604030504040204" pitchFamily="34" charset="0"/>
                <a:cs typeface="Arial" panose="020B0604020202020204" pitchFamily="34" charset="0"/>
              </a:rPr>
              <a:t>.</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 name="Arrow: Curved Right 1">
            <a:extLst>
              <a:ext uri="{FF2B5EF4-FFF2-40B4-BE49-F238E27FC236}">
                <a16:creationId xmlns:a16="http://schemas.microsoft.com/office/drawing/2014/main" xmlns=""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24" name="Arrow: Curved Right 23">
            <a:extLst>
              <a:ext uri="{FF2B5EF4-FFF2-40B4-BE49-F238E27FC236}">
                <a16:creationId xmlns:a16="http://schemas.microsoft.com/office/drawing/2014/main" xmlns=""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Câu</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3: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Nói</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về</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những</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trải</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nghiệm</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của</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Diệu</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trong</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mùa</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hè</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endParaRPr lang="en-US" sz="2800" dirty="0">
              <a:solidFill>
                <a:srgbClr val="00800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xmlns="" id="{31CD8366-6099-09EB-BC77-037F0CEFC165}"/>
              </a:ext>
            </a:extLst>
          </p:cNvPr>
          <p:cNvSpPr txBox="1"/>
          <p:nvPr/>
        </p:nvSpPr>
        <p:spPr>
          <a:xfrm>
            <a:off x="457200" y="1905000"/>
            <a:ext cx="9956500" cy="715089"/>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Tỉ</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tê</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nói nhỏ với giọng thân mật như tâm tình</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Giải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nghĩa</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từ</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xmlns="" id="{52109676-B5CE-A017-6A45-AE8799F33A46}"/>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52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xmlns="" id="{7CCD22EC-874E-9810-7272-0254E6F7D431}"/>
              </a:ext>
            </a:extLst>
          </p:cNvPr>
          <p:cNvSpPr txBox="1"/>
          <p:nvPr/>
        </p:nvSpPr>
        <p:spPr>
          <a:xfrm>
            <a:off x="1066800" y="419573"/>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Tahoma" panose="020B0604030504040204" pitchFamily="34" charset="0"/>
                <a:cs typeface="Arial" panose="020B0604020202020204" pitchFamily="34" charset="0"/>
              </a:rPr>
              <a:t>Câu</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Tahoma" panose="020B0604030504040204" pitchFamily="34" charset="0"/>
                <a:cs typeface="Arial" panose="020B0604020202020204" pitchFamily="34" charset="0"/>
              </a:rPr>
              <a:t> 4: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Em</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thích</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nhất</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trải</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nghiệm</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nào</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của</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Diệu</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trong</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mùa</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hè</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vừa</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qua?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Vì</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008000"/>
                </a:solidFill>
                <a:latin typeface="Arial" panose="020B0604020202020204" pitchFamily="34" charset="0"/>
                <a:ea typeface="Tahoma" panose="020B0604030504040204" pitchFamily="34" charset="0"/>
                <a:cs typeface="Arial" panose="020B0604020202020204" pitchFamily="34" charset="0"/>
              </a:rPr>
              <a:t>sao</a:t>
            </a:r>
            <a:r>
              <a:rPr lang="en-US" sz="2800" b="1" dirty="0">
                <a:solidFill>
                  <a:srgbClr val="008000"/>
                </a:solidFill>
                <a:latin typeface="Arial" panose="020B0604020202020204" pitchFamily="34" charset="0"/>
                <a:ea typeface="Tahoma" panose="020B0604030504040204" pitchFamily="34" charset="0"/>
                <a:cs typeface="Arial" panose="020B0604020202020204" pitchFamily="34" charset="0"/>
              </a:rPr>
              <a:t>?</a:t>
            </a:r>
            <a:endPar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xmlns=""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rPr>
                <a:t>Nội</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rPr>
                <a:t> dung</a:t>
              </a:r>
            </a:p>
          </p:txBody>
        </p:sp>
      </p:grpSp>
      <p:sp>
        <p:nvSpPr>
          <p:cNvPr id="15" name="TextBox 14">
            <a:extLst>
              <a:ext uri="{FF2B5EF4-FFF2-40B4-BE49-F238E27FC236}">
                <a16:creationId xmlns:a16="http://schemas.microsoft.com/office/drawing/2014/main" xmlns="" id="{2D568C52-E653-4B2E-AC7C-68A75AFE02B6}"/>
              </a:ext>
            </a:extLst>
          </p:cNvPr>
          <p:cNvSpPr txBox="1"/>
          <p:nvPr/>
        </p:nvSpPr>
        <p:spPr>
          <a:xfrm>
            <a:off x="704850" y="2384176"/>
            <a:ext cx="10258425" cy="1569660"/>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custGeom>
                    <a:avLst/>
                    <a:gdLst>
                      <a:gd name="connsiteX0" fmla="*/ 0 w 10258425"/>
                      <a:gd name="connsiteY0" fmla="*/ 0 h 1569660"/>
                      <a:gd name="connsiteX1" fmla="*/ 672497 w 10258425"/>
                      <a:gd name="connsiteY1" fmla="*/ 0 h 1569660"/>
                      <a:gd name="connsiteX2" fmla="*/ 1344993 w 10258425"/>
                      <a:gd name="connsiteY2" fmla="*/ 0 h 1569660"/>
                      <a:gd name="connsiteX3" fmla="*/ 2120075 w 10258425"/>
                      <a:gd name="connsiteY3" fmla="*/ 0 h 1569660"/>
                      <a:gd name="connsiteX4" fmla="*/ 2484819 w 10258425"/>
                      <a:gd name="connsiteY4" fmla="*/ 0 h 1569660"/>
                      <a:gd name="connsiteX5" fmla="*/ 2952147 w 10258425"/>
                      <a:gd name="connsiteY5" fmla="*/ 0 h 1569660"/>
                      <a:gd name="connsiteX6" fmla="*/ 3624644 w 10258425"/>
                      <a:gd name="connsiteY6" fmla="*/ 0 h 1569660"/>
                      <a:gd name="connsiteX7" fmla="*/ 4297140 w 10258425"/>
                      <a:gd name="connsiteY7" fmla="*/ 0 h 1569660"/>
                      <a:gd name="connsiteX8" fmla="*/ 4764469 w 10258425"/>
                      <a:gd name="connsiteY8" fmla="*/ 0 h 1569660"/>
                      <a:gd name="connsiteX9" fmla="*/ 5129213 w 10258425"/>
                      <a:gd name="connsiteY9" fmla="*/ 0 h 1569660"/>
                      <a:gd name="connsiteX10" fmla="*/ 5904294 w 10258425"/>
                      <a:gd name="connsiteY10" fmla="*/ 0 h 1569660"/>
                      <a:gd name="connsiteX11" fmla="*/ 6166453 w 10258425"/>
                      <a:gd name="connsiteY11" fmla="*/ 0 h 1569660"/>
                      <a:gd name="connsiteX12" fmla="*/ 6531197 w 10258425"/>
                      <a:gd name="connsiteY12" fmla="*/ 0 h 1569660"/>
                      <a:gd name="connsiteX13" fmla="*/ 6895941 w 10258425"/>
                      <a:gd name="connsiteY13" fmla="*/ 0 h 1569660"/>
                      <a:gd name="connsiteX14" fmla="*/ 7465854 w 10258425"/>
                      <a:gd name="connsiteY14" fmla="*/ 0 h 1569660"/>
                      <a:gd name="connsiteX15" fmla="*/ 7728014 w 10258425"/>
                      <a:gd name="connsiteY15" fmla="*/ 0 h 1569660"/>
                      <a:gd name="connsiteX16" fmla="*/ 8297926 w 10258425"/>
                      <a:gd name="connsiteY16" fmla="*/ 0 h 1569660"/>
                      <a:gd name="connsiteX17" fmla="*/ 9073007 w 10258425"/>
                      <a:gd name="connsiteY17" fmla="*/ 0 h 1569660"/>
                      <a:gd name="connsiteX18" fmla="*/ 9437751 w 10258425"/>
                      <a:gd name="connsiteY18" fmla="*/ 0 h 1569660"/>
                      <a:gd name="connsiteX19" fmla="*/ 10258425 w 10258425"/>
                      <a:gd name="connsiteY19" fmla="*/ 0 h 1569660"/>
                      <a:gd name="connsiteX20" fmla="*/ 10258425 w 10258425"/>
                      <a:gd name="connsiteY20" fmla="*/ 298235 h 1569660"/>
                      <a:gd name="connsiteX21" fmla="*/ 10258425 w 10258425"/>
                      <a:gd name="connsiteY21" fmla="*/ 580774 h 1569660"/>
                      <a:gd name="connsiteX22" fmla="*/ 10258425 w 10258425"/>
                      <a:gd name="connsiteY22" fmla="*/ 879009 h 1569660"/>
                      <a:gd name="connsiteX23" fmla="*/ 10258425 w 10258425"/>
                      <a:gd name="connsiteY23" fmla="*/ 1208638 h 1569660"/>
                      <a:gd name="connsiteX24" fmla="*/ 10258425 w 10258425"/>
                      <a:gd name="connsiteY24" fmla="*/ 1569660 h 1569660"/>
                      <a:gd name="connsiteX25" fmla="*/ 9688513 w 10258425"/>
                      <a:gd name="connsiteY25" fmla="*/ 1569660 h 1569660"/>
                      <a:gd name="connsiteX26" fmla="*/ 8913432 w 10258425"/>
                      <a:gd name="connsiteY26" fmla="*/ 1569660 h 1569660"/>
                      <a:gd name="connsiteX27" fmla="*/ 8651272 w 10258425"/>
                      <a:gd name="connsiteY27" fmla="*/ 1569660 h 1569660"/>
                      <a:gd name="connsiteX28" fmla="*/ 8183944 w 10258425"/>
                      <a:gd name="connsiteY28" fmla="*/ 1569660 h 1569660"/>
                      <a:gd name="connsiteX29" fmla="*/ 7716615 w 10258425"/>
                      <a:gd name="connsiteY29" fmla="*/ 1569660 h 1569660"/>
                      <a:gd name="connsiteX30" fmla="*/ 7044119 w 10258425"/>
                      <a:gd name="connsiteY30" fmla="*/ 1569660 h 1569660"/>
                      <a:gd name="connsiteX31" fmla="*/ 6269038 w 10258425"/>
                      <a:gd name="connsiteY31" fmla="*/ 1569660 h 1569660"/>
                      <a:gd name="connsiteX32" fmla="*/ 5801709 w 10258425"/>
                      <a:gd name="connsiteY32" fmla="*/ 1569660 h 1569660"/>
                      <a:gd name="connsiteX33" fmla="*/ 5436965 w 10258425"/>
                      <a:gd name="connsiteY33" fmla="*/ 1569660 h 1569660"/>
                      <a:gd name="connsiteX34" fmla="*/ 4969637 w 10258425"/>
                      <a:gd name="connsiteY34" fmla="*/ 1569660 h 1569660"/>
                      <a:gd name="connsiteX35" fmla="*/ 4297140 w 10258425"/>
                      <a:gd name="connsiteY35" fmla="*/ 1569660 h 1569660"/>
                      <a:gd name="connsiteX36" fmla="*/ 3829812 w 10258425"/>
                      <a:gd name="connsiteY36" fmla="*/ 1569660 h 1569660"/>
                      <a:gd name="connsiteX37" fmla="*/ 3054731 w 10258425"/>
                      <a:gd name="connsiteY37" fmla="*/ 1569660 h 1569660"/>
                      <a:gd name="connsiteX38" fmla="*/ 2382234 w 10258425"/>
                      <a:gd name="connsiteY38" fmla="*/ 1569660 h 1569660"/>
                      <a:gd name="connsiteX39" fmla="*/ 1812322 w 10258425"/>
                      <a:gd name="connsiteY39" fmla="*/ 1569660 h 1569660"/>
                      <a:gd name="connsiteX40" fmla="*/ 1550162 w 10258425"/>
                      <a:gd name="connsiteY40" fmla="*/ 1569660 h 1569660"/>
                      <a:gd name="connsiteX41" fmla="*/ 877665 w 10258425"/>
                      <a:gd name="connsiteY41" fmla="*/ 1569660 h 1569660"/>
                      <a:gd name="connsiteX42" fmla="*/ 0 w 10258425"/>
                      <a:gd name="connsiteY42" fmla="*/ 1569660 h 1569660"/>
                      <a:gd name="connsiteX43" fmla="*/ 0 w 10258425"/>
                      <a:gd name="connsiteY43" fmla="*/ 1224334 h 1569660"/>
                      <a:gd name="connsiteX44" fmla="*/ 0 w 10258425"/>
                      <a:gd name="connsiteY44" fmla="*/ 926099 h 1569660"/>
                      <a:gd name="connsiteX45" fmla="*/ 0 w 10258425"/>
                      <a:gd name="connsiteY45" fmla="*/ 612167 h 1569660"/>
                      <a:gd name="connsiteX46" fmla="*/ 0 w 10258425"/>
                      <a:gd name="connsiteY46" fmla="*/ 329628 h 1569660"/>
                      <a:gd name="connsiteX47" fmla="*/ 0 w 10258425"/>
                      <a:gd name="connsiteY47"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1569660" extrusionOk="0">
                        <a:moveTo>
                          <a:pt x="0" y="0"/>
                        </a:moveTo>
                        <a:cubicBezTo>
                          <a:pt x="152986" y="-38937"/>
                          <a:pt x="527714" y="6140"/>
                          <a:pt x="672497" y="0"/>
                        </a:cubicBezTo>
                        <a:cubicBezTo>
                          <a:pt x="780016" y="-56803"/>
                          <a:pt x="1163606" y="-4736"/>
                          <a:pt x="1344993" y="0"/>
                        </a:cubicBezTo>
                        <a:cubicBezTo>
                          <a:pt x="1505375" y="-24273"/>
                          <a:pt x="1924636" y="12753"/>
                          <a:pt x="2120075" y="0"/>
                        </a:cubicBezTo>
                        <a:cubicBezTo>
                          <a:pt x="2311475" y="-49234"/>
                          <a:pt x="2370611" y="30145"/>
                          <a:pt x="2484819" y="0"/>
                        </a:cubicBezTo>
                        <a:cubicBezTo>
                          <a:pt x="2614483" y="4277"/>
                          <a:pt x="2798363" y="25570"/>
                          <a:pt x="2952147" y="0"/>
                        </a:cubicBezTo>
                        <a:cubicBezTo>
                          <a:pt x="3075006" y="-14012"/>
                          <a:pt x="3403557" y="71119"/>
                          <a:pt x="3624644" y="0"/>
                        </a:cubicBezTo>
                        <a:cubicBezTo>
                          <a:pt x="3845910" y="-7452"/>
                          <a:pt x="4084741" y="17585"/>
                          <a:pt x="4297140" y="0"/>
                        </a:cubicBezTo>
                        <a:cubicBezTo>
                          <a:pt x="4544098" y="-10292"/>
                          <a:pt x="4567015" y="9544"/>
                          <a:pt x="4764469" y="0"/>
                        </a:cubicBezTo>
                        <a:cubicBezTo>
                          <a:pt x="4964921" y="-19532"/>
                          <a:pt x="4987111" y="-579"/>
                          <a:pt x="5129213" y="0"/>
                        </a:cubicBezTo>
                        <a:cubicBezTo>
                          <a:pt x="5290524" y="-91"/>
                          <a:pt x="5674483" y="16181"/>
                          <a:pt x="5904294" y="0"/>
                        </a:cubicBezTo>
                        <a:cubicBezTo>
                          <a:pt x="6119425" y="-13326"/>
                          <a:pt x="6107717" y="3697"/>
                          <a:pt x="6166453" y="0"/>
                        </a:cubicBezTo>
                        <a:cubicBezTo>
                          <a:pt x="6234919" y="-522"/>
                          <a:pt x="6424789" y="-9035"/>
                          <a:pt x="6531197" y="0"/>
                        </a:cubicBezTo>
                        <a:cubicBezTo>
                          <a:pt x="6661003" y="-8299"/>
                          <a:pt x="6778677" y="1323"/>
                          <a:pt x="6895941" y="0"/>
                        </a:cubicBezTo>
                        <a:cubicBezTo>
                          <a:pt x="7023026" y="1052"/>
                          <a:pt x="7227850" y="8647"/>
                          <a:pt x="7465854" y="0"/>
                        </a:cubicBezTo>
                        <a:cubicBezTo>
                          <a:pt x="7672566" y="-8934"/>
                          <a:pt x="7640494" y="6481"/>
                          <a:pt x="7728014" y="0"/>
                        </a:cubicBezTo>
                        <a:cubicBezTo>
                          <a:pt x="7796871" y="-25953"/>
                          <a:pt x="8167777" y="15352"/>
                          <a:pt x="8297926" y="0"/>
                        </a:cubicBezTo>
                        <a:cubicBezTo>
                          <a:pt x="8452994" y="61708"/>
                          <a:pt x="8801820" y="-24326"/>
                          <a:pt x="9073007" y="0"/>
                        </a:cubicBezTo>
                        <a:cubicBezTo>
                          <a:pt x="9378744" y="-8556"/>
                          <a:pt x="9261868" y="26072"/>
                          <a:pt x="9437751" y="0"/>
                        </a:cubicBezTo>
                        <a:cubicBezTo>
                          <a:pt x="9602755" y="34131"/>
                          <a:pt x="10004349" y="49587"/>
                          <a:pt x="10258425" y="0"/>
                        </a:cubicBezTo>
                        <a:cubicBezTo>
                          <a:pt x="10293137" y="83260"/>
                          <a:pt x="10208495" y="204054"/>
                          <a:pt x="10258425" y="298235"/>
                        </a:cubicBezTo>
                        <a:cubicBezTo>
                          <a:pt x="10290529" y="398403"/>
                          <a:pt x="10210874" y="445026"/>
                          <a:pt x="10258425" y="580774"/>
                        </a:cubicBezTo>
                        <a:cubicBezTo>
                          <a:pt x="10285698" y="704953"/>
                          <a:pt x="10204805" y="822372"/>
                          <a:pt x="10258425" y="879009"/>
                        </a:cubicBezTo>
                        <a:cubicBezTo>
                          <a:pt x="10343536" y="969627"/>
                          <a:pt x="10209498" y="1087140"/>
                          <a:pt x="10258425" y="1208638"/>
                        </a:cubicBezTo>
                        <a:cubicBezTo>
                          <a:pt x="10300964" y="1339374"/>
                          <a:pt x="10207069" y="1450470"/>
                          <a:pt x="10258425" y="1569660"/>
                        </a:cubicBezTo>
                        <a:cubicBezTo>
                          <a:pt x="10068198" y="1581126"/>
                          <a:pt x="9988060" y="1534151"/>
                          <a:pt x="9688513" y="1569660"/>
                        </a:cubicBezTo>
                        <a:cubicBezTo>
                          <a:pt x="9398025" y="1589242"/>
                          <a:pt x="9277032" y="1537041"/>
                          <a:pt x="8913432" y="1569660"/>
                        </a:cubicBezTo>
                        <a:cubicBezTo>
                          <a:pt x="8566027" y="1588153"/>
                          <a:pt x="8764917" y="1566853"/>
                          <a:pt x="8651272" y="1569660"/>
                        </a:cubicBezTo>
                        <a:cubicBezTo>
                          <a:pt x="8553762" y="1564556"/>
                          <a:pt x="8305211" y="1534378"/>
                          <a:pt x="8183944" y="1569660"/>
                        </a:cubicBezTo>
                        <a:cubicBezTo>
                          <a:pt x="8057991" y="1583078"/>
                          <a:pt x="7913060" y="1606520"/>
                          <a:pt x="7716615" y="1569660"/>
                        </a:cubicBezTo>
                        <a:cubicBezTo>
                          <a:pt x="7516904" y="1587263"/>
                          <a:pt x="7330687" y="1522435"/>
                          <a:pt x="7044119" y="1569660"/>
                        </a:cubicBezTo>
                        <a:cubicBezTo>
                          <a:pt x="6789874" y="1574517"/>
                          <a:pt x="6505206" y="1605648"/>
                          <a:pt x="6269038" y="1569660"/>
                        </a:cubicBezTo>
                        <a:cubicBezTo>
                          <a:pt x="6026181" y="1563508"/>
                          <a:pt x="5920225" y="1572402"/>
                          <a:pt x="5801709" y="1569660"/>
                        </a:cubicBezTo>
                        <a:cubicBezTo>
                          <a:pt x="5707278" y="1577690"/>
                          <a:pt x="5541933" y="1583247"/>
                          <a:pt x="5436965" y="1569660"/>
                        </a:cubicBezTo>
                        <a:cubicBezTo>
                          <a:pt x="5332877" y="1580359"/>
                          <a:pt x="5175378" y="1529956"/>
                          <a:pt x="4969637" y="1569660"/>
                        </a:cubicBezTo>
                        <a:cubicBezTo>
                          <a:pt x="4782897" y="1638421"/>
                          <a:pt x="4474254" y="1574101"/>
                          <a:pt x="4297140" y="1569660"/>
                        </a:cubicBezTo>
                        <a:cubicBezTo>
                          <a:pt x="4065962" y="1583880"/>
                          <a:pt x="4046616" y="1543987"/>
                          <a:pt x="3829812" y="1569660"/>
                        </a:cubicBezTo>
                        <a:cubicBezTo>
                          <a:pt x="3597288" y="1536721"/>
                          <a:pt x="3301485" y="1549777"/>
                          <a:pt x="3054731" y="1569660"/>
                        </a:cubicBezTo>
                        <a:cubicBezTo>
                          <a:pt x="2836912" y="1552693"/>
                          <a:pt x="2580490" y="1528464"/>
                          <a:pt x="2382234" y="1569660"/>
                        </a:cubicBezTo>
                        <a:cubicBezTo>
                          <a:pt x="2195789" y="1586472"/>
                          <a:pt x="2004024" y="1538740"/>
                          <a:pt x="1812322" y="1569660"/>
                        </a:cubicBezTo>
                        <a:cubicBezTo>
                          <a:pt x="1650618" y="1569517"/>
                          <a:pt x="1624906" y="1569459"/>
                          <a:pt x="1550162" y="1569660"/>
                        </a:cubicBezTo>
                        <a:cubicBezTo>
                          <a:pt x="1472223" y="1553721"/>
                          <a:pt x="1184365" y="1536445"/>
                          <a:pt x="877665" y="1569660"/>
                        </a:cubicBezTo>
                        <a:cubicBezTo>
                          <a:pt x="571449" y="1593021"/>
                          <a:pt x="413475" y="1540628"/>
                          <a:pt x="0" y="1569660"/>
                        </a:cubicBezTo>
                        <a:cubicBezTo>
                          <a:pt x="-34718" y="1452739"/>
                          <a:pt x="63844" y="1291862"/>
                          <a:pt x="0" y="1224334"/>
                        </a:cubicBezTo>
                        <a:cubicBezTo>
                          <a:pt x="-70572" y="1139957"/>
                          <a:pt x="34789" y="1053959"/>
                          <a:pt x="0" y="926099"/>
                        </a:cubicBezTo>
                        <a:cubicBezTo>
                          <a:pt x="-52407" y="813239"/>
                          <a:pt x="86578" y="762164"/>
                          <a:pt x="0" y="612167"/>
                        </a:cubicBezTo>
                        <a:cubicBezTo>
                          <a:pt x="-39292" y="462241"/>
                          <a:pt x="55633" y="466070"/>
                          <a:pt x="0" y="329628"/>
                        </a:cubicBezTo>
                        <a:cubicBezTo>
                          <a:pt x="-63032" y="230179"/>
                          <a:pt x="30215" y="1234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Tạm</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biệt</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dòng</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tâm</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trạng</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cô</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Diệu</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vào</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đêm</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trước</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ngày</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khai</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giảng</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Diệu</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nhớ</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việc</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mà</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suốt</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vừa</a:t>
            </a:r>
            <a:r>
              <a:rPr kumimoji="0" lang="en-US"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625505" y="1955800"/>
            <a:ext cx="5466770"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5400" b="0" i="0" u="none" strike="noStrike" kern="1200" cap="none" spc="0" normalizeH="0" baseline="0" noProof="0" dirty="0">
                <a:ln>
                  <a:noFill/>
                </a:ln>
                <a:solidFill>
                  <a:srgbClr val="F92D67"/>
                </a:solidFill>
                <a:effectLst/>
                <a:uLnTx/>
                <a:uFillTx/>
                <a:latin typeface="Arial" panose="020B0604020202020204" pitchFamily="34" charset="0"/>
                <a:cs typeface="Arial" panose="020B0604020202020204" pitchFamily="34" charset="0"/>
              </a:rPr>
              <a:t>LUYỆN ĐỌC LẠI</a:t>
            </a: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1b" descr="A close up of a logo&#10;&#10;Description generated with high confidence">
            <a:extLst>
              <a:ext uri="{FF2B5EF4-FFF2-40B4-BE49-F238E27FC236}">
                <a16:creationId xmlns:a16="http://schemas.microsoft.com/office/drawing/2014/main" xmlns=""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21" y="1099333"/>
            <a:ext cx="3218967" cy="2243523"/>
          </a:xfrm>
          <a:prstGeom prst="rect">
            <a:avLst/>
          </a:prstGeom>
        </p:spPr>
      </p:pic>
      <p:pic>
        <p:nvPicPr>
          <p:cNvPr id="34" name="2b">
            <a:extLst>
              <a:ext uri="{FF2B5EF4-FFF2-40B4-BE49-F238E27FC236}">
                <a16:creationId xmlns:a16="http://schemas.microsoft.com/office/drawing/2014/main" xmlns=""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9" y="1099335"/>
            <a:ext cx="3212871" cy="2255716"/>
          </a:xfrm>
          <a:prstGeom prst="rect">
            <a:avLst/>
          </a:prstGeom>
        </p:spPr>
      </p:pic>
      <p:pic>
        <p:nvPicPr>
          <p:cNvPr id="36" name="3b">
            <a:extLst>
              <a:ext uri="{FF2B5EF4-FFF2-40B4-BE49-F238E27FC236}">
                <a16:creationId xmlns:a16="http://schemas.microsoft.com/office/drawing/2014/main" xmlns=""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4" y="3417192"/>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xmlns=""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4"/>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xmlns="" id="{069B54F1-CC45-43F6-97AD-194D5297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xmlns="" id="{633BA60B-A834-4BA0-9477-2FB9465B37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a16="http://schemas.microsoft.com/office/drawing/2014/main" xmlns="" id="{3269E7C5-4EA5-4C44-AA00-1B2105BB8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xmlns="" id="{2534BD2E-90FC-49F3-AC62-E2293F519B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a16="http://schemas.microsoft.com/office/drawing/2014/main" xmlns="" id="{490A87E2-6F22-4B14-A9C6-16CD95B0AB62}"/>
              </a:ext>
            </a:extLst>
          </p:cNvPr>
          <p:cNvPicPr>
            <a:picLocks noChangeAspect="1"/>
          </p:cNvPicPr>
          <p:nvPr/>
        </p:nvPicPr>
        <p:blipFill rotWithShape="1">
          <a:blip r:embed="rId12">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852" y="1153081"/>
            <a:ext cx="6939593" cy="433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14" action="ppaction://hlinksldjump"/>
            <a:extLst>
              <a:ext uri="{FF2B5EF4-FFF2-40B4-BE49-F238E27FC236}">
                <a16:creationId xmlns:a16="http://schemas.microsoft.com/office/drawing/2014/main" xmlns="" id="{CE763278-C313-4EDF-987E-F22E218375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11209"/>
            <a:ext cx="12191995" cy="6856793"/>
          </a:xfrm>
          <a:prstGeom prst="rect">
            <a:avLst/>
          </a:prstGeom>
        </p:spPr>
      </p:pic>
      <p:pic>
        <p:nvPicPr>
          <p:cNvPr id="40" name="1a">
            <a:hlinkClick r:id="rId16" action="ppaction://hlinksldjump"/>
            <a:extLst>
              <a:ext uri="{FF2B5EF4-FFF2-40B4-BE49-F238E27FC236}">
                <a16:creationId xmlns:a16="http://schemas.microsoft.com/office/drawing/2014/main" xmlns="" id="{8AF76E6A-287A-4FCE-9172-43EA65468B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76777" y="1064948"/>
            <a:ext cx="3212871" cy="2312293"/>
          </a:xfrm>
          <a:prstGeom prst="rect">
            <a:avLst/>
          </a:prstGeom>
        </p:spPr>
      </p:pic>
      <p:pic>
        <p:nvPicPr>
          <p:cNvPr id="41" name="2a">
            <a:hlinkClick r:id="rId18" action="ppaction://hlinksldjump"/>
            <a:extLst>
              <a:ext uri="{FF2B5EF4-FFF2-40B4-BE49-F238E27FC236}">
                <a16:creationId xmlns:a16="http://schemas.microsoft.com/office/drawing/2014/main" xmlns="" id="{DD20E236-853F-4DAB-9F1C-A4D9EDB136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89000" y="1077238"/>
            <a:ext cx="3205203" cy="2305071"/>
          </a:xfrm>
          <a:prstGeom prst="rect">
            <a:avLst/>
          </a:prstGeom>
        </p:spPr>
      </p:pic>
      <p:pic>
        <p:nvPicPr>
          <p:cNvPr id="42" name="3a">
            <a:hlinkClick r:id="rId18" action="ppaction://hlinksldjump"/>
            <a:extLst>
              <a:ext uri="{FF2B5EF4-FFF2-40B4-BE49-F238E27FC236}">
                <a16:creationId xmlns:a16="http://schemas.microsoft.com/office/drawing/2014/main" xmlns="" id="{6958605E-82BB-4633-BA1A-5FE3B2AF2D1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95065" y="3372173"/>
            <a:ext cx="3176291" cy="2291295"/>
          </a:xfrm>
          <a:prstGeom prst="rect">
            <a:avLst/>
          </a:prstGeom>
        </p:spPr>
      </p:pic>
      <p:pic>
        <p:nvPicPr>
          <p:cNvPr id="43" name="4a">
            <a:hlinkClick r:id="rId21" action="ppaction://hlinksldjump"/>
            <a:extLst>
              <a:ext uri="{FF2B5EF4-FFF2-40B4-BE49-F238E27FC236}">
                <a16:creationId xmlns:a16="http://schemas.microsoft.com/office/drawing/2014/main" xmlns="" id="{2FCE912D-BE94-4A90-8A79-567F06A1F96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24577" y="3396587"/>
            <a:ext cx="3173459" cy="2308524"/>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xmlns="" id="{F9AC805C-20B9-D478-A468-ED6319489366}"/>
              </a:ext>
            </a:extLst>
          </p:cNvPr>
          <p:cNvSpPr txBox="1"/>
          <p:nvPr/>
        </p:nvSpPr>
        <p:spPr>
          <a:xfrm>
            <a:off x="3796036" y="577452"/>
            <a:ext cx="4419600" cy="72064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Tạm</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biệt</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mùa</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hè</a:t>
            </a:r>
            <a:endPar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443236" y="1828800"/>
            <a:ext cx="11305527" cy="2154436"/>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Mùa</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xmlns=""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375059"/>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xmlns="" id="{F9AC805C-20B9-D478-A468-ED6319489366}"/>
              </a:ext>
            </a:extLst>
          </p:cNvPr>
          <p:cNvSpPr txBox="1"/>
          <p:nvPr/>
        </p:nvSpPr>
        <p:spPr>
          <a:xfrm>
            <a:off x="3781968" y="468106"/>
            <a:ext cx="4419600" cy="72064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Tạm</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biệt</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mùa</a:t>
            </a:r>
            <a:r>
              <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133" normalizeH="0" baseline="0" noProof="0" dirty="0" err="1">
                <a:ln>
                  <a:noFill/>
                </a:ln>
                <a:solidFill>
                  <a:srgbClr val="FF0000"/>
                </a:solidFill>
                <a:effectLst/>
                <a:uLnTx/>
                <a:uFillTx/>
                <a:latin typeface="Arial" panose="020B0604020202020204" pitchFamily="34" charset="0"/>
                <a:cs typeface="Arial" panose="020B0604020202020204" pitchFamily="34" charset="0"/>
              </a:rPr>
              <a:t>hè</a:t>
            </a:r>
            <a:endParaRPr kumimoji="0" lang="en-US" sz="3600" b="0" i="0" u="none" strike="noStrike" kern="1200" cap="none" spc="-133"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443236" y="1600200"/>
            <a:ext cx="11305527" cy="2154436"/>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Mùa</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hè</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Diệu</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buổi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ra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chợ</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cùng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mẹ</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Khu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chợ</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quê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nghèo</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ấy</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thật</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giản</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dị</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mà</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gần</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gũi</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thân quen</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Diệu</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yêu</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cô,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bác</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tảo</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tần</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bán</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từng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giỏ</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cua,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mớ</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tép</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yêu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cả</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bà</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sáng</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nào</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cũng</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dắt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cháu</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đi mua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ít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kẹo</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bột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vài</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chiếc</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bánh</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mì</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(Theo Vũ Thị Huyền Trang)</a:t>
            </a:r>
          </a:p>
        </p:txBody>
      </p:sp>
      <p:sp>
        <p:nvSpPr>
          <p:cNvPr id="2" name="Rectangle 1">
            <a:extLst>
              <a:ext uri="{FF2B5EF4-FFF2-40B4-BE49-F238E27FC236}">
                <a16:creationId xmlns:a16="http://schemas.microsoft.com/office/drawing/2014/main" xmlns="" id="{DB6918F3-E2BB-2371-3A58-9FABB6291434}"/>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45453"/>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9129B64A-843C-B89A-F372-25E5EEFCE6D5}"/>
              </a:ext>
            </a:extLst>
          </p:cNvPr>
          <p:cNvSpPr txBox="1"/>
          <p:nvPr/>
        </p:nvSpPr>
        <p:spPr>
          <a:xfrm>
            <a:off x="3477415" y="2550405"/>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 panose="020B0604020202020204" pitchFamily="34" charset="0"/>
                <a:cs typeface="Arial" panose="020B0604020202020204" pitchFamily="34" charset="0"/>
              </a:rPr>
              <a:t>Mùa</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hè</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vừa</a:t>
            </a:r>
            <a:r>
              <a:rPr lang="en-US" sz="3600" dirty="0">
                <a:solidFill>
                  <a:srgbClr val="000000"/>
                </a:solidFill>
                <a:latin typeface="Arial" panose="020B0604020202020204" pitchFamily="34" charset="0"/>
                <a:cs typeface="Arial" panose="020B0604020202020204" pitchFamily="34" charset="0"/>
              </a:rPr>
              <a:t> qua, </a:t>
            </a:r>
            <a:r>
              <a:rPr lang="en-US" sz="3600" dirty="0" err="1">
                <a:solidFill>
                  <a:srgbClr val="000000"/>
                </a:solidFill>
                <a:latin typeface="Arial" panose="020B0604020202020204" pitchFamily="34" charset="0"/>
                <a:cs typeface="Arial" panose="020B0604020202020204" pitchFamily="34" charset="0"/>
              </a:rPr>
              <a:t>em</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đã</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có</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những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trải</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nghiệm</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gì</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thú</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vị</a:t>
            </a:r>
            <a:r>
              <a:rPr kumimoji="0" lang="en-US" sz="36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xmlns=""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Chia </a:t>
            </a: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endParaRPr kumimoji="0" lang="en-US" sz="6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530537" y="2037660"/>
            <a:ext cx="6092365"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lang="en-US" sz="6000" dirty="0">
                <a:solidFill>
                  <a:srgbClr val="F92D67"/>
                </a:solidFill>
                <a:latin typeface="Arial" panose="020B0604020202020204" pitchFamily="34" charset="0"/>
                <a:cs typeface="Arial" panose="020B0604020202020204" pitchFamily="34" charset="0"/>
              </a:rPr>
              <a:t>ĐỌC MỞ RỘNG</a:t>
            </a:r>
            <a:endParaRPr kumimoji="0" lang="en-US" sz="6000" b="0" i="0" u="none" strike="noStrike" kern="1200" cap="none" spc="0" normalizeH="0" baseline="0" noProof="0" dirty="0">
              <a:ln>
                <a:noFill/>
              </a:ln>
              <a:solidFill>
                <a:srgbClr val="F92D6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4246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AEA051B9-F72D-4D54-9281-5BA44D8575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01225" y="1416165"/>
            <a:ext cx="6038523" cy="4025681"/>
          </a:xfrm>
          <a:prstGeom prst="rect">
            <a:avLst/>
          </a:prstGeom>
        </p:spPr>
      </p:pic>
      <p:pic>
        <p:nvPicPr>
          <p:cNvPr id="28" name="Picture 27">
            <a:hlinkClick r:id="rId6" action="ppaction://hlinksldjump"/>
          </p:cNvPr>
          <p:cNvPicPr>
            <a:picLocks noChangeAspect="1"/>
          </p:cNvPicPr>
          <p:nvPr/>
        </p:nvPicPr>
        <p:blipFill>
          <a:blip r:embed="rId7"/>
          <a:stretch>
            <a:fillRect/>
          </a:stretch>
        </p:blipFill>
        <p:spPr>
          <a:xfrm>
            <a:off x="5365448" y="197443"/>
            <a:ext cx="3503173" cy="3231556"/>
          </a:xfrm>
          <a:prstGeom prst="rect">
            <a:avLst/>
          </a:prstGeom>
        </p:spPr>
      </p:pic>
      <p:pic>
        <p:nvPicPr>
          <p:cNvPr id="29" name="Picture 28">
            <a:hlinkClick r:id="rId8" action="ppaction://hlinksldjump"/>
          </p:cNvPr>
          <p:cNvPicPr>
            <a:picLocks noChangeAspect="1"/>
          </p:cNvPicPr>
          <p:nvPr/>
        </p:nvPicPr>
        <p:blipFill>
          <a:blip r:embed="rId9"/>
          <a:stretch>
            <a:fillRect/>
          </a:stretch>
        </p:blipFill>
        <p:spPr>
          <a:xfrm>
            <a:off x="8399664" y="589060"/>
            <a:ext cx="3517101" cy="3214912"/>
          </a:xfrm>
          <a:prstGeom prst="rect">
            <a:avLst/>
          </a:prstGeom>
        </p:spPr>
      </p:pic>
      <p:pic>
        <p:nvPicPr>
          <p:cNvPr id="30" name="Picture 29">
            <a:hlinkClick r:id="rId10" action="ppaction://hlinksldjump"/>
          </p:cNvPr>
          <p:cNvPicPr>
            <a:picLocks noChangeAspect="1"/>
          </p:cNvPicPr>
          <p:nvPr/>
        </p:nvPicPr>
        <p:blipFill>
          <a:blip r:embed="rId11"/>
          <a:stretch>
            <a:fillRect/>
          </a:stretch>
        </p:blipFill>
        <p:spPr>
          <a:xfrm>
            <a:off x="4887102" y="2968511"/>
            <a:ext cx="3558889" cy="3239132"/>
          </a:xfrm>
          <a:prstGeom prst="rect">
            <a:avLst/>
          </a:prstGeom>
        </p:spPr>
      </p:pic>
      <p:sp>
        <p:nvSpPr>
          <p:cNvPr id="41" name="Freeform 122"/>
          <p:cNvSpPr>
            <a:spLocks/>
          </p:cNvSpPr>
          <p:nvPr/>
        </p:nvSpPr>
        <p:spPr bwMode="auto">
          <a:xfrm>
            <a:off x="-130968" y="6424848"/>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Arial"/>
              <a:sym typeface="Arial"/>
            </a:endParaRPr>
          </a:p>
        </p:txBody>
      </p:sp>
      <p:sp>
        <p:nvSpPr>
          <p:cNvPr id="160" name="TextBox 159"/>
          <p:cNvSpPr txBox="1"/>
          <p:nvPr/>
        </p:nvSpPr>
        <p:spPr>
          <a:xfrm>
            <a:off x="9911411" y="4974615"/>
            <a:ext cx="184727" cy="1123383"/>
          </a:xfrm>
          <a:prstGeom prst="rect">
            <a:avLst/>
          </a:prstGeom>
          <a:noFill/>
        </p:spPr>
        <p:txBody>
          <a:bodyPr wrap="none" lIns="91432" tIns="45718" rIns="91432" bIns="45718"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GB" sz="67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Arial"/>
              <a:sym typeface="Arial"/>
            </a:endParaRPr>
          </a:p>
        </p:txBody>
      </p:sp>
      <p:sp>
        <p:nvSpPr>
          <p:cNvPr id="77" name="Freeform 56"/>
          <p:cNvSpPr>
            <a:spLocks/>
          </p:cNvSpPr>
          <p:nvPr/>
        </p:nvSpPr>
        <p:spPr bwMode="auto">
          <a:xfrm>
            <a:off x="3313116" y="302532"/>
            <a:ext cx="412751"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Arial"/>
              <a:sym typeface="Arial"/>
            </a:endParaRPr>
          </a:p>
        </p:txBody>
      </p:sp>
      <p:sp>
        <p:nvSpPr>
          <p:cNvPr id="78" name="Freeform 57"/>
          <p:cNvSpPr>
            <a:spLocks/>
          </p:cNvSpPr>
          <p:nvPr/>
        </p:nvSpPr>
        <p:spPr bwMode="auto">
          <a:xfrm>
            <a:off x="5162551" y="640673"/>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Arial"/>
              <a:sym typeface="Arial"/>
            </a:endParaRPr>
          </a:p>
        </p:txBody>
      </p:sp>
      <p:sp>
        <p:nvSpPr>
          <p:cNvPr id="81" name="Freeform 60"/>
          <p:cNvSpPr>
            <a:spLocks/>
          </p:cNvSpPr>
          <p:nvPr/>
        </p:nvSpPr>
        <p:spPr bwMode="auto">
          <a:xfrm>
            <a:off x="8330500" y="210372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Arial"/>
              <a:sym typeface="Arial"/>
            </a:endParaRPr>
          </a:p>
        </p:txBody>
      </p:sp>
      <p:sp>
        <p:nvSpPr>
          <p:cNvPr id="82" name="Freeform 61"/>
          <p:cNvSpPr>
            <a:spLocks/>
          </p:cNvSpPr>
          <p:nvPr/>
        </p:nvSpPr>
        <p:spPr bwMode="auto">
          <a:xfrm>
            <a:off x="4119564"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2" tIns="45718" rIns="91432" bIns="45718"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Arial"/>
              <a:sym typeface="Arial"/>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7895" y="1065495"/>
            <a:ext cx="609600" cy="609600"/>
          </a:xfrm>
          <a:prstGeom prst="rect">
            <a:avLst/>
          </a:prstGeom>
        </p:spPr>
      </p:pic>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28551">
            <a:off x="10228955" y="-192683"/>
            <a:ext cx="2393720" cy="2393720"/>
          </a:xfrm>
          <a:prstGeom prst="rect">
            <a:avLst/>
          </a:prstGeom>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7344" y="4745474"/>
            <a:ext cx="2022259" cy="2123879"/>
          </a:xfrm>
          <a:prstGeom prst="rect">
            <a:avLst/>
          </a:prstGeom>
        </p:spPr>
      </p:pic>
      <p:pic>
        <p:nvPicPr>
          <p:cNvPr id="88" name="Picture 8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3785" y="4300973"/>
            <a:ext cx="2022259" cy="2123879"/>
          </a:xfrm>
          <a:prstGeom prst="rect">
            <a:avLst/>
          </a:prstGeom>
        </p:spPr>
      </p:pic>
      <p:pic>
        <p:nvPicPr>
          <p:cNvPr id="89" name="Picture 8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117" y="4911447"/>
            <a:ext cx="2022259" cy="2123879"/>
          </a:xfrm>
          <a:prstGeom prst="rect">
            <a:avLst/>
          </a:prstGeom>
        </p:spPr>
      </p:pic>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6"/>
          <a:stretch>
            <a:fillRect/>
          </a:stretch>
        </p:blipFill>
        <p:spPr>
          <a:xfrm>
            <a:off x="87913" y="2103721"/>
            <a:ext cx="4828451" cy="2438611"/>
          </a:xfrm>
          <a:prstGeom prst="rect">
            <a:avLst/>
          </a:prstGeom>
        </p:spPr>
      </p:pic>
      <p:pic>
        <p:nvPicPr>
          <p:cNvPr id="46" name="Picture 45"/>
          <p:cNvPicPr>
            <a:picLocks noChangeAspect="1"/>
          </p:cNvPicPr>
          <p:nvPr/>
        </p:nvPicPr>
        <p:blipFill>
          <a:blip r:embed="rId17"/>
          <a:stretch>
            <a:fillRect/>
          </a:stretch>
        </p:blipFill>
        <p:spPr>
          <a:xfrm>
            <a:off x="681122" y="939392"/>
            <a:ext cx="4072481" cy="1201016"/>
          </a:xfrm>
          <a:prstGeom prst="rect">
            <a:avLst/>
          </a:prstGeom>
        </p:spPr>
      </p:pic>
      <p:pic>
        <p:nvPicPr>
          <p:cNvPr id="31" name="Picture 30">
            <a:hlinkClick r:id="rId18" action="ppaction://hlinksldjump"/>
          </p:cNvPr>
          <p:cNvPicPr>
            <a:picLocks noChangeAspect="1"/>
          </p:cNvPicPr>
          <p:nvPr/>
        </p:nvPicPr>
        <p:blipFill>
          <a:blip r:embed="rId19"/>
          <a:stretch>
            <a:fillRect/>
          </a:stretch>
        </p:blipFill>
        <p:spPr>
          <a:xfrm>
            <a:off x="7936573" y="3352552"/>
            <a:ext cx="3489243" cy="3294544"/>
          </a:xfrm>
          <a:prstGeom prst="rect">
            <a:avLst/>
          </a:prstGeom>
        </p:spPr>
      </p:pic>
      <p:sp>
        <p:nvSpPr>
          <p:cNvPr id="4" name="Arrow: Right 3">
            <a:hlinkClick r:id="rId20" action="ppaction://hlinksldjump"/>
            <a:extLst>
              <a:ext uri="{FF2B5EF4-FFF2-40B4-BE49-F238E27FC236}">
                <a16:creationId xmlns:a16="http://schemas.microsoft.com/office/drawing/2014/main" xmlns="" id="{66DAF52E-CAEB-4C78-86D6-F5379F2EEBE2}"/>
              </a:ext>
            </a:extLst>
          </p:cNvPr>
          <p:cNvSpPr/>
          <p:nvPr/>
        </p:nvSpPr>
        <p:spPr>
          <a:xfrm>
            <a:off x="11097779" y="6059528"/>
            <a:ext cx="992879" cy="475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1219050" rtl="0" eaLnBrk="1" fontAlgn="auto" latinLnBrk="0" hangingPunct="1">
              <a:lnSpc>
                <a:spcPct val="100000"/>
              </a:lnSpc>
              <a:spcBef>
                <a:spcPts val="0"/>
              </a:spcBef>
              <a:spcAft>
                <a:spcPts val="0"/>
              </a:spcAft>
              <a:buClr>
                <a:srgbClr val="000000"/>
              </a:buClr>
              <a:buSzTx/>
              <a:buFontTx/>
              <a:buNone/>
              <a:tabLst/>
              <a:defRPr/>
            </a:pPr>
            <a:endParaRPr kumimoji="0" lang="en-US" sz="1900" b="0" i="0" u="none" strike="noStrike" kern="0" cap="none" spc="0" normalizeH="0" baseline="0" noProof="0">
              <a:ln>
                <a:noFill/>
              </a:ln>
              <a:solidFill>
                <a:srgbClr val="F5F5F5"/>
              </a:solidFill>
              <a:effectLst/>
              <a:uLnTx/>
              <a:uFillTx/>
              <a:latin typeface="Arial"/>
              <a:ea typeface="+mn-ea"/>
              <a:cs typeface="+mn-cs"/>
              <a:sym typeface="Arial"/>
            </a:endParaRPr>
          </a:p>
        </p:txBody>
      </p:sp>
    </p:spTree>
    <p:extLst>
      <p:ext uri="{BB962C8B-B14F-4D97-AF65-F5344CB8AC3E}">
        <p14:creationId xmlns:p14="http://schemas.microsoft.com/office/powerpoint/2010/main" val="4167301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26" presetClass="emph" presetSubtype="0" repeatCount="5000" fill="hold" nodeType="withEffect">
                                  <p:stCondLst>
                                    <p:cond delay="0"/>
                                  </p:stCondLst>
                                  <p:childTnLst>
                                    <p:animEffect transition="out" filter="fade">
                                      <p:cBhvr>
                                        <p:cTn id="23" dur="1000" tmFilter="0, 0; .2, .5; .8, .5; 1, 0"/>
                                        <p:tgtEl>
                                          <p:spTgt spid="46"/>
                                        </p:tgtEl>
                                      </p:cBhvr>
                                    </p:animEffect>
                                    <p:animScale>
                                      <p:cBhvr>
                                        <p:cTn id="2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3"/>
                </p:tgtEl>
              </p:cMediaNode>
            </p:audio>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77" grpId="0" animBg="1"/>
      <p:bldP spid="78" grpId="0" animBg="1"/>
      <p:bldP spid="8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xmlns="" id="{01F5A598-72D3-4731-8AF8-2317EE7BA55E}"/>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VNI-Avo" pitchFamily="2" charset="0"/>
              <a:cs typeface="+mn-cs"/>
            </a:endParaRPr>
          </a:p>
        </p:txBody>
      </p:sp>
      <p:sp>
        <p:nvSpPr>
          <p:cNvPr id="3" name="TextBox 2">
            <a:extLst>
              <a:ext uri="{FF2B5EF4-FFF2-40B4-BE49-F238E27FC236}">
                <a16:creationId xmlns:a16="http://schemas.microsoft.com/office/drawing/2014/main" xmlns="" id="{9B72FEE9-D0D9-4ABE-9096-F289C4D37381}"/>
              </a:ext>
            </a:extLst>
          </p:cNvPr>
          <p:cNvSpPr txBox="1"/>
          <p:nvPr/>
        </p:nvSpPr>
        <p:spPr>
          <a:xfrm>
            <a:off x="2265529" y="655660"/>
            <a:ext cx="9593096" cy="1877437"/>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Tôi ăn trước, tôi lại ăn thừa</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Ngày ngày giúp chúa hầu vui nhọc nhằn.</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Là cái gì?</a:t>
            </a:r>
            <a:endParaRPr kumimoji="0" lang="en-US" sz="39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Am-thanh-tra-loi-dung-www_yeualo_com">
            <a:hlinkClick r:id="" action="ppaction://media"/>
            <a:extLst>
              <a:ext uri="{FF2B5EF4-FFF2-40B4-BE49-F238E27FC236}">
                <a16:creationId xmlns:a16="http://schemas.microsoft.com/office/drawing/2014/main" xmlns="" id="{39FCE1CB-A954-4DEA-BD02-7AD5F5F707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84123" y="5775960"/>
            <a:ext cx="609600" cy="609600"/>
          </a:xfrm>
          <a:prstGeom prst="rect">
            <a:avLst/>
          </a:prstGeom>
        </p:spPr>
      </p:pic>
      <p:sp>
        <p:nvSpPr>
          <p:cNvPr id="5" name="TextBox 4">
            <a:extLst>
              <a:ext uri="{FF2B5EF4-FFF2-40B4-BE49-F238E27FC236}">
                <a16:creationId xmlns:a16="http://schemas.microsoft.com/office/drawing/2014/main" xmlns="" id="{6BFF13C8-A44F-4E30-B71A-1B12508CA17E}"/>
              </a:ext>
            </a:extLst>
          </p:cNvPr>
          <p:cNvSpPr txBox="1"/>
          <p:nvPr/>
        </p:nvSpPr>
        <p:spPr>
          <a:xfrm>
            <a:off x="5597031" y="3206526"/>
            <a:ext cx="6014351" cy="769441"/>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Đáp</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Đầu</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bếp</a:t>
            </a:r>
            <a:endParaRPr kumimoji="0" lang="en-US" sz="3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7" name="Arrow: Left 6">
            <a:hlinkClick r:id="rId4" action="ppaction://hlinksldjump"/>
            <a:extLst>
              <a:ext uri="{FF2B5EF4-FFF2-40B4-BE49-F238E27FC236}">
                <a16:creationId xmlns:a16="http://schemas.microsoft.com/office/drawing/2014/main" xmlns="" id="{E560B681-ED8E-4CE8-A535-F8140666B1FB}"/>
              </a:ext>
            </a:extLst>
          </p:cNvPr>
          <p:cNvSpPr/>
          <p:nvPr/>
        </p:nvSpPr>
        <p:spPr>
          <a:xfrm>
            <a:off x="10787067" y="5915025"/>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字魂59号-创粗黑" panose="020F0502020204030204"/>
              <a:cs typeface="+mn-cs"/>
            </a:endParaRPr>
          </a:p>
        </p:txBody>
      </p:sp>
      <p:pic>
        <p:nvPicPr>
          <p:cNvPr id="8" name="Picture 7">
            <a:extLst>
              <a:ext uri="{FF2B5EF4-FFF2-40B4-BE49-F238E27FC236}">
                <a16:creationId xmlns:a16="http://schemas.microsoft.com/office/drawing/2014/main" xmlns="" id="{CFC6FAF2-5F31-4717-A145-154533173C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9" name="图片 125" descr="25c0754daaad8d11a00705a23e11c78c">
            <a:extLst>
              <a:ext uri="{FF2B5EF4-FFF2-40B4-BE49-F238E27FC236}">
                <a16:creationId xmlns:a16="http://schemas.microsoft.com/office/drawing/2014/main" xmlns="" id="{4142295E-A9D2-40D7-810E-1D94A6EA8B2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0" name="图片 3">
            <a:extLst>
              <a:ext uri="{FF2B5EF4-FFF2-40B4-BE49-F238E27FC236}">
                <a16:creationId xmlns:a16="http://schemas.microsoft.com/office/drawing/2014/main" xmlns="" id="{0EDA2B35-0E10-4B8F-B314-B640AE1657E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a16="http://schemas.microsoft.com/office/drawing/2014/main" xmlns="" id="{5C7D6222-4559-43B3-B745-9B64141C04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54937" y="2141582"/>
            <a:ext cx="4648537" cy="3668769"/>
          </a:xfrm>
          <a:prstGeom prst="rect">
            <a:avLst/>
          </a:prstGeom>
          <a:ln>
            <a:noFill/>
          </a:ln>
          <a:effectLst>
            <a:softEdge rad="112500"/>
          </a:effectLst>
        </p:spPr>
      </p:pic>
    </p:spTree>
    <p:extLst>
      <p:ext uri="{BB962C8B-B14F-4D97-AF65-F5344CB8AC3E}">
        <p14:creationId xmlns:p14="http://schemas.microsoft.com/office/powerpoint/2010/main" val="17414162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4"/>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xmlns="" id="{8B6917B2-D2EE-4DEA-A641-FA99C3573BC6}"/>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Raleway" pitchFamily="2" charset="0"/>
              <a:cs typeface="+mn-cs"/>
            </a:endParaRPr>
          </a:p>
        </p:txBody>
      </p:sp>
      <p:sp>
        <p:nvSpPr>
          <p:cNvPr id="3" name="TextBox 2">
            <a:extLst>
              <a:ext uri="{FF2B5EF4-FFF2-40B4-BE49-F238E27FC236}">
                <a16:creationId xmlns:a16="http://schemas.microsoft.com/office/drawing/2014/main" xmlns="" id="{7E5CD4FC-513D-49D9-86E1-9A8876FF3BB2}"/>
              </a:ext>
            </a:extLst>
          </p:cNvPr>
          <p:cNvSpPr txBox="1"/>
          <p:nvPr/>
        </p:nvSpPr>
        <p:spPr>
          <a:xfrm>
            <a:off x="3341173" y="614745"/>
            <a:ext cx="9108003" cy="2862323"/>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Cái gì mắt mũi biến đâu</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Có mũ đội đầu, lại có hai tai</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Mình tôi, chịu lửa rất tài</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Đến khi nấu nướng, ai ai cũng dùng.</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Là cái gì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Am-thanh-tra-loi-dung-www_yeualo_com">
            <a:hlinkClick r:id="" action="ppaction://media"/>
            <a:extLst>
              <a:ext uri="{FF2B5EF4-FFF2-40B4-BE49-F238E27FC236}">
                <a16:creationId xmlns:a16="http://schemas.microsoft.com/office/drawing/2014/main" xmlns="" id="{0B604B5E-48FD-4A4B-920B-1F892EFE5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16387" y="6080760"/>
            <a:ext cx="609600" cy="609600"/>
          </a:xfrm>
          <a:prstGeom prst="rect">
            <a:avLst/>
          </a:prstGeom>
        </p:spPr>
      </p:pic>
      <p:sp>
        <p:nvSpPr>
          <p:cNvPr id="6" name="TextBox 5">
            <a:extLst>
              <a:ext uri="{FF2B5EF4-FFF2-40B4-BE49-F238E27FC236}">
                <a16:creationId xmlns:a16="http://schemas.microsoft.com/office/drawing/2014/main" xmlns="" id="{BA7612E9-BFCA-405F-AC0D-7D2F3E85F72B}"/>
              </a:ext>
            </a:extLst>
          </p:cNvPr>
          <p:cNvSpPr txBox="1"/>
          <p:nvPr/>
        </p:nvSpPr>
        <p:spPr>
          <a:xfrm>
            <a:off x="5018240" y="4208765"/>
            <a:ext cx="6987152" cy="769441"/>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Đáp</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Cái</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 name="Arrow: Left 7">
            <a:hlinkClick r:id="rId4" action="ppaction://hlinksldjump"/>
            <a:extLst>
              <a:ext uri="{FF2B5EF4-FFF2-40B4-BE49-F238E27FC236}">
                <a16:creationId xmlns:a16="http://schemas.microsoft.com/office/drawing/2014/main" xmlns="" id="{BB1B2441-5C9E-4E75-B5A2-16587F74E05B}"/>
              </a:ext>
            </a:extLst>
          </p:cNvPr>
          <p:cNvSpPr/>
          <p:nvPr/>
        </p:nvSpPr>
        <p:spPr>
          <a:xfrm>
            <a:off x="10694422" y="5874363"/>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Raleway" pitchFamily="2" charset="0"/>
              <a:cs typeface="+mn-cs"/>
            </a:endParaRPr>
          </a:p>
        </p:txBody>
      </p:sp>
      <p:pic>
        <p:nvPicPr>
          <p:cNvPr id="11" name="Picture 10">
            <a:extLst>
              <a:ext uri="{FF2B5EF4-FFF2-40B4-BE49-F238E27FC236}">
                <a16:creationId xmlns:a16="http://schemas.microsoft.com/office/drawing/2014/main" xmlns="" id="{66153E63-F681-48CF-91D2-349317146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2" name="图片 125" descr="25c0754daaad8d11a00705a23e11c78c">
            <a:extLst>
              <a:ext uri="{FF2B5EF4-FFF2-40B4-BE49-F238E27FC236}">
                <a16:creationId xmlns:a16="http://schemas.microsoft.com/office/drawing/2014/main" xmlns="" id="{CEE4157A-15CE-49BC-BE25-8FE239E40CB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3" name="图片 3">
            <a:extLst>
              <a:ext uri="{FF2B5EF4-FFF2-40B4-BE49-F238E27FC236}">
                <a16:creationId xmlns:a16="http://schemas.microsoft.com/office/drawing/2014/main" xmlns="" id="{F23891DD-4ACD-4509-91A3-F96C002D0C5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9" name="Picture 8">
            <a:extLst>
              <a:ext uri="{FF2B5EF4-FFF2-40B4-BE49-F238E27FC236}">
                <a16:creationId xmlns:a16="http://schemas.microsoft.com/office/drawing/2014/main" xmlns="" id="{825399E5-0170-4F59-B9FD-DD43F585DF7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8441" y="3071234"/>
            <a:ext cx="3627939" cy="3107935"/>
          </a:xfrm>
          <a:prstGeom prst="rect">
            <a:avLst/>
          </a:prstGeom>
          <a:ln>
            <a:noFill/>
          </a:ln>
          <a:effectLst>
            <a:softEdge rad="112500"/>
          </a:effectLst>
        </p:spPr>
      </p:pic>
    </p:spTree>
    <p:extLst>
      <p:ext uri="{BB962C8B-B14F-4D97-AF65-F5344CB8AC3E}">
        <p14:creationId xmlns:p14="http://schemas.microsoft.com/office/powerpoint/2010/main" val="24271248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xmlns="" id="{C9690F4A-47C3-41A8-9967-0FF52D5C2A8B}"/>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VNI-Avo" pitchFamily="2" charset="0"/>
              <a:cs typeface="+mn-cs"/>
            </a:endParaRPr>
          </a:p>
        </p:txBody>
      </p:sp>
      <p:sp>
        <p:nvSpPr>
          <p:cNvPr id="3" name="TextBox 2">
            <a:extLst>
              <a:ext uri="{FF2B5EF4-FFF2-40B4-BE49-F238E27FC236}">
                <a16:creationId xmlns:a16="http://schemas.microsoft.com/office/drawing/2014/main" xmlns="" id="{AD2D2E4E-2E77-46A7-A5F6-61E127EBBAC2}"/>
              </a:ext>
            </a:extLst>
          </p:cNvPr>
          <p:cNvSpPr txBox="1"/>
          <p:nvPr/>
        </p:nvSpPr>
        <p:spPr>
          <a:xfrm>
            <a:off x="2260798" y="717776"/>
            <a:ext cx="9660823" cy="1877437"/>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Tròn tròn như lá tía tô</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Rớt xuống ao hồ đầu ướt đuôi khô</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Là cái gì?</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Am-thanh-tra-loi-dung-www_yeualo_com">
            <a:hlinkClick r:id="" action="ppaction://media"/>
            <a:extLst>
              <a:ext uri="{FF2B5EF4-FFF2-40B4-BE49-F238E27FC236}">
                <a16:creationId xmlns:a16="http://schemas.microsoft.com/office/drawing/2014/main" xmlns="" id="{AC76849C-006F-411F-800A-A984F8115C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6385560"/>
            <a:ext cx="609600" cy="609600"/>
          </a:xfrm>
          <a:prstGeom prst="rect">
            <a:avLst/>
          </a:prstGeom>
        </p:spPr>
      </p:pic>
      <p:sp>
        <p:nvSpPr>
          <p:cNvPr id="6" name="TextBox 5">
            <a:extLst>
              <a:ext uri="{FF2B5EF4-FFF2-40B4-BE49-F238E27FC236}">
                <a16:creationId xmlns:a16="http://schemas.microsoft.com/office/drawing/2014/main" xmlns="" id="{510A0B18-2E56-4677-9E18-8B58A567AEBF}"/>
              </a:ext>
            </a:extLst>
          </p:cNvPr>
          <p:cNvSpPr txBox="1"/>
          <p:nvPr/>
        </p:nvSpPr>
        <p:spPr>
          <a:xfrm>
            <a:off x="5145209" y="4203425"/>
            <a:ext cx="5745987" cy="769441"/>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Đáp</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Cái</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muôi</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8" name="Arrow: Left 7">
            <a:hlinkClick r:id="rId4" action="ppaction://hlinksldjump"/>
            <a:extLst>
              <a:ext uri="{FF2B5EF4-FFF2-40B4-BE49-F238E27FC236}">
                <a16:creationId xmlns:a16="http://schemas.microsoft.com/office/drawing/2014/main" xmlns="" id="{EC3D22CF-42F4-4292-83F2-6269DC6D5AE1}"/>
              </a:ext>
            </a:extLst>
          </p:cNvPr>
          <p:cNvSpPr/>
          <p:nvPr/>
        </p:nvSpPr>
        <p:spPr>
          <a:xfrm>
            <a:off x="10776310" y="5860435"/>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字魂59号-创粗黑" panose="020F0502020204030204"/>
              <a:cs typeface="+mn-cs"/>
            </a:endParaRPr>
          </a:p>
        </p:txBody>
      </p:sp>
      <p:pic>
        <p:nvPicPr>
          <p:cNvPr id="9" name="Picture 8">
            <a:extLst>
              <a:ext uri="{FF2B5EF4-FFF2-40B4-BE49-F238E27FC236}">
                <a16:creationId xmlns:a16="http://schemas.microsoft.com/office/drawing/2014/main" xmlns="" id="{4D6AD8F7-7E8A-4A8E-B1CB-594F53EA6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125" descr="25c0754daaad8d11a00705a23e11c78c">
            <a:extLst>
              <a:ext uri="{FF2B5EF4-FFF2-40B4-BE49-F238E27FC236}">
                <a16:creationId xmlns:a16="http://schemas.microsoft.com/office/drawing/2014/main" xmlns="" id="{A3511D99-7D4D-4E6E-90F8-65D509259BF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1" name="图片 3">
            <a:extLst>
              <a:ext uri="{FF2B5EF4-FFF2-40B4-BE49-F238E27FC236}">
                <a16:creationId xmlns:a16="http://schemas.microsoft.com/office/drawing/2014/main" xmlns="" id="{CF74F7C1-F34D-4C35-87CA-108B7A1DEA8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a16="http://schemas.microsoft.com/office/drawing/2014/main" xmlns="" id="{001BF8FE-B60F-4BD3-9AED-1AE42C4733C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98581" y="2564433"/>
            <a:ext cx="3235699" cy="3235699"/>
          </a:xfrm>
          <a:prstGeom prst="rect">
            <a:avLst/>
          </a:prstGeom>
          <a:ln>
            <a:noFill/>
          </a:ln>
          <a:effectLst>
            <a:softEdge rad="112500"/>
          </a:effectLst>
        </p:spPr>
      </p:pic>
    </p:spTree>
    <p:extLst>
      <p:ext uri="{BB962C8B-B14F-4D97-AF65-F5344CB8AC3E}">
        <p14:creationId xmlns:p14="http://schemas.microsoft.com/office/powerpoint/2010/main" val="9972375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xmlns="" id="{E4D785F2-08B7-4A69-837C-D77D446282A3}"/>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VNI-Avo" pitchFamily="2" charset="0"/>
              <a:cs typeface="+mn-cs"/>
            </a:endParaRPr>
          </a:p>
        </p:txBody>
      </p:sp>
      <p:sp>
        <p:nvSpPr>
          <p:cNvPr id="3" name="TextBox 2">
            <a:extLst>
              <a:ext uri="{FF2B5EF4-FFF2-40B4-BE49-F238E27FC236}">
                <a16:creationId xmlns:a16="http://schemas.microsoft.com/office/drawing/2014/main" xmlns="" id="{FFB20154-8BD4-4384-8E0A-F4F5AAA259B5}"/>
              </a:ext>
            </a:extLst>
          </p:cNvPr>
          <p:cNvSpPr txBox="1"/>
          <p:nvPr/>
        </p:nvSpPr>
        <p:spPr>
          <a:xfrm>
            <a:off x="2522374" y="978164"/>
            <a:ext cx="8311487" cy="1877437"/>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Chúng tớ là một cặp</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Chuyên để gắp thức ă</a:t>
            </a:r>
            <a:r>
              <a:rPr kumimoji="0" lang="en-US"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Là gì?</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Am-thanh-tra-loi-dung-www_yeualo_com">
            <a:hlinkClick r:id="" action="ppaction://media"/>
            <a:extLst>
              <a:ext uri="{FF2B5EF4-FFF2-40B4-BE49-F238E27FC236}">
                <a16:creationId xmlns:a16="http://schemas.microsoft.com/office/drawing/2014/main" xmlns="" id="{889FA348-503B-4A6C-9705-20F06D0038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7643" y="4822271"/>
            <a:ext cx="609600" cy="609600"/>
          </a:xfrm>
          <a:prstGeom prst="rect">
            <a:avLst/>
          </a:prstGeom>
        </p:spPr>
      </p:pic>
      <p:sp>
        <p:nvSpPr>
          <p:cNvPr id="6" name="TextBox 5">
            <a:extLst>
              <a:ext uri="{FF2B5EF4-FFF2-40B4-BE49-F238E27FC236}">
                <a16:creationId xmlns:a16="http://schemas.microsoft.com/office/drawing/2014/main" xmlns="" id="{C900076F-3CFA-491F-9508-0C39B5D09A10}"/>
              </a:ext>
            </a:extLst>
          </p:cNvPr>
          <p:cNvSpPr txBox="1"/>
          <p:nvPr/>
        </p:nvSpPr>
        <p:spPr>
          <a:xfrm>
            <a:off x="5446296" y="3739434"/>
            <a:ext cx="5311589" cy="769441"/>
          </a:xfrm>
          <a:prstGeom prst="rect">
            <a:avLst/>
          </a:prstGeom>
          <a:noFill/>
        </p:spPr>
        <p:txBody>
          <a:bodyPr wrap="square" lIns="91432" tIns="45718" rIns="91432" bIns="45718"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Đáp</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Đôi</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đũa</a:t>
            </a:r>
            <a:endParaRPr kumimoji="0" lang="en-US" sz="4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8" name="Arrow: Left 7">
            <a:hlinkClick r:id="rId4" action="ppaction://hlinksldjump"/>
            <a:extLst>
              <a:ext uri="{FF2B5EF4-FFF2-40B4-BE49-F238E27FC236}">
                <a16:creationId xmlns:a16="http://schemas.microsoft.com/office/drawing/2014/main" xmlns="" id="{7D8A9087-9C1E-4FAD-A175-A2FD9D134C4D}"/>
              </a:ext>
            </a:extLst>
          </p:cNvPr>
          <p:cNvSpPr/>
          <p:nvPr/>
        </p:nvSpPr>
        <p:spPr>
          <a:xfrm>
            <a:off x="10639831" y="5879839"/>
            <a:ext cx="971551"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字魂59号-创粗黑" panose="020F0502020204030204"/>
              <a:cs typeface="+mn-cs"/>
            </a:endParaRPr>
          </a:p>
        </p:txBody>
      </p:sp>
      <p:pic>
        <p:nvPicPr>
          <p:cNvPr id="9" name="Picture 8">
            <a:extLst>
              <a:ext uri="{FF2B5EF4-FFF2-40B4-BE49-F238E27FC236}">
                <a16:creationId xmlns:a16="http://schemas.microsoft.com/office/drawing/2014/main" xmlns="" id="{E07A29D2-BB94-4C95-9043-00CC2D9DC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3">
            <a:extLst>
              <a:ext uri="{FF2B5EF4-FFF2-40B4-BE49-F238E27FC236}">
                <a16:creationId xmlns:a16="http://schemas.microsoft.com/office/drawing/2014/main" xmlns="" id="{1ADE8D61-C331-4F23-ACB3-BA702E40055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1" name="图片 125" descr="25c0754daaad8d11a00705a23e11c78c">
            <a:extLst>
              <a:ext uri="{FF2B5EF4-FFF2-40B4-BE49-F238E27FC236}">
                <a16:creationId xmlns:a16="http://schemas.microsoft.com/office/drawing/2014/main" xmlns="" id="{9EA62347-ABB5-4773-A11B-6C9751D7E70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xmlns="" id="{0A6F8C4F-D457-4A79-B5AF-12A02D8289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5170" y="2978895"/>
            <a:ext cx="4569695" cy="3046463"/>
          </a:xfrm>
          <a:prstGeom prst="rect">
            <a:avLst/>
          </a:prstGeom>
          <a:ln>
            <a:noFill/>
          </a:ln>
          <a:effectLst>
            <a:softEdge rad="112500"/>
          </a:effectLst>
        </p:spPr>
      </p:pic>
    </p:spTree>
    <p:extLst>
      <p:ext uri="{BB962C8B-B14F-4D97-AF65-F5344CB8AC3E}">
        <p14:creationId xmlns:p14="http://schemas.microsoft.com/office/powerpoint/2010/main" val="41542090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7" y="563161"/>
            <a:ext cx="11016731" cy="5796219"/>
          </a:xfrm>
          <a:prstGeom prst="roundRect">
            <a:avLst>
              <a:gd name="adj" fmla="val 8594"/>
            </a:avLst>
          </a:prstGeom>
          <a:solidFill>
            <a:srgbClr val="FFFFFF">
              <a:shade val="85000"/>
            </a:srgbClr>
          </a:solidFill>
          <a:ln w="57150">
            <a:solidFill>
              <a:schemeClr val="bg1"/>
            </a:solidFill>
          </a:ln>
          <a:effectLst/>
        </p:spPr>
      </p:pic>
      <p:sp>
        <p:nvSpPr>
          <p:cNvPr id="21" name="TextBox 20"/>
          <p:cNvSpPr txBox="1"/>
          <p:nvPr/>
        </p:nvSpPr>
        <p:spPr>
          <a:xfrm>
            <a:off x="3824818" y="666119"/>
            <a:ext cx="7658535" cy="1055604"/>
          </a:xfrm>
          <a:prstGeom prst="roundRect">
            <a:avLst/>
          </a:prstGeom>
          <a:solidFill>
            <a:srgbClr val="FFDDEB"/>
          </a:solidFill>
        </p:spPr>
        <p:txBody>
          <a:bodyPr wrap="square" lIns="91432" tIns="45718" rIns="91432" bIns="45718"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Đọc</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sách</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dạy</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nấu</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ăn</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hoặc</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những</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bài</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đọc</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về</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công</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việc</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làm</a:t>
            </a:r>
            <a:r>
              <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bếp</a:t>
            </a:r>
            <a:endParaRPr kumimoji="0" lang="en-US" sz="2800" b="0" i="0" u="none" strike="noStrike" kern="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375" y1="24877" x2="19250" y2="68473"/>
                        <a14:foregroundMark x1="7250" y1="74384" x2="35375" y2="83744"/>
                        <a14:foregroundMark x1="30000" y1="49015" x2="49125" y2="76601"/>
                        <a14:foregroundMark x1="28000" y1="60345" x2="38000" y2="38916"/>
                        <a14:foregroundMark x1="59875" y1="32759" x2="66250" y2="35961"/>
                        <a14:foregroundMark x1="55125" y1="41133" x2="64500" y2="53695"/>
                        <a14:foregroundMark x1="66875" y1="52463" x2="79375" y2="42857"/>
                        <a14:foregroundMark x1="74625" y1="22906" x2="78625" y2="22906"/>
                        <a14:foregroundMark x1="76250" y1="74384" x2="81750" y2="79557"/>
                        <a14:foregroundMark x1="11625" y1="96552" x2="94750" y2="71429"/>
                        <a14:foregroundMark x1="5625" y1="70197" x2="7500" y2="92365"/>
                        <a14:foregroundMark x1="9250" y1="63300" x2="15875" y2="60837"/>
                        <a14:foregroundMark x1="3250" y1="46798" x2="5500" y2="22414"/>
                        <a14:foregroundMark x1="7875" y1="22414" x2="18875" y2="22660"/>
                        <a14:foregroundMark x1="24000" y1="71921" x2="60875" y2="71429"/>
                        <a14:foregroundMark x1="44500" y1="41872" x2="44625" y2="45320"/>
                        <a14:foregroundMark x1="35500" y1="97537" x2="84250" y2="97291"/>
                        <a14:foregroundMark x1="28250" y1="98276" x2="42125" y2="98276"/>
                        <a14:foregroundMark x1="32000" y1="77094" x2="54625" y2="78325"/>
                        <a14:foregroundMark x1="66500" y1="87931" x2="75000" y2="92857"/>
                        <a14:foregroundMark x1="46625" y1="96305" x2="51000" y2="91626"/>
                        <a14:foregroundMark x1="83625" y1="84236" x2="92000" y2="76355"/>
                        <a14:foregroundMark x1="95500" y1="59606" x2="95375" y2="90394"/>
                        <a14:foregroundMark x1="88250" y1="88670" x2="95000" y2="98768"/>
                        <a14:foregroundMark x1="69875" y1="48030" x2="75500" y2="42857"/>
                        <a14:foregroundMark x1="25625" y1="46798" x2="30875" y2="46305"/>
                      </a14:backgroundRemoval>
                    </a14:imgEffect>
                  </a14:imgLayer>
                </a14:imgProps>
              </a:ext>
              <a:ext uri="{28A0092B-C50C-407E-A947-70E740481C1C}">
                <a14:useLocalDpi xmlns:a14="http://schemas.microsoft.com/office/drawing/2010/main" val="0"/>
              </a:ext>
            </a:extLst>
          </a:blip>
          <a:stretch>
            <a:fillRect/>
          </a:stretch>
        </p:blipFill>
        <p:spPr>
          <a:xfrm>
            <a:off x="1869319" y="655917"/>
            <a:ext cx="1746943" cy="886575"/>
          </a:xfrm>
          <a:prstGeom prst="ellipse">
            <a:avLst/>
          </a:prstGeom>
          <a:solidFill>
            <a:srgbClr val="3DBAD3">
              <a:lumMod val="20000"/>
              <a:lumOff val="80000"/>
            </a:srgbClr>
          </a:solidFill>
          <a:ln w="12700">
            <a:solidFill>
              <a:srgbClr val="3DBAD3"/>
            </a:solidFill>
          </a:ln>
          <a:effectLst/>
        </p:spPr>
      </p:pic>
      <p:pic>
        <p:nvPicPr>
          <p:cNvPr id="35" name="图片 3">
            <a:extLst>
              <a:ext uri="{FF2B5EF4-FFF2-40B4-BE49-F238E27FC236}">
                <a16:creationId xmlns:a16="http://schemas.microsoft.com/office/drawing/2014/main" xmlns="" id="{2A6B2D63-0811-4577-B0D0-C6D630E250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2113" y="4188504"/>
            <a:ext cx="2677667" cy="2170877"/>
          </a:xfrm>
          <a:prstGeom prst="rect">
            <a:avLst/>
          </a:prstGeom>
          <a:effectLst>
            <a:outerShdw blurRad="25400" dist="25400" dir="2700000" algn="tl" rotWithShape="0">
              <a:prstClr val="black">
                <a:alpha val="40000"/>
              </a:prstClr>
            </a:outerShdw>
          </a:effectLst>
        </p:spPr>
      </p:pic>
      <p:grpSp>
        <p:nvGrpSpPr>
          <p:cNvPr id="36" name="Group 35">
            <a:extLst>
              <a:ext uri="{FF2B5EF4-FFF2-40B4-BE49-F238E27FC236}">
                <a16:creationId xmlns:a16="http://schemas.microsoft.com/office/drawing/2014/main" xmlns="" id="{D182E436-0530-47B0-80E3-8908BDF06A51}"/>
              </a:ext>
            </a:extLst>
          </p:cNvPr>
          <p:cNvGrpSpPr/>
          <p:nvPr/>
        </p:nvGrpSpPr>
        <p:grpSpPr>
          <a:xfrm>
            <a:off x="1469719" y="1547721"/>
            <a:ext cx="3521655" cy="2270891"/>
            <a:chOff x="1478807" y="2285081"/>
            <a:chExt cx="3521655" cy="2270891"/>
          </a:xfrm>
        </p:grpSpPr>
        <p:pic>
          <p:nvPicPr>
            <p:cNvPr id="37" name="Picture 36">
              <a:extLst>
                <a:ext uri="{FF2B5EF4-FFF2-40B4-BE49-F238E27FC236}">
                  <a16:creationId xmlns:a16="http://schemas.microsoft.com/office/drawing/2014/main" xmlns="" id="{70ADB03D-953B-4B98-81E5-5EC431125D70}"/>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38" name="Rectangle 37">
              <a:extLst>
                <a:ext uri="{FF2B5EF4-FFF2-40B4-BE49-F238E27FC236}">
                  <a16:creationId xmlns:a16="http://schemas.microsoft.com/office/drawing/2014/main" xmlns="" id="{BBE97323-DB74-4D1C-BED9-5C2B2FF05888}"/>
                </a:ext>
              </a:extLst>
            </p:cNvPr>
            <p:cNvSpPr/>
            <p:nvPr/>
          </p:nvSpPr>
          <p:spPr>
            <a:xfrm>
              <a:off x="2100132" y="3118118"/>
              <a:ext cx="2229583" cy="984885"/>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Phiếu</a:t>
              </a: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đọc</a:t>
              </a: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sách</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xmlns="" id="{61B8B7FA-B0DB-41FB-B624-B6DB4FE82B42}"/>
              </a:ext>
            </a:extLst>
          </p:cNvPr>
          <p:cNvGrpSpPr/>
          <p:nvPr/>
        </p:nvGrpSpPr>
        <p:grpSpPr>
          <a:xfrm>
            <a:off x="298289" y="3414286"/>
            <a:ext cx="2932253" cy="1841713"/>
            <a:chOff x="273950" y="3811749"/>
            <a:chExt cx="3212680" cy="2061817"/>
          </a:xfrm>
        </p:grpSpPr>
        <p:pic>
          <p:nvPicPr>
            <p:cNvPr id="40" name="Picture 39">
              <a:extLst>
                <a:ext uri="{FF2B5EF4-FFF2-40B4-BE49-F238E27FC236}">
                  <a16:creationId xmlns:a16="http://schemas.microsoft.com/office/drawing/2014/main" xmlns="" id="{3F8E4005-CCA3-48F1-BCF0-48C53EF9E9F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41" name="Rectangle 40">
              <a:extLst>
                <a:ext uri="{FF2B5EF4-FFF2-40B4-BE49-F238E27FC236}">
                  <a16:creationId xmlns:a16="http://schemas.microsoft.com/office/drawing/2014/main" xmlns="" id="{55AD3504-E54B-48A0-AB4A-E38C4F3E7BF4}"/>
                </a:ext>
              </a:extLst>
            </p:cNvPr>
            <p:cNvSpPr/>
            <p:nvPr/>
          </p:nvSpPr>
          <p:spPr>
            <a:xfrm>
              <a:off x="1008110" y="4659256"/>
              <a:ext cx="1744364" cy="516839"/>
            </a:xfrm>
            <a:prstGeom prst="rect">
              <a:avLst/>
            </a:prstGeom>
          </p:spPr>
          <p:txBody>
            <a:bodyPr wrap="non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Ngày</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đọc</a:t>
              </a:r>
              <a:endPar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xmlns="" id="{927E7A98-03EF-462D-ACAE-F0AA0D1D6F5C}"/>
              </a:ext>
            </a:extLst>
          </p:cNvPr>
          <p:cNvGrpSpPr/>
          <p:nvPr/>
        </p:nvGrpSpPr>
        <p:grpSpPr>
          <a:xfrm>
            <a:off x="3587706" y="2445713"/>
            <a:ext cx="6455217" cy="2401209"/>
            <a:chOff x="6546138" y="1401960"/>
            <a:chExt cx="4605056" cy="2401208"/>
          </a:xfrm>
        </p:grpSpPr>
        <p:pic>
          <p:nvPicPr>
            <p:cNvPr id="43" name="Picture 42">
              <a:extLst>
                <a:ext uri="{FF2B5EF4-FFF2-40B4-BE49-F238E27FC236}">
                  <a16:creationId xmlns:a16="http://schemas.microsoft.com/office/drawing/2014/main" xmlns="" id="{4BC8592F-62E1-4D88-B8E5-8291387D7083}"/>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44" name="Rectangle 43">
              <a:extLst>
                <a:ext uri="{FF2B5EF4-FFF2-40B4-BE49-F238E27FC236}">
                  <a16:creationId xmlns:a16="http://schemas.microsoft.com/office/drawing/2014/main" xmlns="" id="{73959C66-F05E-4F80-AB5A-2B0CD6A7824A}"/>
                </a:ext>
              </a:extLst>
            </p:cNvPr>
            <p:cNvSpPr/>
            <p:nvPr/>
          </p:nvSpPr>
          <p:spPr>
            <a:xfrm>
              <a:off x="7401440" y="2431631"/>
              <a:ext cx="2913742" cy="861774"/>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Món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ăn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hoặc</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bếp</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được</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nói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xmlns="" id="{905F814F-5C77-4E6D-AEB5-555C8B58FFF2}"/>
              </a:ext>
            </a:extLst>
          </p:cNvPr>
          <p:cNvGrpSpPr/>
          <p:nvPr/>
        </p:nvGrpSpPr>
        <p:grpSpPr>
          <a:xfrm>
            <a:off x="7961698" y="1510289"/>
            <a:ext cx="3521655" cy="2270891"/>
            <a:chOff x="1478807" y="2285081"/>
            <a:chExt cx="3521655" cy="2270891"/>
          </a:xfrm>
        </p:grpSpPr>
        <p:pic>
          <p:nvPicPr>
            <p:cNvPr id="46" name="Picture 45">
              <a:extLst>
                <a:ext uri="{FF2B5EF4-FFF2-40B4-BE49-F238E27FC236}">
                  <a16:creationId xmlns:a16="http://schemas.microsoft.com/office/drawing/2014/main" xmlns="" id="{2FC09EBA-7EB0-4F8F-BFAE-08902A1C0F51}"/>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47" name="Rectangle 46">
              <a:extLst>
                <a:ext uri="{FF2B5EF4-FFF2-40B4-BE49-F238E27FC236}">
                  <a16:creationId xmlns:a16="http://schemas.microsoft.com/office/drawing/2014/main" xmlns="" id="{D18FE85E-5BA5-4462-A8DE-B9AD77A723DA}"/>
                </a:ext>
              </a:extLst>
            </p:cNvPr>
            <p:cNvSpPr/>
            <p:nvPr/>
          </p:nvSpPr>
          <p:spPr>
            <a:xfrm>
              <a:off x="2767279" y="3257397"/>
              <a:ext cx="1428596" cy="523220"/>
            </a:xfrm>
            <a:prstGeom prst="rect">
              <a:avLst/>
            </a:prstGeom>
          </p:spPr>
          <p:txBody>
            <a:bodyPr wrap="none">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Tác</a:t>
              </a: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xmlns="" id="{CDDAFC98-950E-4B86-B264-0C59C8B8F0EA}"/>
              </a:ext>
            </a:extLst>
          </p:cNvPr>
          <p:cNvGrpSpPr/>
          <p:nvPr/>
        </p:nvGrpSpPr>
        <p:grpSpPr>
          <a:xfrm>
            <a:off x="2723420" y="4202134"/>
            <a:ext cx="2932253" cy="1841713"/>
            <a:chOff x="273950" y="3811749"/>
            <a:chExt cx="3212680" cy="2061817"/>
          </a:xfrm>
        </p:grpSpPr>
        <p:pic>
          <p:nvPicPr>
            <p:cNvPr id="49" name="Picture 48">
              <a:extLst>
                <a:ext uri="{FF2B5EF4-FFF2-40B4-BE49-F238E27FC236}">
                  <a16:creationId xmlns:a16="http://schemas.microsoft.com/office/drawing/2014/main" xmlns="" id="{631934DD-E652-40DA-9391-BC12D7DDF2B7}"/>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50" name="Rectangle 49">
              <a:extLst>
                <a:ext uri="{FF2B5EF4-FFF2-40B4-BE49-F238E27FC236}">
                  <a16:creationId xmlns:a16="http://schemas.microsoft.com/office/drawing/2014/main" xmlns="" id="{BD3C6152-EB7E-4BC6-9DB4-DE04F613DC81}"/>
                </a:ext>
              </a:extLst>
            </p:cNvPr>
            <p:cNvSpPr/>
            <p:nvPr/>
          </p:nvSpPr>
          <p:spPr>
            <a:xfrm>
              <a:off x="1184623" y="4659256"/>
              <a:ext cx="1391345" cy="516839"/>
            </a:xfrm>
            <a:prstGeom prst="rect">
              <a:avLst/>
            </a:prstGeom>
          </p:spPr>
          <p:txBody>
            <a:bodyPr wrap="non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bài</a:t>
              </a:r>
              <a:endPar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xmlns="" id="{1438EE79-DC53-46AC-8945-055775B02B86}"/>
              </a:ext>
            </a:extLst>
          </p:cNvPr>
          <p:cNvGrpSpPr/>
          <p:nvPr/>
        </p:nvGrpSpPr>
        <p:grpSpPr>
          <a:xfrm>
            <a:off x="5390996" y="4343335"/>
            <a:ext cx="6455217" cy="2401208"/>
            <a:chOff x="6546138" y="1401960"/>
            <a:chExt cx="4605056" cy="2401208"/>
          </a:xfrm>
        </p:grpSpPr>
        <p:pic>
          <p:nvPicPr>
            <p:cNvPr id="52" name="Picture 51">
              <a:extLst>
                <a:ext uri="{FF2B5EF4-FFF2-40B4-BE49-F238E27FC236}">
                  <a16:creationId xmlns:a16="http://schemas.microsoft.com/office/drawing/2014/main" xmlns="" id="{A8972675-050B-4201-9093-08F943AD64E8}"/>
                </a:ext>
              </a:extLst>
            </p:cNvPr>
            <p:cNvPicPr>
              <a:picLocks noChangeAspect="1"/>
            </p:cNvPicPr>
            <p:nvPr/>
          </p:nvPicPr>
          <p:blipFill>
            <a:blip r:embed="rId13">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53" name="Rectangle 52">
              <a:extLst>
                <a:ext uri="{FF2B5EF4-FFF2-40B4-BE49-F238E27FC236}">
                  <a16:creationId xmlns:a16="http://schemas.microsoft.com/office/drawing/2014/main" xmlns="" id="{D0261CCD-BE75-4C5D-85ED-829E53625416}"/>
                </a:ext>
              </a:extLst>
            </p:cNvPr>
            <p:cNvSpPr/>
            <p:nvPr/>
          </p:nvSpPr>
          <p:spPr>
            <a:xfrm>
              <a:off x="7587837" y="2431631"/>
              <a:ext cx="2740890" cy="861775"/>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Thông</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tin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quan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trọng</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hoặc</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thú</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vị</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8314087"/>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1"/>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10"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par>
                                <p:cTn id="27" presetID="10"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xmlns=""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115EF1AB-B4D0-4F5F-8B39-FAE257D613F7}"/>
              </a:ext>
            </a:extLst>
          </p:cNvPr>
          <p:cNvSpPr txBox="1"/>
          <p:nvPr/>
        </p:nvSpPr>
        <p:spPr>
          <a:xfrm>
            <a:off x="838200" y="2097191"/>
            <a:ext cx="10896600" cy="1938988"/>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Em thích câu thơ nào nhất trong bài thơ </a:t>
            </a:r>
            <a:r>
              <a:rPr kumimoji="0" lang="nl-NL" sz="40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Mùa hè lấp lánh</a:t>
            </a:r>
            <a:r>
              <a:rPr kumimoji="0" lang="nl-NL"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a16="http://schemas.microsoft.com/office/drawing/2014/main" xmlns=""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3349" y="1539676"/>
            <a:ext cx="6851651" cy="2393872"/>
          </a:xfrm>
          <a:prstGeom prst="rect">
            <a:avLst/>
          </a:prstGeom>
        </p:spPr>
      </p:pic>
      <p:pic>
        <p:nvPicPr>
          <p:cNvPr id="7" name="Picture 6">
            <a:extLst>
              <a:ext uri="{FF2B5EF4-FFF2-40B4-BE49-F238E27FC236}">
                <a16:creationId xmlns:a16="http://schemas.microsoft.com/office/drawing/2014/main" xmlns="" id="{2C76D123-A3EF-475E-9E91-E6A69DCF2731}"/>
              </a:ext>
            </a:extLst>
          </p:cNvPr>
          <p:cNvPicPr>
            <a:picLocks noChangeAspect="1"/>
          </p:cNvPicPr>
          <p:nvPr/>
        </p:nvPicPr>
        <p:blipFill>
          <a:blip r:embed="rId3"/>
          <a:stretch>
            <a:fillRect/>
          </a:stretch>
        </p:blipFill>
        <p:spPr>
          <a:xfrm>
            <a:off x="3408975" y="1653450"/>
            <a:ext cx="5462489" cy="2280103"/>
          </a:xfrm>
          <a:prstGeom prst="rect">
            <a:avLst/>
          </a:prstGeom>
        </p:spPr>
      </p:pic>
      <p:pic>
        <p:nvPicPr>
          <p:cNvPr id="8" name="Picture 2">
            <a:extLst>
              <a:ext uri="{FF2B5EF4-FFF2-40B4-BE49-F238E27FC236}">
                <a16:creationId xmlns:a16="http://schemas.microsoft.com/office/drawing/2014/main" xmlns="" id="{B47B996E-8D92-429E-B613-3DC39C488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42" y="2878136"/>
            <a:ext cx="2254495" cy="3803904"/>
          </a:xfrm>
          <a:prstGeom prst="rect">
            <a:avLst/>
          </a:prstGeom>
        </p:spPr>
      </p:pic>
      <p:pic>
        <p:nvPicPr>
          <p:cNvPr id="9" name="Picture 3">
            <a:extLst>
              <a:ext uri="{FF2B5EF4-FFF2-40B4-BE49-F238E27FC236}">
                <a16:creationId xmlns:a16="http://schemas.microsoft.com/office/drawing/2014/main" xmlns="" id="{F01F8494-D2E0-47CB-A1D6-83E72E65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000" y="2925237"/>
            <a:ext cx="2288557" cy="3657600"/>
          </a:xfrm>
          <a:prstGeom prst="rect">
            <a:avLst/>
          </a:prstGeom>
        </p:spPr>
      </p:pic>
    </p:spTree>
    <p:extLst>
      <p:ext uri="{BB962C8B-B14F-4D97-AF65-F5344CB8AC3E}">
        <p14:creationId xmlns:p14="http://schemas.microsoft.com/office/powerpoint/2010/main" val="1979534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080" y="586740"/>
            <a:ext cx="10911840"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58763" y="1009298"/>
            <a:ext cx="1163448" cy="1645697"/>
          </a:xfrm>
          <a:prstGeom prst="rect">
            <a:avLst/>
          </a:prstGeom>
          <a:effectLst>
            <a:outerShdw blurRad="50800" dist="38100" dir="5400000" algn="t" rotWithShape="0">
              <a:prstClr val="black">
                <a:alpha val="40000"/>
              </a:prstClr>
            </a:outerShdw>
          </a:effectLst>
        </p:spPr>
      </p:pic>
      <p:cxnSp>
        <p:nvCxnSpPr>
          <p:cNvPr id="26" name="直接连接符 25"/>
          <p:cNvCxnSpPr/>
          <p:nvPr/>
        </p:nvCxnSpPr>
        <p:spPr>
          <a:xfrm>
            <a:off x="4320266" y="2218308"/>
            <a:ext cx="4083873" cy="0"/>
          </a:xfrm>
          <a:prstGeom prst="line">
            <a:avLst/>
          </a:prstGeom>
          <a:ln w="57150">
            <a:solidFill>
              <a:srgbClr val="328D86"/>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89628" y="2830396"/>
            <a:ext cx="3050861" cy="3700397"/>
            <a:chOff x="1199333" y="1153859"/>
            <a:chExt cx="4331341" cy="5253495"/>
          </a:xfrm>
        </p:grpSpPr>
        <p:grpSp>
          <p:nvGrpSpPr>
            <p:cNvPr id="4" name="组合 3"/>
            <p:cNvGrpSpPr/>
            <p:nvPr/>
          </p:nvGrpSpPr>
          <p:grpSpPr>
            <a:xfrm>
              <a:off x="1199333" y="1153859"/>
              <a:ext cx="1808397" cy="3844925"/>
              <a:chOff x="1673399" y="1978088"/>
              <a:chExt cx="1808162" cy="3844925"/>
            </a:xfrm>
          </p:grpSpPr>
          <p:sp>
            <p:nvSpPr>
              <p:cNvPr id="5"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字魂59号-创粗黑"/>
                  <a:cs typeface="+mn-ea"/>
                  <a:sym typeface="+mn-lt"/>
                </a:endParaRPr>
              </a:p>
            </p:txBody>
          </p:sp>
          <p:sp>
            <p:nvSpPr>
              <p:cNvPr id="6" name="MH_SubTitle_1"/>
              <p:cNvSpPr/>
              <p:nvPr>
                <p:custDataLst>
                  <p:tags r:id="rId10"/>
                </p:custDataLst>
              </p:nvPr>
            </p:nvSpPr>
            <p:spPr bwMode="auto">
              <a:xfrm>
                <a:off x="1673399" y="1978088"/>
                <a:ext cx="1808162" cy="1460500"/>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grpSp>
        <p:grpSp>
          <p:nvGrpSpPr>
            <p:cNvPr id="7" name="组合 6"/>
            <p:cNvGrpSpPr/>
            <p:nvPr/>
          </p:nvGrpSpPr>
          <p:grpSpPr>
            <a:xfrm>
              <a:off x="3262810" y="1839659"/>
              <a:ext cx="1695671" cy="3233739"/>
              <a:chOff x="3618086" y="2343213"/>
              <a:chExt cx="1695450" cy="3233738"/>
            </a:xfrm>
          </p:grpSpPr>
          <p:sp>
            <p:nvSpPr>
              <p:cNvPr id="8"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9号-创粗黑"/>
                  <a:cs typeface="+mn-ea"/>
                  <a:sym typeface="+mn-lt"/>
                </a:endParaRPr>
              </a:p>
            </p:txBody>
          </p:sp>
          <p:sp>
            <p:nvSpPr>
              <p:cNvPr id="9" name="MH_SubTitle_3"/>
              <p:cNvSpPr/>
              <p:nvPr>
                <p:custDataLst>
                  <p:tags r:id="rId8"/>
                </p:custDataLst>
              </p:nvPr>
            </p:nvSpPr>
            <p:spPr bwMode="auto">
              <a:xfrm>
                <a:off x="3618086" y="2343213"/>
                <a:ext cx="1695450" cy="1373188"/>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3"/>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grpSp>
        <p:grpSp>
          <p:nvGrpSpPr>
            <p:cNvPr id="10" name="组合 9"/>
            <p:cNvGrpSpPr/>
            <p:nvPr/>
          </p:nvGrpSpPr>
          <p:grpSpPr>
            <a:xfrm>
              <a:off x="2360098" y="2838196"/>
              <a:ext cx="1389244" cy="2635251"/>
              <a:chOff x="2770361" y="3341751"/>
              <a:chExt cx="1389063" cy="2635250"/>
            </a:xfrm>
          </p:grpSpPr>
          <p:sp>
            <p:nvSpPr>
              <p:cNvPr id="11"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9号-创粗黑"/>
                  <a:cs typeface="+mn-ea"/>
                  <a:sym typeface="+mn-lt"/>
                </a:endParaRPr>
              </a:p>
            </p:txBody>
          </p:sp>
          <p:sp>
            <p:nvSpPr>
              <p:cNvPr id="12" name="MH_Other_4"/>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字魂59号-创粗黑"/>
                  <a:cs typeface="+mn-ea"/>
                  <a:sym typeface="+mn-lt"/>
                </a:endParaRPr>
              </a:p>
            </p:txBody>
          </p:sp>
          <p:sp>
            <p:nvSpPr>
              <p:cNvPr id="13" name="MH_SubTitle_2"/>
              <p:cNvSpPr/>
              <p:nvPr>
                <p:custDataLst>
                  <p:tags r:id="rId5"/>
                </p:custDataLst>
              </p:nvPr>
            </p:nvSpPr>
            <p:spPr bwMode="auto">
              <a:xfrm>
                <a:off x="2817986" y="3341751"/>
                <a:ext cx="1341438" cy="1085850"/>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sp>
            <p:nvSpPr>
              <p:cNvPr id="14" name="MH_Other_5"/>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字魂59号-创粗黑"/>
                  <a:cs typeface="+mn-ea"/>
                  <a:sym typeface="+mn-lt"/>
                </a:endParaRPr>
              </a:p>
            </p:txBody>
          </p:sp>
        </p:grpSp>
        <p:grpSp>
          <p:nvGrpSpPr>
            <p:cNvPr id="15" name="组合 14"/>
            <p:cNvGrpSpPr/>
            <p:nvPr/>
          </p:nvGrpSpPr>
          <p:grpSpPr>
            <a:xfrm>
              <a:off x="4343070" y="3238247"/>
              <a:ext cx="1187604" cy="2081212"/>
              <a:chOff x="4608686" y="3741801"/>
              <a:chExt cx="1187450" cy="2081212"/>
            </a:xfrm>
          </p:grpSpPr>
          <p:sp>
            <p:nvSpPr>
              <p:cNvPr id="16"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1" fmla="*/ 73609 w 118265"/>
                  <a:gd name="connsiteY0-2" fmla="*/ 0 h 696489"/>
                  <a:gd name="connsiteX1-3" fmla="*/ 117507 w 118265"/>
                  <a:gd name="connsiteY1-4" fmla="*/ 140864 h 696489"/>
                  <a:gd name="connsiteX2-5" fmla="*/ 38132 w 118265"/>
                  <a:gd name="connsiteY2-6" fmla="*/ 293264 h 696489"/>
                  <a:gd name="connsiteX3-7" fmla="*/ 32 w 118265"/>
                  <a:gd name="connsiteY3-8" fmla="*/ 429789 h 696489"/>
                  <a:gd name="connsiteX4-9" fmla="*/ 31782 w 118265"/>
                  <a:gd name="connsiteY4-10" fmla="*/ 594889 h 696489"/>
                  <a:gd name="connsiteX5-11" fmla="*/ 47657 w 118265"/>
                  <a:gd name="connsiteY5-12" fmla="*/ 696489 h 6964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9号-创粗黑"/>
                  <a:cs typeface="+mn-ea"/>
                  <a:sym typeface="+mn-lt"/>
                </a:endParaRPr>
              </a:p>
            </p:txBody>
          </p:sp>
          <p:sp>
            <p:nvSpPr>
              <p:cNvPr id="17" name="MH_SubTitle_4"/>
              <p:cNvSpPr/>
              <p:nvPr>
                <p:custDataLst>
                  <p:tags r:id="rId2"/>
                </p:custDataLst>
              </p:nvPr>
            </p:nvSpPr>
            <p:spPr bwMode="auto">
              <a:xfrm>
                <a:off x="4608686" y="3741801"/>
                <a:ext cx="1187450" cy="9620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15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grpSp>
        <p:pic>
          <p:nvPicPr>
            <p:cNvPr id="28" name="图片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6042" y="3388029"/>
              <a:ext cx="3019325" cy="3019325"/>
            </a:xfrm>
            <a:prstGeom prst="rect">
              <a:avLst/>
            </a:prstGeom>
          </p:spPr>
        </p:pic>
      </p:grpSp>
      <p:pic>
        <p:nvPicPr>
          <p:cNvPr id="30" name="图片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76909" y="2887264"/>
            <a:ext cx="3147787" cy="3934733"/>
          </a:xfrm>
          <a:prstGeom prst="ellipse">
            <a:avLst/>
          </a:prstGeom>
        </p:spPr>
      </p:pic>
      <p:pic>
        <p:nvPicPr>
          <p:cNvPr id="24" name="Picture 23">
            <a:extLst>
              <a:ext uri="{FF2B5EF4-FFF2-40B4-BE49-F238E27FC236}">
                <a16:creationId xmlns:a16="http://schemas.microsoft.com/office/drawing/2014/main" xmlns="" id="{25BF2837-F504-4394-8E88-9661C3996CCF}"/>
              </a:ext>
            </a:extLst>
          </p:cNvPr>
          <p:cNvPicPr>
            <a:picLocks noChangeAspect="1"/>
          </p:cNvPicPr>
          <p:nvPr/>
        </p:nvPicPr>
        <p:blipFill>
          <a:blip r:embed="rId16"/>
          <a:stretch>
            <a:fillRect/>
          </a:stretch>
        </p:blipFill>
        <p:spPr>
          <a:xfrm>
            <a:off x="3197526" y="2105896"/>
            <a:ext cx="5796959" cy="3506453"/>
          </a:xfrm>
          <a:prstGeom prst="rect">
            <a:avLst/>
          </a:prstGeom>
        </p:spPr>
      </p:pic>
    </p:spTree>
    <p:extLst>
      <p:ext uri="{BB962C8B-B14F-4D97-AF65-F5344CB8AC3E}">
        <p14:creationId xmlns:p14="http://schemas.microsoft.com/office/powerpoint/2010/main" val="24904905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6"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232">
                                          <p:stCondLst>
                                            <p:cond delay="0"/>
                                          </p:stCondLst>
                                        </p:cTn>
                                        <p:tgtEl>
                                          <p:spTgt spid="24"/>
                                        </p:tgtEl>
                                      </p:cBhvr>
                                    </p:animEffect>
                                    <p:anim calcmode="lin" valueType="num">
                                      <p:cBhvr>
                                        <p:cTn id="34" dur="72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5" dur="2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6" dur="266" tmFilter="0, 0; 0.125,0.2665; 0.25,0.4; 0.375,0.465; 0.5,0.5;  0.625,0.535; 0.75,0.6; 0.875,0.7335; 1,1">
                                          <p:stCondLst>
                                            <p:cond delay="266"/>
                                          </p:stCondLst>
                                        </p:cTn>
                                        <p:tgtEl>
                                          <p:spTgt spid="24"/>
                                        </p:tgtEl>
                                        <p:attrNameLst>
                                          <p:attrName>ppt_y</p:attrName>
                                        </p:attrNameLst>
                                      </p:cBhvr>
                                      <p:tavLst>
                                        <p:tav tm="0" fmla="#ppt_y-sin(pi*$)/9">
                                          <p:val>
                                            <p:fltVal val="0"/>
                                          </p:val>
                                        </p:tav>
                                        <p:tav tm="100000">
                                          <p:val>
                                            <p:fltVal val="1"/>
                                          </p:val>
                                        </p:tav>
                                      </p:tavLst>
                                    </p:anim>
                                    <p:anim calcmode="lin" valueType="num">
                                      <p:cBhvr>
                                        <p:cTn id="37" dur="133" tmFilter="0, 0; 0.125,0.2665; 0.25,0.4; 0.375,0.465; 0.5,0.5;  0.625,0.535; 0.75,0.6; 0.875,0.7335; 1,1">
                                          <p:stCondLst>
                                            <p:cond delay="530"/>
                                          </p:stCondLst>
                                        </p:cTn>
                                        <p:tgtEl>
                                          <p:spTgt spid="24"/>
                                        </p:tgtEl>
                                        <p:attrNameLst>
                                          <p:attrName>ppt_y</p:attrName>
                                        </p:attrNameLst>
                                      </p:cBhvr>
                                      <p:tavLst>
                                        <p:tav tm="0" fmla="#ppt_y-sin(pi*$)/27">
                                          <p:val>
                                            <p:fltVal val="0"/>
                                          </p:val>
                                        </p:tav>
                                        <p:tav tm="100000">
                                          <p:val>
                                            <p:fltVal val="1"/>
                                          </p:val>
                                        </p:tav>
                                      </p:tavLst>
                                    </p:anim>
                                    <p:anim calcmode="lin" valueType="num">
                                      <p:cBhvr>
                                        <p:cTn id="38" dur="66" tmFilter="0, 0; 0.125,0.2665; 0.25,0.4; 0.375,0.465; 0.5,0.5;  0.625,0.535; 0.75,0.6; 0.875,0.7335; 1,1">
                                          <p:stCondLst>
                                            <p:cond delay="662"/>
                                          </p:stCondLst>
                                        </p:cTn>
                                        <p:tgtEl>
                                          <p:spTgt spid="24"/>
                                        </p:tgtEl>
                                        <p:attrNameLst>
                                          <p:attrName>ppt_y</p:attrName>
                                        </p:attrNameLst>
                                      </p:cBhvr>
                                      <p:tavLst>
                                        <p:tav tm="0" fmla="#ppt_y-sin(pi*$)/81">
                                          <p:val>
                                            <p:fltVal val="0"/>
                                          </p:val>
                                        </p:tav>
                                        <p:tav tm="100000">
                                          <p:val>
                                            <p:fltVal val="1"/>
                                          </p:val>
                                        </p:tav>
                                      </p:tavLst>
                                    </p:anim>
                                    <p:animScale>
                                      <p:cBhvr>
                                        <p:cTn id="39" dur="10">
                                          <p:stCondLst>
                                            <p:cond delay="260"/>
                                          </p:stCondLst>
                                        </p:cTn>
                                        <p:tgtEl>
                                          <p:spTgt spid="24"/>
                                        </p:tgtEl>
                                      </p:cBhvr>
                                      <p:to x="100000" y="60000"/>
                                    </p:animScale>
                                    <p:animScale>
                                      <p:cBhvr>
                                        <p:cTn id="40" dur="66" decel="50000">
                                          <p:stCondLst>
                                            <p:cond delay="270"/>
                                          </p:stCondLst>
                                        </p:cTn>
                                        <p:tgtEl>
                                          <p:spTgt spid="24"/>
                                        </p:tgtEl>
                                      </p:cBhvr>
                                      <p:to x="100000" y="100000"/>
                                    </p:animScale>
                                    <p:animScale>
                                      <p:cBhvr>
                                        <p:cTn id="41" dur="10">
                                          <p:stCondLst>
                                            <p:cond delay="525"/>
                                          </p:stCondLst>
                                        </p:cTn>
                                        <p:tgtEl>
                                          <p:spTgt spid="24"/>
                                        </p:tgtEl>
                                      </p:cBhvr>
                                      <p:to x="100000" y="80000"/>
                                    </p:animScale>
                                    <p:animScale>
                                      <p:cBhvr>
                                        <p:cTn id="42" dur="66" decel="50000">
                                          <p:stCondLst>
                                            <p:cond delay="535"/>
                                          </p:stCondLst>
                                        </p:cTn>
                                        <p:tgtEl>
                                          <p:spTgt spid="24"/>
                                        </p:tgtEl>
                                      </p:cBhvr>
                                      <p:to x="100000" y="100000"/>
                                    </p:animScale>
                                    <p:animScale>
                                      <p:cBhvr>
                                        <p:cTn id="43" dur="10">
                                          <p:stCondLst>
                                            <p:cond delay="657"/>
                                          </p:stCondLst>
                                        </p:cTn>
                                        <p:tgtEl>
                                          <p:spTgt spid="24"/>
                                        </p:tgtEl>
                                      </p:cBhvr>
                                      <p:to x="100000" y="90000"/>
                                    </p:animScale>
                                    <p:animScale>
                                      <p:cBhvr>
                                        <p:cTn id="44" dur="66" decel="50000">
                                          <p:stCondLst>
                                            <p:cond delay="667"/>
                                          </p:stCondLst>
                                        </p:cTn>
                                        <p:tgtEl>
                                          <p:spTgt spid="24"/>
                                        </p:tgtEl>
                                      </p:cBhvr>
                                      <p:to x="100000" y="100000"/>
                                    </p:animScale>
                                    <p:animScale>
                                      <p:cBhvr>
                                        <p:cTn id="45" dur="10">
                                          <p:stCondLst>
                                            <p:cond delay="723"/>
                                          </p:stCondLst>
                                        </p:cTn>
                                        <p:tgtEl>
                                          <p:spTgt spid="24"/>
                                        </p:tgtEl>
                                      </p:cBhvr>
                                      <p:to x="100000" y="95000"/>
                                    </p:animScale>
                                    <p:animScale>
                                      <p:cBhvr>
                                        <p:cTn id="46" dur="66" decel="50000">
                                          <p:stCondLst>
                                            <p:cond delay="7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021" y1="37269" x2="21021" y2="37269"/>
                        <a14:foregroundMark x1="21021" y1="36531" x2="21021" y2="36531"/>
                        <a14:foregroundMark x1="19219" y1="28782" x2="19219" y2="28782"/>
                        <a14:foregroundMark x1="18318" y1="26568" x2="18318" y2="26568"/>
                        <a14:foregroundMark x1="22823" y1="25461" x2="22823" y2="25461"/>
                        <a14:foregroundMark x1="24925" y1="26568" x2="24925" y2="26568"/>
                        <a14:foregroundMark x1="26727" y1="27306" x2="26727" y2="27306"/>
                        <a14:foregroundMark x1="24925" y1="49077" x2="22222" y2="52399"/>
                        <a14:foregroundMark x1="18318" y1="52399" x2="18318" y2="52399"/>
                        <a14:foregroundMark x1="15315" y1="51661" x2="12012" y2="57565"/>
                        <a14:foregroundMark x1="10811" y1="60148" x2="10811" y2="60148"/>
                        <a14:foregroundMark x1="12012" y1="60886" x2="12012" y2="58672"/>
                        <a14:foregroundMark x1="12012" y1="58672" x2="12012" y2="58672"/>
                        <a14:foregroundMark x1="12613" y1="58672" x2="12613" y2="58672"/>
                        <a14:foregroundMark x1="19219" y1="92989" x2="19219" y2="92989"/>
                        <a14:foregroundMark x1="43243" y1="84502" x2="43243" y2="84502"/>
                        <a14:foregroundMark x1="40240" y1="72694" x2="42042" y2="72694"/>
                        <a14:foregroundMark x1="41441" y1="66421" x2="41441" y2="66421"/>
                        <a14:foregroundMark x1="42042" y1="66421" x2="42042" y2="66421"/>
                        <a14:foregroundMark x1="61261" y1="56827" x2="61261" y2="56827"/>
                        <a14:foregroundMark x1="64865" y1="57565" x2="64865" y2="57565"/>
                        <a14:foregroundMark x1="84685" y1="68635" x2="84685" y2="68635"/>
                        <a14:foregroundMark x1="85285" y1="68635" x2="85285" y2="68635"/>
                        <a14:foregroundMark x1="84685" y1="61624" x2="84685" y2="61624"/>
                        <a14:foregroundMark x1="84685" y1="60886" x2="84685" y2="60886"/>
                        <a14:foregroundMark x1="75676" y1="60148" x2="75676" y2="60148"/>
                        <a14:foregroundMark x1="76577" y1="60886" x2="76577" y2="60886"/>
                        <a14:foregroundMark x1="81381" y1="60886" x2="82883" y2="60148"/>
                        <a14:foregroundMark x1="84685" y1="57934" x2="84685" y2="57934"/>
                        <a14:foregroundMark x1="87988" y1="57565" x2="89790" y2="57565"/>
                        <a14:foregroundMark x1="89790" y1="57565" x2="89790" y2="57565"/>
                        <a14:foregroundMark x1="89790" y1="57565" x2="89790" y2="57565"/>
                        <a14:foregroundMark x1="90390" y1="56089" x2="90390" y2="56089"/>
                        <a14:foregroundMark x1="86787" y1="51661" x2="86787" y2="51661"/>
                        <a14:foregroundMark x1="85285" y1="47601" x2="85285" y2="47601"/>
                        <a14:foregroundMark x1="84685" y1="46863" x2="84685" y2="46863"/>
                        <a14:foregroundMark x1="83483" y1="46125" x2="83483" y2="46125"/>
                        <a14:foregroundMark x1="15315" y1="30996" x2="15315" y2="30996"/>
                      </a14:backgroundRemoval>
                    </a14:imgEffect>
                  </a14:imgLayer>
                </a14:imgProps>
              </a:ext>
            </a:extLst>
          </a:blip>
          <a:stretch>
            <a:fillRect/>
          </a:stretch>
        </p:blipFill>
        <p:spPr>
          <a:xfrm>
            <a:off x="9654876" y="4847647"/>
            <a:ext cx="2438400" cy="1984403"/>
          </a:xfrm>
          <a:prstGeom prst="rect">
            <a:avLst/>
          </a:prstGeom>
        </p:spPr>
      </p:pic>
      <p:sp>
        <p:nvSpPr>
          <p:cNvPr id="3" name="Rectangle 2">
            <a:extLst>
              <a:ext uri="{FF2B5EF4-FFF2-40B4-BE49-F238E27FC236}">
                <a16:creationId xmlns:a16="http://schemas.microsoft.com/office/drawing/2014/main" xmlns="" id="{A968CE86-D576-C471-1B44-7AAAA4C8292C}"/>
              </a:ext>
            </a:extLst>
          </p:cNvPr>
          <p:cNvSpPr/>
          <p:nvPr/>
        </p:nvSpPr>
        <p:spPr>
          <a:xfrm>
            <a:off x="10874076" y="0"/>
            <a:ext cx="1317924" cy="114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5"/>
          <a:stretch>
            <a:fillRect/>
          </a:stretch>
        </p:blipFill>
        <p:spPr>
          <a:xfrm>
            <a:off x="628478" y="506234"/>
            <a:ext cx="10904560" cy="4978520"/>
          </a:xfrm>
          <a:prstGeom prst="rect">
            <a:avLst/>
          </a:prstGeom>
        </p:spPr>
      </p:pic>
    </p:spTree>
    <p:extLst>
      <p:ext uri="{BB962C8B-B14F-4D97-AF65-F5344CB8AC3E}">
        <p14:creationId xmlns:p14="http://schemas.microsoft.com/office/powerpoint/2010/main" val="721058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xmlns="" id="{AFA55053-ED15-0C60-1203-12E8E0C052EA}"/>
              </a:ext>
            </a:extLst>
          </p:cNvPr>
          <p:cNvGraphicFramePr/>
          <p:nvPr/>
        </p:nvGraphicFramePr>
        <p:xfrm>
          <a:off x="1187358" y="1609381"/>
          <a:ext cx="8639033" cy="38008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xmlns="" id="{874923DD-2CD3-2D7E-2162-E433FE8F2CFE}"/>
              </a:ext>
            </a:extLst>
          </p:cNvPr>
          <p:cNvSpPr txBox="1"/>
          <p:nvPr/>
        </p:nvSpPr>
        <p:spPr>
          <a:xfrm>
            <a:off x="3810000" y="732711"/>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đạt</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xmlns=""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014502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2" name="TextBox 11"/>
          <p:cNvSpPr txBox="1"/>
          <p:nvPr/>
        </p:nvSpPr>
        <p:spPr>
          <a:xfrm>
            <a:off x="1507965" y="562067"/>
            <a:ext cx="9403884" cy="914277"/>
          </a:xfrm>
          <a:prstGeom prst="rect">
            <a:avLst/>
          </a:prstGeom>
          <a:noFill/>
        </p:spPr>
        <p:txBody>
          <a:bodyPr wrap="square" lIns="121909" tIns="60954" rIns="121909" bIns="60954" rtlCol="0">
            <a:prstTxWarp prst="textArchDown">
              <a:avLst/>
            </a:prstTxWarp>
            <a:spAutoFit/>
          </a:bodyPr>
          <a:lstStyle/>
          <a:p>
            <a:pPr marL="0" marR="0" lvl="0" indent="0" algn="ctr" defTabSz="1219110" rtl="0" eaLnBrk="1" fontAlgn="auto" latinLnBrk="0" hangingPunct="1">
              <a:lnSpc>
                <a:spcPct val="15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FC7C4A">
                    <a:lumMod val="75000"/>
                  </a:srgbClr>
                </a:solidFill>
                <a:effectLst/>
                <a:uLnTx/>
                <a:uFillTx/>
                <a:latin typeface="iCiel Altus" pitchFamily="2" charset="0"/>
                <a:ea typeface="+mn-ea"/>
                <a:cs typeface="Arial"/>
                <a:sym typeface="Arial"/>
              </a:rPr>
              <a:t>Hoạt</a:t>
            </a:r>
            <a:r>
              <a:rPr kumimoji="0" lang="en-US" sz="7200" b="1" i="0" u="none" strike="noStrike" kern="0" cap="none" spc="0" normalizeH="0" baseline="0" noProof="0" dirty="0">
                <a:ln>
                  <a:noFill/>
                </a:ln>
                <a:solidFill>
                  <a:srgbClr val="FC7C4A">
                    <a:lumMod val="75000"/>
                  </a:srgbClr>
                </a:solidFill>
                <a:effectLst/>
                <a:uLnTx/>
                <a:uFillTx/>
                <a:latin typeface="iCiel Altus" pitchFamily="2" charset="0"/>
                <a:ea typeface="+mn-ea"/>
                <a:cs typeface="Arial"/>
                <a:sym typeface="Arial"/>
              </a:rPr>
              <a:t> </a:t>
            </a:r>
            <a:r>
              <a:rPr kumimoji="0" lang="vi-VN" sz="7200" b="1" i="0" u="none" strike="noStrike" kern="0" cap="none" spc="0" normalizeH="0" baseline="0" noProof="0" dirty="0">
                <a:ln>
                  <a:noFill/>
                </a:ln>
                <a:solidFill>
                  <a:srgbClr val="FC7C4A">
                    <a:lumMod val="75000"/>
                  </a:srgbClr>
                </a:solidFill>
                <a:effectLst/>
                <a:uLnTx/>
                <a:uFillTx/>
                <a:latin typeface="iCiel Altus" pitchFamily="2" charset="0"/>
                <a:ea typeface="+mn-ea"/>
                <a:cs typeface="Arial"/>
                <a:sym typeface="Arial"/>
              </a:rPr>
              <a:t>động</a:t>
            </a:r>
            <a:r>
              <a:rPr kumimoji="0" lang="en-US" sz="7200" b="1" i="0" u="none" strike="noStrike" kern="0" cap="none" spc="0" normalizeH="0" baseline="0" noProof="0" dirty="0">
                <a:ln>
                  <a:noFill/>
                </a:ln>
                <a:solidFill>
                  <a:srgbClr val="FC7C4A">
                    <a:lumMod val="75000"/>
                  </a:srgbClr>
                </a:solidFill>
                <a:effectLst/>
                <a:uLnTx/>
                <a:uFillTx/>
                <a:latin typeface="iCiel Altus" pitchFamily="2" charset="0"/>
                <a:ea typeface="+mn-ea"/>
                <a:cs typeface="Arial"/>
                <a:sym typeface="Arial"/>
              </a:rPr>
              <a:t> </a:t>
            </a:r>
            <a:r>
              <a:rPr kumimoji="0" lang="en-US" sz="7200" b="1" i="0" u="none" strike="noStrike" kern="0" cap="none" spc="0" normalizeH="0" baseline="0" noProof="0" dirty="0" err="1">
                <a:ln>
                  <a:noFill/>
                </a:ln>
                <a:solidFill>
                  <a:srgbClr val="FC7C4A">
                    <a:lumMod val="75000"/>
                  </a:srgbClr>
                </a:solidFill>
                <a:effectLst/>
                <a:uLnTx/>
                <a:uFillTx/>
                <a:latin typeface="iCiel Altus" pitchFamily="2" charset="0"/>
                <a:ea typeface="+mn-ea"/>
                <a:cs typeface="Arial"/>
                <a:sym typeface="Arial"/>
              </a:rPr>
              <a:t>tiếp</a:t>
            </a:r>
            <a:r>
              <a:rPr kumimoji="0" lang="en-US" sz="7200" b="1" i="0" u="none" strike="noStrike" kern="0" cap="none" spc="0" normalizeH="0" baseline="0" noProof="0" dirty="0">
                <a:ln>
                  <a:noFill/>
                </a:ln>
                <a:solidFill>
                  <a:srgbClr val="FC7C4A">
                    <a:lumMod val="75000"/>
                  </a:srgbClr>
                </a:solidFill>
                <a:effectLst/>
                <a:uLnTx/>
                <a:uFillTx/>
                <a:latin typeface="iCiel Altus" pitchFamily="2" charset="0"/>
                <a:ea typeface="+mn-ea"/>
                <a:cs typeface="Arial"/>
                <a:sym typeface="Arial"/>
              </a:rPr>
              <a:t> </a:t>
            </a:r>
            <a:r>
              <a:rPr kumimoji="0" lang="en-US" sz="7200" b="1" i="0" u="none" strike="noStrike" kern="0" cap="none" spc="0" normalizeH="0" baseline="0" noProof="0" dirty="0" err="1">
                <a:ln>
                  <a:noFill/>
                </a:ln>
                <a:solidFill>
                  <a:srgbClr val="FC7C4A">
                    <a:lumMod val="75000"/>
                  </a:srgbClr>
                </a:solidFill>
                <a:effectLst/>
                <a:uLnTx/>
                <a:uFillTx/>
                <a:latin typeface="iCiel Altus" pitchFamily="2" charset="0"/>
                <a:ea typeface="+mn-ea"/>
                <a:cs typeface="Arial"/>
                <a:sym typeface="Arial"/>
              </a:rPr>
              <a:t>nối</a:t>
            </a:r>
            <a:endParaRPr kumimoji="0" lang="en-US" sz="7200" b="1" i="0" u="none" strike="noStrike" kern="0" cap="none" spc="0" normalizeH="0" baseline="0" noProof="0" dirty="0">
              <a:ln>
                <a:noFill/>
              </a:ln>
              <a:solidFill>
                <a:srgbClr val="FC7C4A">
                  <a:lumMod val="75000"/>
                </a:srgbClr>
              </a:solidFill>
              <a:effectLst/>
              <a:uLnTx/>
              <a:uFillTx/>
              <a:latin typeface="iCiel Altus" pitchFamily="2" charset="0"/>
              <a:ea typeface="+mn-ea"/>
              <a:cs typeface="Arial"/>
              <a:sym typeface="Arial"/>
            </a:endParaRPr>
          </a:p>
        </p:txBody>
      </p:sp>
      <p:graphicFrame>
        <p:nvGraphicFramePr>
          <p:cNvPr id="3" name="Diagram 2">
            <a:extLst>
              <a:ext uri="{FF2B5EF4-FFF2-40B4-BE49-F238E27FC236}">
                <a16:creationId xmlns:a16="http://schemas.microsoft.com/office/drawing/2014/main" xmlns="" id="{BE92B134-CA86-86D1-CC35-FACFF6847861}"/>
              </a:ext>
            </a:extLst>
          </p:cNvPr>
          <p:cNvGraphicFramePr/>
          <p:nvPr/>
        </p:nvGraphicFramePr>
        <p:xfrm>
          <a:off x="839302" y="2282517"/>
          <a:ext cx="10741209" cy="331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4787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xmlns=""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xmlns=""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7CF2F40B-0C06-41A2-98EB-3C7D4751E754}"/>
              </a:ext>
            </a:extLst>
          </p:cNvPr>
          <p:cNvSpPr txBox="1"/>
          <p:nvPr/>
        </p:nvSpPr>
        <p:spPr>
          <a:xfrm>
            <a:off x="1392276" y="2105565"/>
            <a:ext cx="9407448" cy="1323435"/>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nl-NL"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Nêu nội dung bài thơ </a:t>
            </a:r>
            <a:r>
              <a:rPr kumimoji="0" lang="nl-NL" sz="40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Mùa hè lấp lánh</a:t>
            </a:r>
            <a:r>
              <a:rPr kumimoji="0" lang="nl-NL"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a16="http://schemas.microsoft.com/office/drawing/2014/main" xmlns=""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rPr>
              <a:t>Tiếng</a:t>
            </a:r>
            <a:r>
              <a:rPr kumimoji="0" lang="en-US" altLang="zh-CN" sz="2800" b="0" i="0" u="none" strike="noStrike" kern="0" cap="none" spc="0" normalizeH="0" baseline="0" noProof="0" dirty="0">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rPr>
              <a:t> </a:t>
            </a:r>
            <a:r>
              <a:rPr lang="en-US" altLang="zh-CN" sz="2800" kern="0" dirty="0">
                <a:solidFill>
                  <a:srgbClr val="FFFF00"/>
                </a:solidFill>
                <a:latin typeface="Arial" panose="020B0604020202020204" pitchFamily="34" charset="0"/>
                <a:ea typeface="字魂35号-经典雅黑" panose="02000000000000000000" pitchFamily="2" charset="-122"/>
                <a:cs typeface="Arial" panose="020B0604020202020204" pitchFamily="34" charset="0"/>
              </a:rPr>
              <a:t>V</a:t>
            </a:r>
            <a:r>
              <a:rPr kumimoji="0" lang="en-US" altLang="zh-CN" sz="2800" b="0" i="0" u="none" strike="noStrike" kern="0" cap="none" spc="0" normalizeH="0" baseline="0" noProof="0" dirty="0" err="1">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rPr>
              <a:t>iệt</a:t>
            </a:r>
            <a:endParaRPr kumimoji="0" lang="zh-CN" altLang="en-US" sz="2800" b="0" i="0" u="none" strike="noStrike" kern="0" cap="none" spc="0" normalizeH="0" baseline="0" noProof="0" dirty="0">
              <a:ln>
                <a:noFill/>
              </a:ln>
              <a:solidFill>
                <a:srgbClr val="FFFF00"/>
              </a:solidFill>
              <a:effectLst/>
              <a:uLnTx/>
              <a:uFillTx/>
              <a:latin typeface="Arial" panose="020B0604020202020204" pitchFamily="34" charset="0"/>
              <a:ea typeface="字魂35号-经典雅黑" panose="02000000000000000000" pitchFamily="2" charset="-122"/>
              <a:cs typeface="Arial" panose="020B0604020202020204" pitchFamily="34" charset="0"/>
            </a:endParaRPr>
          </a:p>
        </p:txBody>
      </p:sp>
      <p:sp>
        <p:nvSpPr>
          <p:cNvPr id="15" name="TextBox 14">
            <a:extLst>
              <a:ext uri="{FF2B5EF4-FFF2-40B4-BE49-F238E27FC236}">
                <a16:creationId xmlns:a16="http://schemas.microsoft.com/office/drawing/2014/main" xmlns="" id="{776A1A14-981E-411B-AF57-7E3A4F3FAA20}"/>
              </a:ext>
            </a:extLst>
          </p:cNvPr>
          <p:cNvSpPr txBox="1"/>
          <p:nvPr/>
        </p:nvSpPr>
        <p:spPr>
          <a:xfrm>
            <a:off x="3643625" y="1600200"/>
            <a:ext cx="4904748"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Bài</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8 – </a:t>
            </a: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Đọc</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pic>
        <p:nvPicPr>
          <p:cNvPr id="4" name="Picture 3">
            <a:extLst>
              <a:ext uri="{FF2B5EF4-FFF2-40B4-BE49-F238E27FC236}">
                <a16:creationId xmlns:a16="http://schemas.microsoft.com/office/drawing/2014/main" xmlns="" id="{36856114-2CE7-46E7-8779-0EBC7A5B0163}"/>
              </a:ext>
            </a:extLst>
          </p:cNvPr>
          <p:cNvPicPr>
            <a:picLocks noChangeAspect="1"/>
          </p:cNvPicPr>
          <p:nvPr/>
        </p:nvPicPr>
        <p:blipFill>
          <a:blip r:embed="rId3"/>
          <a:stretch>
            <a:fillRect/>
          </a:stretch>
        </p:blipFill>
        <p:spPr>
          <a:xfrm>
            <a:off x="2743200" y="2438400"/>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xmlns="" id="{AFA55053-ED15-0C60-1203-12E8E0C052EA}"/>
              </a:ext>
            </a:extLst>
          </p:cNvPr>
          <p:cNvGraphicFramePr/>
          <p:nvPr>
            <p:extLst>
              <p:ext uri="{D42A27DB-BD31-4B8C-83A1-F6EECF244321}">
                <p14:modId xmlns:p14="http://schemas.microsoft.com/office/powerpoint/2010/main" val="3267792156"/>
              </p:ext>
            </p:extLst>
          </p:nvPr>
        </p:nvGraphicFramePr>
        <p:xfrm>
          <a:off x="1187358" y="1609381"/>
          <a:ext cx="8639033" cy="38008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xmlns="" id="{874923DD-2CD3-2D7E-2162-E433FE8F2CFE}"/>
              </a:ext>
            </a:extLst>
          </p:cNvPr>
          <p:cNvSpPr txBox="1"/>
          <p:nvPr/>
        </p:nvSpPr>
        <p:spPr>
          <a:xfrm>
            <a:off x="3810000" y="732711"/>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Yêu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cầu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cần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vi-VN"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đạt</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0CE1472-3DF4-0955-94B3-0E5ED746F3E8}"/>
              </a:ext>
            </a:extLst>
          </p:cNvPr>
          <p:cNvPicPr>
            <a:picLocks noChangeAspect="1"/>
          </p:cNvPicPr>
          <p:nvPr/>
        </p:nvPicPr>
        <p:blipFill rotWithShape="1">
          <a:blip r:embed="rId4"/>
          <a:srcRect r="88722"/>
          <a:stretch/>
        </p:blipFill>
        <p:spPr>
          <a:xfrm>
            <a:off x="0" y="0"/>
            <a:ext cx="1143000" cy="914400"/>
          </a:xfrm>
          <a:prstGeom prst="rect">
            <a:avLst/>
          </a:prstGeom>
        </p:spPr>
      </p:pic>
      <p:sp>
        <p:nvSpPr>
          <p:cNvPr id="6" name="Cloud 5">
            <a:extLst>
              <a:ext uri="{FF2B5EF4-FFF2-40B4-BE49-F238E27FC236}">
                <a16:creationId xmlns:a16="http://schemas.microsoft.com/office/drawing/2014/main" xmlns="" id="{9983C60C-E901-DAA5-AC1C-ABD9B76BCFAC}"/>
              </a:ext>
            </a:extLst>
          </p:cNvPr>
          <p:cNvSpPr/>
          <p:nvPr/>
        </p:nvSpPr>
        <p:spPr>
          <a:xfrm>
            <a:off x="4031657" y="1054613"/>
            <a:ext cx="4128686"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Trao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đổi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theo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nhóm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đôi</a:t>
            </a:r>
            <a:endParaRPr lang="en-US" sz="2800" dirty="0">
              <a:solidFill>
                <a:srgbClr val="C00000"/>
              </a:solidFill>
              <a:latin typeface="Arial" panose="020B0604020202020204" pitchFamily="34" charset="0"/>
              <a:cs typeface="Arial" panose="020B0604020202020204" pitchFamily="34" charset="0"/>
            </a:endParaRPr>
          </a:p>
        </p:txBody>
      </p:sp>
      <p:pic>
        <p:nvPicPr>
          <p:cNvPr id="7" name="Picture 6" descr="A picture containing toy, doll, clipart&#10;&#10;Description automatically generated">
            <a:extLst>
              <a:ext uri="{FF2B5EF4-FFF2-40B4-BE49-F238E27FC236}">
                <a16:creationId xmlns:a16="http://schemas.microsoft.com/office/drawing/2014/main" xmlns="" id="{A194BB64-527E-9936-0BDE-0B88D0B0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066800" y="103064"/>
            <a:ext cx="10183318" cy="708977"/>
          </a:xfrm>
          <a:prstGeom prst="rect">
            <a:avLst/>
          </a:prstGeom>
        </p:spPr>
        <p:txBody>
          <a:bodyPr wrap="square" lIns="0" tIns="0" rIns="0" bIns="0" rtlCol="0" anchor="t">
            <a:spAutoFit/>
          </a:bodyPr>
          <a:lstStyle/>
          <a:p>
            <a:pPr algn="ctr">
              <a:lnSpc>
                <a:spcPts val="6400"/>
              </a:lnSpc>
              <a:spcBef>
                <a:spcPct val="0"/>
              </a:spcBef>
            </a:pP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Nói</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với</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bạn</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cảm</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nghĩ</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của</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em</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khi</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mùa</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hè</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kết</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008000"/>
                </a:solidFill>
                <a:latin typeface="Arial" panose="020B0604020202020204" pitchFamily="34" charset="0"/>
                <a:ea typeface="Tahoma" panose="020B0604030504040204" pitchFamily="34" charset="0"/>
                <a:cs typeface="Arial" panose="020B0604020202020204" pitchFamily="34" charset="0"/>
              </a:rPr>
              <a:t>thúc</a:t>
            </a:r>
            <a:r>
              <a:rPr lang="en-US" sz="3200" b="1" dirty="0">
                <a:solidFill>
                  <a:srgbClr val="008000"/>
                </a:solidFill>
                <a:latin typeface="Arial" panose="020B0604020202020204" pitchFamily="34" charset="0"/>
                <a:ea typeface="Tahoma" panose="020B0604030504040204" pitchFamily="34" charset="0"/>
                <a:cs typeface="Arial" panose="020B0604020202020204" pitchFamily="34" charset="0"/>
              </a:rPr>
              <a:t>.</a:t>
            </a:r>
            <a:endParaRPr lang="en-US" sz="3200" b="1" spc="-133" dirty="0">
              <a:solidFill>
                <a:srgbClr val="008000"/>
              </a:solidFill>
              <a:latin typeface="Arial" panose="020B0604020202020204" pitchFamily="34" charset="0"/>
              <a:ea typeface="Tahoma" panose="020B060403050404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9E8FA1D3-B82D-5E65-3DAE-B5036D8D10B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486401" y="19558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Arial" panose="020B0604020202020204" pitchFamily="34" charset="0"/>
                <a:ea typeface="+mj-ea"/>
                <a:cs typeface="Arial" panose="020B0604020202020204" pitchFamily="34" charset="0"/>
              </a:rPr>
              <a:t>LUYỆN ĐỌC</a:t>
            </a:r>
          </a:p>
        </p:txBody>
      </p:sp>
    </p:spTree>
    <p:extLst>
      <p:ext uri="{BB962C8B-B14F-4D97-AF65-F5344CB8AC3E}">
        <p14:creationId xmlns:p14="http://schemas.microsoft.com/office/powerpoint/2010/main" val="3656352704"/>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reative Doodle Agency by Slidesgo">
  <a:themeElements>
    <a:clrScheme name="Simple Light">
      <a:dk1>
        <a:srgbClr val="141E2A"/>
      </a:dk1>
      <a:lt1>
        <a:srgbClr val="F5F5F5"/>
      </a:lt1>
      <a:dk2>
        <a:srgbClr val="02ABCF"/>
      </a:dk2>
      <a:lt2>
        <a:srgbClr val="9E5580"/>
      </a:lt2>
      <a:accent1>
        <a:srgbClr val="E65F86"/>
      </a:accent1>
      <a:accent2>
        <a:srgbClr val="E89C43"/>
      </a:accent2>
      <a:accent3>
        <a:srgbClr val="F6D450"/>
      </a:accent3>
      <a:accent4>
        <a:srgbClr val="FFFFFF"/>
      </a:accent4>
      <a:accent5>
        <a:srgbClr val="FFFFFF"/>
      </a:accent5>
      <a:accent6>
        <a:srgbClr val="FFFFFF"/>
      </a:accent6>
      <a:hlink>
        <a:srgbClr val="141E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千图网海量PPT模板www.58pic.com​​">
  <a:themeElements>
    <a:clrScheme name="自定义 1030">
      <a:dk1>
        <a:sysClr val="windowText" lastClr="000000"/>
      </a:dk1>
      <a:lt1>
        <a:sysClr val="window" lastClr="FFFFFF"/>
      </a:lt1>
      <a:dk2>
        <a:srgbClr val="44546A"/>
      </a:dk2>
      <a:lt2>
        <a:srgbClr val="E7E6E6"/>
      </a:lt2>
      <a:accent1>
        <a:srgbClr val="3DBAD3"/>
      </a:accent1>
      <a:accent2>
        <a:srgbClr val="3DBAD3"/>
      </a:accent2>
      <a:accent3>
        <a:srgbClr val="3DBAD3"/>
      </a:accent3>
      <a:accent4>
        <a:srgbClr val="3DBAD3"/>
      </a:accent4>
      <a:accent5>
        <a:srgbClr val="3DBAD3"/>
      </a:accent5>
      <a:accent6>
        <a:srgbClr val="3DBAD3"/>
      </a:accent6>
      <a:hlink>
        <a:srgbClr val="0563C1"/>
      </a:hlink>
      <a:folHlink>
        <a:srgbClr val="954F72"/>
      </a:folHlink>
    </a:clrScheme>
    <a:fontScheme name="22hj5noo">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Literacy Subject for Pre-K: Sequencing by Slidesgo">
  <a:themeElements>
    <a:clrScheme name="Simple Light">
      <a:dk1>
        <a:srgbClr val="F4F7FF"/>
      </a:dk1>
      <a:lt1>
        <a:srgbClr val="DDE9F1"/>
      </a:lt1>
      <a:dk2>
        <a:srgbClr val="FBAE98"/>
      </a:dk2>
      <a:lt2>
        <a:srgbClr val="FC7C4A"/>
      </a:lt2>
      <a:accent1>
        <a:srgbClr val="FB8999"/>
      </a:accent1>
      <a:accent2>
        <a:srgbClr val="E55B70"/>
      </a:accent2>
      <a:accent3>
        <a:srgbClr val="83D1C0"/>
      </a:accent3>
      <a:accent4>
        <a:srgbClr val="31C897"/>
      </a:accent4>
      <a:accent5>
        <a:srgbClr val="5877CB"/>
      </a:accent5>
      <a:accent6>
        <a:srgbClr val="1B3788"/>
      </a:accent6>
      <a:hlink>
        <a:srgbClr val="1B37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1698</TotalTime>
  <Words>828</Words>
  <Application>Microsoft Office PowerPoint</Application>
  <PresentationFormat>Widescreen</PresentationFormat>
  <Paragraphs>149</Paragraphs>
  <Slides>45</Slides>
  <Notes>10</Notes>
  <HiddenSlides>0</HiddenSlides>
  <MMClips>5</MMClips>
  <ScaleCrop>false</ScaleCrop>
  <HeadingPairs>
    <vt:vector size="6" baseType="variant">
      <vt:variant>
        <vt:lpstr>Fonts Used</vt:lpstr>
      </vt:variant>
      <vt:variant>
        <vt:i4>29</vt:i4>
      </vt:variant>
      <vt:variant>
        <vt:lpstr>Theme</vt:lpstr>
      </vt:variant>
      <vt:variant>
        <vt:i4>12</vt:i4>
      </vt:variant>
      <vt:variant>
        <vt:lpstr>Slide Titles</vt:lpstr>
      </vt:variant>
      <vt:variant>
        <vt:i4>45</vt:i4>
      </vt:variant>
    </vt:vector>
  </HeadingPairs>
  <TitlesOfParts>
    <vt:vector size="86" baseType="lpstr">
      <vt:lpstr>Niramit</vt:lpstr>
      <vt:lpstr>Open Sans</vt:lpstr>
      <vt:lpstr>Nunito Black</vt:lpstr>
      <vt:lpstr>等线</vt:lpstr>
      <vt:lpstr>Raleway</vt:lpstr>
      <vt:lpstr>Quicksand</vt:lpstr>
      <vt:lpstr>UVN Van Chuong Nang</vt:lpstr>
      <vt:lpstr>Pompiere</vt:lpstr>
      <vt:lpstr>字魂52号-阿开漫画体</vt:lpstr>
      <vt:lpstr>Tahoma</vt:lpstr>
      <vt:lpstr>等线 Light</vt:lpstr>
      <vt:lpstr>微软雅黑</vt:lpstr>
      <vt:lpstr>宋体</vt:lpstr>
      <vt:lpstr>iCiel Cadena</vt:lpstr>
      <vt:lpstr>Pacifico</vt:lpstr>
      <vt:lpstr>Calibri</vt:lpstr>
      <vt:lpstr>字魂35号-经典雅黑</vt:lpstr>
      <vt:lpstr>Arial-Rounded</vt:lpstr>
      <vt:lpstr>VNI-Avo</vt:lpstr>
      <vt:lpstr>Times New Roman</vt:lpstr>
      <vt:lpstr>iCiel Altus</vt:lpstr>
      <vt:lpstr>Zilla Slab</vt:lpstr>
      <vt:lpstr>Sigmar One</vt:lpstr>
      <vt:lpstr>Calibri Light</vt:lpstr>
      <vt:lpstr>字魂59号-创粗黑</vt:lpstr>
      <vt:lpstr>Coiny</vt:lpstr>
      <vt:lpstr>Arial</vt:lpstr>
      <vt:lpstr>LNTH-Kids  Chinese Font 1</vt:lpstr>
      <vt:lpstr>.VnMemorandum</vt:lpstr>
      <vt:lpstr>Office Theme</vt:lpstr>
      <vt:lpstr>3_Office Theme</vt:lpstr>
      <vt:lpstr>千图网海量PPT模板www.58pic.com​​</vt:lpstr>
      <vt:lpstr>1_千图网海量PPT模板www.58pic.com​​</vt:lpstr>
      <vt:lpstr>2_Office Theme</vt:lpstr>
      <vt:lpstr>Creative Doodle Agency by Slidesgo</vt:lpstr>
      <vt:lpstr>2_千图网海量PPT模板www.58pic.com​​</vt:lpstr>
      <vt:lpstr>1_Literacy Subject for Pre-K: Sequencing by Slidesgo</vt:lpstr>
      <vt:lpstr>1_Office 主题​​</vt:lpstr>
      <vt:lpstr>Office 主题​​</vt:lpstr>
      <vt:lpstr>4_Office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Microsoft account</cp:lastModifiedBy>
  <cp:revision>68</cp:revision>
  <dcterms:created xsi:type="dcterms:W3CDTF">2006-08-16T00:00:00Z</dcterms:created>
  <dcterms:modified xsi:type="dcterms:W3CDTF">2022-09-23T02:38:39Z</dcterms:modified>
  <dc:identifier>DAFDiO2oNAs</dc:identifier>
</cp:coreProperties>
</file>