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36"/>
  </p:notesMasterIdLst>
  <p:sldIdLst>
    <p:sldId id="538" r:id="rId4"/>
    <p:sldId id="524" r:id="rId5"/>
    <p:sldId id="536" r:id="rId6"/>
    <p:sldId id="470" r:id="rId7"/>
    <p:sldId id="534" r:id="rId8"/>
    <p:sldId id="353" r:id="rId9"/>
    <p:sldId id="494" r:id="rId10"/>
    <p:sldId id="510" r:id="rId11"/>
    <p:sldId id="474" r:id="rId12"/>
    <p:sldId id="522" r:id="rId13"/>
    <p:sldId id="523" r:id="rId14"/>
    <p:sldId id="512" r:id="rId15"/>
    <p:sldId id="506" r:id="rId16"/>
    <p:sldId id="515" r:id="rId17"/>
    <p:sldId id="473" r:id="rId18"/>
    <p:sldId id="514" r:id="rId19"/>
    <p:sldId id="479" r:id="rId20"/>
    <p:sldId id="495" r:id="rId21"/>
    <p:sldId id="496" r:id="rId22"/>
    <p:sldId id="516" r:id="rId23"/>
    <p:sldId id="517" r:id="rId24"/>
    <p:sldId id="518" r:id="rId25"/>
    <p:sldId id="520" r:id="rId26"/>
    <p:sldId id="497" r:id="rId27"/>
    <p:sldId id="519" r:id="rId28"/>
    <p:sldId id="528" r:id="rId29"/>
    <p:sldId id="529" r:id="rId30"/>
    <p:sldId id="530" r:id="rId31"/>
    <p:sldId id="531" r:id="rId32"/>
    <p:sldId id="532" r:id="rId33"/>
    <p:sldId id="535" r:id="rId34"/>
    <p:sldId id="33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53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9/2/2022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73859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82598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04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3817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290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6573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5562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2765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6492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01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51074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1700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2686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079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0139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31</a:t>
            </a:fld>
            <a:endParaRPr lang="zh-CN" altLang="en-US"/>
          </a:p>
        </p:txBody>
      </p:sp>
    </p:spTree>
    <p:extLst>
      <p:ext uri="{BB962C8B-B14F-4D97-AF65-F5344CB8AC3E}">
        <p14:creationId xmlns:p14="http://schemas.microsoft.com/office/powerpoint/2010/main" val="1467679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5</a:t>
            </a:fld>
            <a:endParaRPr lang="zh-CN" altLang="en-US"/>
          </a:p>
        </p:txBody>
      </p:sp>
    </p:spTree>
    <p:extLst>
      <p:ext uri="{BB962C8B-B14F-4D97-AF65-F5344CB8AC3E}">
        <p14:creationId xmlns:p14="http://schemas.microsoft.com/office/powerpoint/2010/main" val="2514580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1007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965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6358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a:t>
            </a:fld>
            <a:endParaRPr lang="zh-CN" altLang="en-US"/>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a:t>
            </a:fld>
            <a:endParaRPr lang="zh-CN" altLang="en-US"/>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2022/9/2</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2022/9/2</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2022/9/2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a:t>
            </a:fld>
            <a:endParaRPr lang="zh-CN" altLang="en-US"/>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2022/9/2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2022/9/2</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2022/9/2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2022/9/2</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xmlns="" id="{16E25873-2CDC-41D5-976D-F09C825067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2022/9/2</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a:t>
            </a:fld>
            <a:endParaRPr lang="zh-CN" altLang="en-US"/>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2022/9/2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2022/9/2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2022/9/2</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2022/9/2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a:t>
            </a:fld>
            <a:endParaRPr lang="zh-CN" altLang="en-US"/>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a:t>
            </a:fld>
            <a:endParaRPr lang="zh-CN" altLang="en-US"/>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a:t>
            </a:fld>
            <a:endParaRPr lang="zh-CN" altLang="en-US"/>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a:t>
            </a:fld>
            <a:endParaRPr lang="zh-CN" altLang="en-US"/>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2022/9/2</a:t>
            </a:fld>
            <a:endParaRPr lang="zh-CN" altLang="en-US"/>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xmlns="" id="{B3B10CF7-1427-4708-A665-7C43220F7D8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5.gif"/><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6.gif"/><Relationship Id="rId7" Type="http://schemas.openxmlformats.org/officeDocument/2006/relationships/image" Target="../media/image29.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7.png"/><Relationship Id="rId9" Type="http://schemas.openxmlformats.org/officeDocument/2006/relationships/audio" Target="NULL"/></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3.wav"/><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4.wdp"/><Relationship Id="rId10" Type="http://schemas.openxmlformats.org/officeDocument/2006/relationships/audio" Target="NULL"/><Relationship Id="rId4" Type="http://schemas.openxmlformats.org/officeDocument/2006/relationships/image" Target="../media/image30.png"/><Relationship Id="rId9" Type="http://schemas.openxmlformats.org/officeDocument/2006/relationships/audio" Target="NUL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gi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090863" cy="1090863"/>
          </a:xfrm>
          <a:prstGeom prst="rect">
            <a:avLst/>
          </a:prstGeom>
        </p:spPr>
      </p:pic>
      <p:sp>
        <p:nvSpPr>
          <p:cNvPr id="6" name="TextBox 5"/>
          <p:cNvSpPr txBox="1"/>
          <p:nvPr/>
        </p:nvSpPr>
        <p:spPr>
          <a:xfrm>
            <a:off x="2474335" y="1"/>
            <a:ext cx="8614999" cy="666786"/>
          </a:xfrm>
          <a:prstGeom prst="rect">
            <a:avLst/>
          </a:prstGeom>
          <a:noFill/>
        </p:spPr>
        <p:txBody>
          <a:bodyPr wrap="square" rtlCol="0">
            <a:spAutoFit/>
          </a:bodyPr>
          <a:lstStyle/>
          <a:p>
            <a:r>
              <a:rPr lang="en-US" sz="3733" b="1" dirty="0">
                <a:solidFill>
                  <a:schemeClr val="accent6">
                    <a:lumMod val="75000"/>
                  </a:schemeClr>
                </a:solidFill>
                <a:latin typeface="UVN Van Chuong Nang" panose="00000400000000000000" pitchFamily="2" charset="0"/>
              </a:rPr>
              <a:t>TRƯỜNG TIỂU HỌC PHÚC LỢI</a:t>
            </a:r>
            <a:endParaRPr lang="vi-VN" sz="3733" b="1" dirty="0">
              <a:solidFill>
                <a:schemeClr val="accent6">
                  <a:lumMod val="75000"/>
                </a:schemeClr>
              </a:solidFill>
            </a:endParaRPr>
          </a:p>
        </p:txBody>
      </p:sp>
      <p:sp>
        <p:nvSpPr>
          <p:cNvPr id="7" name="TextBox 6">
            <a:extLst>
              <a:ext uri="{FF2B5EF4-FFF2-40B4-BE49-F238E27FC236}">
                <a16:creationId xmlns:a16="http://schemas.microsoft.com/office/drawing/2014/main" xmlns="" id="{19C6FF74-A3CD-43E9-B936-B3D00B198B50}"/>
              </a:ext>
            </a:extLst>
          </p:cNvPr>
          <p:cNvSpPr txBox="1"/>
          <p:nvPr/>
        </p:nvSpPr>
        <p:spPr>
          <a:xfrm>
            <a:off x="3764526" y="1016339"/>
            <a:ext cx="4662945" cy="923330"/>
          </a:xfrm>
          <a:prstGeom prst="rect">
            <a:avLst/>
          </a:prstGeom>
          <a:noFill/>
        </p:spPr>
        <p:txBody>
          <a:bodyPr wrap="square" rtlCol="0">
            <a:spAutoFit/>
          </a:bodyPr>
          <a:lstStyle/>
          <a:p>
            <a:pPr algn="ctr">
              <a:defRPr/>
            </a:pPr>
            <a:r>
              <a:rPr lang="en-US" sz="5400" spc="-151"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1</a:t>
            </a:r>
          </a:p>
        </p:txBody>
      </p:sp>
      <p:sp>
        <p:nvSpPr>
          <p:cNvPr id="8" name="TextBox 7"/>
          <p:cNvSpPr txBox="1"/>
          <p:nvPr/>
        </p:nvSpPr>
        <p:spPr>
          <a:xfrm>
            <a:off x="944193" y="1970448"/>
            <a:ext cx="10067544" cy="3416320"/>
          </a:xfrm>
          <a:prstGeom prst="rect">
            <a:avLst/>
          </a:prstGeom>
          <a:noFill/>
        </p:spPr>
        <p:txBody>
          <a:bodyPr wrap="square" rtlCol="0">
            <a:spAutoFit/>
          </a:bodyPr>
          <a:lstStyle/>
          <a:p>
            <a:pPr algn="ctr"/>
            <a:r>
              <a:rPr lang="en-US" sz="5400" b="1" dirty="0" err="1">
                <a:solidFill>
                  <a:srgbClr val="FF0000"/>
                </a:solidFill>
                <a:latin typeface=".VnMemorandum" panose="020B7200000000000000" pitchFamily="34" charset="0"/>
                <a:ea typeface="Zilla Slab" pitchFamily="2" charset="0"/>
              </a:rPr>
              <a:t>Tiếng</a:t>
            </a:r>
            <a:r>
              <a:rPr lang="en-US" sz="5400" b="1" dirty="0">
                <a:solidFill>
                  <a:srgbClr val="FF0000"/>
                </a:solidFill>
                <a:latin typeface=".VnMemorandum" panose="020B7200000000000000" pitchFamily="34" charset="0"/>
                <a:ea typeface="Zilla Slab" pitchFamily="2" charset="0"/>
              </a:rPr>
              <a:t> </a:t>
            </a:r>
            <a:r>
              <a:rPr lang="en-US" sz="5400" b="1" dirty="0" err="1">
                <a:solidFill>
                  <a:srgbClr val="FF0000"/>
                </a:solidFill>
                <a:latin typeface=".VnMemorandum" panose="020B7200000000000000" pitchFamily="34" charset="0"/>
                <a:ea typeface="Zilla Slab" pitchFamily="2" charset="0"/>
              </a:rPr>
              <a:t>Việt</a:t>
            </a:r>
            <a:endParaRPr lang="en-US" sz="5400" b="1" dirty="0">
              <a:solidFill>
                <a:srgbClr val="FF0000"/>
              </a:solidFill>
              <a:latin typeface=".VnMemorandum" panose="020B7200000000000000" pitchFamily="34" charset="0"/>
              <a:ea typeface="Zilla Slab" pitchFamily="2" charset="0"/>
            </a:endParaRPr>
          </a:p>
          <a:p>
            <a:pPr algn="ctr"/>
            <a:r>
              <a:rPr lang="en-US" sz="5400" b="1" dirty="0" err="1">
                <a:solidFill>
                  <a:srgbClr val="FF0000"/>
                </a:solidFill>
                <a:latin typeface=".VnMemorandum" panose="020B7200000000000000" pitchFamily="34" charset="0"/>
                <a:ea typeface="Zilla Slab" pitchFamily="2" charset="0"/>
              </a:rPr>
              <a:t>Bài</a:t>
            </a:r>
            <a:r>
              <a:rPr lang="en-US" sz="5400" b="1" dirty="0">
                <a:solidFill>
                  <a:srgbClr val="FF0000"/>
                </a:solidFill>
                <a:latin typeface=".VnMemorandum" panose="020B7200000000000000" pitchFamily="34" charset="0"/>
                <a:ea typeface="Zilla Slab" pitchFamily="2" charset="0"/>
              </a:rPr>
              <a:t> 1:</a:t>
            </a:r>
          </a:p>
          <a:p>
            <a:r>
              <a:rPr lang="en-US" sz="5400" b="1" dirty="0">
                <a:latin typeface="Zilla Slab" pitchFamily="2" charset="0"/>
                <a:ea typeface="Zilla Slab" pitchFamily="2" charset="0"/>
              </a:rPr>
              <a:t>           </a:t>
            </a:r>
            <a:r>
              <a:rPr lang="en-US" sz="5400" b="1" dirty="0" err="1">
                <a:solidFill>
                  <a:schemeClr val="accent5">
                    <a:lumMod val="50000"/>
                  </a:schemeClr>
                </a:solidFill>
                <a:latin typeface="Zilla Slab" pitchFamily="2" charset="0"/>
                <a:ea typeface="Zilla Slab" pitchFamily="2" charset="0"/>
              </a:rPr>
              <a:t>Đọc</a:t>
            </a:r>
            <a:r>
              <a:rPr lang="en-US" sz="5400" b="1" dirty="0">
                <a:solidFill>
                  <a:schemeClr val="accent5">
                    <a:lumMod val="50000"/>
                  </a:schemeClr>
                </a:solidFill>
                <a:latin typeface="Zilla Slab" pitchFamily="2" charset="0"/>
                <a:ea typeface="Zilla Slab" pitchFamily="2" charset="0"/>
              </a:rPr>
              <a:t>: </a:t>
            </a:r>
            <a:r>
              <a:rPr lang="en-US" sz="5400" b="1" dirty="0" err="1">
                <a:solidFill>
                  <a:schemeClr val="accent5">
                    <a:lumMod val="50000"/>
                  </a:schemeClr>
                </a:solidFill>
                <a:latin typeface="Zilla Slab" pitchFamily="2" charset="0"/>
                <a:ea typeface="Zilla Slab" pitchFamily="2" charset="0"/>
              </a:rPr>
              <a:t>Ngày</a:t>
            </a:r>
            <a:r>
              <a:rPr lang="en-US" sz="5400" b="1" dirty="0">
                <a:solidFill>
                  <a:schemeClr val="accent5">
                    <a:lumMod val="50000"/>
                  </a:schemeClr>
                </a:solidFill>
                <a:latin typeface="Zilla Slab" pitchFamily="2" charset="0"/>
                <a:ea typeface="Zilla Slab" pitchFamily="2" charset="0"/>
              </a:rPr>
              <a:t> </a:t>
            </a:r>
            <a:r>
              <a:rPr lang="en-US" sz="5400" b="1" dirty="0" err="1">
                <a:solidFill>
                  <a:schemeClr val="accent5">
                    <a:lumMod val="50000"/>
                  </a:schemeClr>
                </a:solidFill>
                <a:latin typeface="Zilla Slab" pitchFamily="2" charset="0"/>
                <a:ea typeface="Zilla Slab" pitchFamily="2" charset="0"/>
              </a:rPr>
              <a:t>gặp</a:t>
            </a:r>
            <a:r>
              <a:rPr lang="en-US" sz="5400" b="1" dirty="0">
                <a:solidFill>
                  <a:schemeClr val="accent5">
                    <a:lumMod val="50000"/>
                  </a:schemeClr>
                </a:solidFill>
                <a:latin typeface="Zilla Slab" pitchFamily="2" charset="0"/>
                <a:ea typeface="Zilla Slab" pitchFamily="2" charset="0"/>
              </a:rPr>
              <a:t> </a:t>
            </a:r>
            <a:r>
              <a:rPr lang="en-US" sz="5400" b="1" dirty="0" err="1">
                <a:solidFill>
                  <a:schemeClr val="accent5">
                    <a:lumMod val="50000"/>
                  </a:schemeClr>
                </a:solidFill>
                <a:latin typeface="Zilla Slab" pitchFamily="2" charset="0"/>
                <a:ea typeface="Zilla Slab" pitchFamily="2" charset="0"/>
              </a:rPr>
              <a:t>lại</a:t>
            </a:r>
            <a:endParaRPr lang="en-US" sz="5400" b="1" dirty="0">
              <a:solidFill>
                <a:schemeClr val="accent5">
                  <a:lumMod val="50000"/>
                </a:schemeClr>
              </a:solidFill>
              <a:latin typeface="Zilla Slab" pitchFamily="2" charset="0"/>
              <a:ea typeface="Zilla Slab" pitchFamily="2" charset="0"/>
            </a:endParaRPr>
          </a:p>
          <a:p>
            <a:r>
              <a:rPr lang="en-US" sz="5400" b="1" dirty="0">
                <a:solidFill>
                  <a:schemeClr val="accent5">
                    <a:lumMod val="50000"/>
                  </a:schemeClr>
                </a:solidFill>
                <a:latin typeface="Zilla Slab" pitchFamily="2" charset="0"/>
                <a:ea typeface="Zilla Slab" pitchFamily="2" charset="0"/>
              </a:rPr>
              <a:t>           </a:t>
            </a:r>
            <a:r>
              <a:rPr lang="en-US" sz="5400" b="1" dirty="0" err="1">
                <a:solidFill>
                  <a:schemeClr val="accent5">
                    <a:lumMod val="50000"/>
                  </a:schemeClr>
                </a:solidFill>
                <a:latin typeface="Zilla Slab" pitchFamily="2" charset="0"/>
                <a:ea typeface="Zilla Slab" pitchFamily="2" charset="0"/>
              </a:rPr>
              <a:t>Nói</a:t>
            </a:r>
            <a:r>
              <a:rPr lang="en-US" sz="5400" b="1" dirty="0">
                <a:solidFill>
                  <a:schemeClr val="accent5">
                    <a:lumMod val="50000"/>
                  </a:schemeClr>
                </a:solidFill>
                <a:latin typeface="Zilla Slab" pitchFamily="2" charset="0"/>
                <a:ea typeface="Zilla Slab" pitchFamily="2" charset="0"/>
              </a:rPr>
              <a:t> </a:t>
            </a:r>
            <a:r>
              <a:rPr lang="en-US" sz="5400" b="1" dirty="0" err="1">
                <a:solidFill>
                  <a:schemeClr val="accent5">
                    <a:lumMod val="50000"/>
                  </a:schemeClr>
                </a:solidFill>
                <a:latin typeface="Zilla Slab" pitchFamily="2" charset="0"/>
                <a:ea typeface="Zilla Slab" pitchFamily="2" charset="0"/>
              </a:rPr>
              <a:t>và</a:t>
            </a:r>
            <a:r>
              <a:rPr lang="en-US" sz="5400" b="1" dirty="0">
                <a:solidFill>
                  <a:schemeClr val="accent5">
                    <a:lumMod val="50000"/>
                  </a:schemeClr>
                </a:solidFill>
                <a:latin typeface="Zilla Slab" pitchFamily="2" charset="0"/>
                <a:ea typeface="Zilla Slab" pitchFamily="2" charset="0"/>
              </a:rPr>
              <a:t> </a:t>
            </a:r>
            <a:r>
              <a:rPr lang="en-US" sz="5400" b="1" dirty="0" err="1">
                <a:solidFill>
                  <a:schemeClr val="accent5">
                    <a:lumMod val="50000"/>
                  </a:schemeClr>
                </a:solidFill>
                <a:latin typeface="Zilla Slab" pitchFamily="2" charset="0"/>
                <a:ea typeface="Zilla Slab" pitchFamily="2" charset="0"/>
              </a:rPr>
              <a:t>nghe</a:t>
            </a:r>
            <a:r>
              <a:rPr lang="en-US" sz="5400" b="1" dirty="0">
                <a:solidFill>
                  <a:schemeClr val="accent5">
                    <a:lumMod val="50000"/>
                  </a:schemeClr>
                </a:solidFill>
                <a:latin typeface="Zilla Slab" pitchFamily="2" charset="0"/>
                <a:ea typeface="Zilla Slab" pitchFamily="2" charset="0"/>
              </a:rPr>
              <a:t>: </a:t>
            </a:r>
            <a:r>
              <a:rPr lang="en-US" sz="5400" b="1" dirty="0" err="1">
                <a:solidFill>
                  <a:schemeClr val="accent5">
                    <a:lumMod val="50000"/>
                  </a:schemeClr>
                </a:solidFill>
                <a:latin typeface="Zilla Slab" pitchFamily="2" charset="0"/>
                <a:ea typeface="Zilla Slab" pitchFamily="2" charset="0"/>
              </a:rPr>
              <a:t>Mùa</a:t>
            </a:r>
            <a:r>
              <a:rPr lang="en-US" sz="5400" b="1" dirty="0">
                <a:solidFill>
                  <a:schemeClr val="accent5">
                    <a:lumMod val="50000"/>
                  </a:schemeClr>
                </a:solidFill>
                <a:latin typeface="Zilla Slab" pitchFamily="2" charset="0"/>
                <a:ea typeface="Zilla Slab" pitchFamily="2" charset="0"/>
              </a:rPr>
              <a:t> </a:t>
            </a:r>
            <a:r>
              <a:rPr lang="en-US" sz="5400" b="1" dirty="0" err="1">
                <a:solidFill>
                  <a:schemeClr val="accent5">
                    <a:lumMod val="50000"/>
                  </a:schemeClr>
                </a:solidFill>
                <a:latin typeface="Zilla Slab" pitchFamily="2" charset="0"/>
                <a:ea typeface="Zilla Slab" pitchFamily="2" charset="0"/>
              </a:rPr>
              <a:t>hè</a:t>
            </a:r>
            <a:r>
              <a:rPr lang="en-US" sz="5400" b="1" dirty="0">
                <a:solidFill>
                  <a:schemeClr val="accent5">
                    <a:lumMod val="50000"/>
                  </a:schemeClr>
                </a:solidFill>
                <a:latin typeface="Zilla Slab" pitchFamily="2" charset="0"/>
                <a:ea typeface="Zilla Slab" pitchFamily="2" charset="0"/>
              </a:rPr>
              <a:t> </a:t>
            </a:r>
            <a:r>
              <a:rPr lang="en-US" sz="5400" b="1" dirty="0" err="1">
                <a:solidFill>
                  <a:schemeClr val="accent5">
                    <a:lumMod val="50000"/>
                  </a:schemeClr>
                </a:solidFill>
                <a:latin typeface="Zilla Slab" pitchFamily="2" charset="0"/>
                <a:ea typeface="Zilla Slab" pitchFamily="2" charset="0"/>
              </a:rPr>
              <a:t>của</a:t>
            </a:r>
            <a:r>
              <a:rPr lang="en-US" sz="5400" b="1" dirty="0">
                <a:solidFill>
                  <a:schemeClr val="accent5">
                    <a:lumMod val="50000"/>
                  </a:schemeClr>
                </a:solidFill>
                <a:latin typeface="Zilla Slab" pitchFamily="2" charset="0"/>
                <a:ea typeface="Zilla Slab" pitchFamily="2" charset="0"/>
              </a:rPr>
              <a:t> </a:t>
            </a:r>
            <a:r>
              <a:rPr lang="en-US" sz="5400" b="1" dirty="0" err="1">
                <a:solidFill>
                  <a:schemeClr val="accent5">
                    <a:lumMod val="50000"/>
                  </a:schemeClr>
                </a:solidFill>
                <a:latin typeface="Zilla Slab" pitchFamily="2" charset="0"/>
                <a:ea typeface="Zilla Slab" pitchFamily="2" charset="0"/>
              </a:rPr>
              <a:t>em</a:t>
            </a:r>
            <a:endParaRPr lang="vi-VN" sz="5400" b="1" dirty="0">
              <a:solidFill>
                <a:schemeClr val="accent5">
                  <a:lumMod val="50000"/>
                </a:schemeClr>
              </a:solidFill>
              <a:ea typeface="Zilla Slab" pitchFamily="2" charset="0"/>
            </a:endParaRPr>
          </a:p>
        </p:txBody>
      </p:sp>
    </p:spTree>
    <p:extLst>
      <p:ext uri="{BB962C8B-B14F-4D97-AF65-F5344CB8AC3E}">
        <p14:creationId xmlns:p14="http://schemas.microsoft.com/office/powerpoint/2010/main" val="8101468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ext Box 2">
            <a:extLst>
              <a:ext uri="{FF2B5EF4-FFF2-40B4-BE49-F238E27FC236}">
                <a16:creationId xmlns:a16="http://schemas.microsoft.com/office/drawing/2014/main" xmlns=""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Thế là Chi kể bố dạy Chi đi xe đạp. Bây giờ, Chi đã đạp xe bon bon. Con đường quen thuộc bỗng trở nên mới mẻ.</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Cứ thế, hai bạn thi nhau kể những trải nghiệm mùa hè.</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Ngày mai đi học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r>
              <a:rPr lang="en-US"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nhưng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chắc sẽ theo các bạn vào lớp học.</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xmlns=""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xmlns=""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cxnSp>
        <p:nvCxnSpPr>
          <p:cNvPr id="12" name="Straight Connector 11">
            <a:extLst>
              <a:ext uri="{FF2B5EF4-FFF2-40B4-BE49-F238E27FC236}">
                <a16:creationId xmlns:a16="http://schemas.microsoft.com/office/drawing/2014/main" xmlns="" id="{C656946E-C195-4ED7-BBB3-1C16363908D4}"/>
              </a:ext>
            </a:extLst>
          </p:cNvPr>
          <p:cNvCxnSpPr/>
          <p:nvPr/>
        </p:nvCxnSpPr>
        <p:spPr>
          <a:xfrm flipH="1">
            <a:off x="4696532" y="321914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C656946E-C195-4ED7-BBB3-1C16363908D4}"/>
              </a:ext>
            </a:extLst>
          </p:cNvPr>
          <p:cNvCxnSpPr/>
          <p:nvPr/>
        </p:nvCxnSpPr>
        <p:spPr>
          <a:xfrm flipH="1">
            <a:off x="7237601" y="3315398"/>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xmlns="" id="{1B3B2E8E-696C-4C13-A48E-3A94799B81CE}"/>
              </a:ext>
            </a:extLst>
          </p:cNvPr>
          <p:cNvGrpSpPr/>
          <p:nvPr/>
        </p:nvGrpSpPr>
        <p:grpSpPr>
          <a:xfrm>
            <a:off x="2179759" y="3734254"/>
            <a:ext cx="181402" cy="539684"/>
            <a:chOff x="7046758" y="4314441"/>
            <a:chExt cx="181402" cy="539684"/>
          </a:xfrm>
        </p:grpSpPr>
        <p:cxnSp>
          <p:nvCxnSpPr>
            <p:cNvPr id="15" name="Straight Connector 14">
              <a:extLst>
                <a:ext uri="{FF2B5EF4-FFF2-40B4-BE49-F238E27FC236}">
                  <a16:creationId xmlns:a16="http://schemas.microsoft.com/office/drawing/2014/main" xmlns=""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1575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sp>
        <p:nvSpPr>
          <p:cNvPr id="20" name="Text Box 2">
            <a:extLst>
              <a:ext uri="{FF2B5EF4-FFF2-40B4-BE49-F238E27FC236}">
                <a16:creationId xmlns:a16="http://schemas.microsoft.com/office/drawing/2014/main" xmlns=""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quê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từ</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bao nhiêu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endPar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xmlns=""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xmlns=""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Tree>
    <p:extLst>
      <p:ext uri="{BB962C8B-B14F-4D97-AF65-F5344CB8AC3E}">
        <p14:creationId xmlns:p14="http://schemas.microsoft.com/office/powerpoint/2010/main" val="405745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sp>
        <p:nvSpPr>
          <p:cNvPr id="20" name="Text Box 2">
            <a:extLst>
              <a:ext uri="{FF2B5EF4-FFF2-40B4-BE49-F238E27FC236}">
                <a16:creationId xmlns:a16="http://schemas.microsoft.com/office/drawing/2014/main" xmlns=""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bố</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dạy</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đi xe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Bây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đã</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xe bon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bon</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Con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đường</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quen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thuộc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bỗng</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trở</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nên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mẻ</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Cứ</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thi nhau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trải</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nghiệm</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mai đi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nhưng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chắc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sẽ</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theo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vào</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lớp</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xmlns=""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xmlns=""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17683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EA0F86E0-B344-4512-AD99-4C087D79FD69}"/>
              </a:ext>
            </a:extLst>
          </p:cNvPr>
          <p:cNvGrpSpPr/>
          <p:nvPr/>
        </p:nvGrpSpPr>
        <p:grpSpPr>
          <a:xfrm>
            <a:off x="0" y="-453805"/>
            <a:ext cx="10057025" cy="6364273"/>
            <a:chOff x="0" y="-453805"/>
            <a:chExt cx="10057025" cy="6364273"/>
          </a:xfrm>
        </p:grpSpPr>
        <p:grpSp>
          <p:nvGrpSpPr>
            <p:cNvPr id="6" name="Group 5">
              <a:extLst>
                <a:ext uri="{FF2B5EF4-FFF2-40B4-BE49-F238E27FC236}">
                  <a16:creationId xmlns:a16="http://schemas.microsoft.com/office/drawing/2014/main" xmlns="" id="{02D6759C-46D3-41BC-A64A-5C9A6C410CEA}"/>
                </a:ext>
              </a:extLst>
            </p:cNvPr>
            <p:cNvGrpSpPr/>
            <p:nvPr/>
          </p:nvGrpSpPr>
          <p:grpSpPr>
            <a:xfrm>
              <a:off x="0" y="-453805"/>
              <a:ext cx="10057025" cy="6364273"/>
              <a:chOff x="-2699870" y="-504571"/>
              <a:chExt cx="4216193" cy="2433548"/>
            </a:xfrm>
          </p:grpSpPr>
          <p:pic>
            <p:nvPicPr>
              <p:cNvPr id="8" name="Picture 7">
                <a:extLst>
                  <a:ext uri="{FF2B5EF4-FFF2-40B4-BE49-F238E27FC236}">
                    <a16:creationId xmlns:a16="http://schemas.microsoft.com/office/drawing/2014/main" xmlns="" id="{2C425FFE-5FBC-4C3B-9860-3B186C94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9" name="Round Diagonal Corner Rectangle 63">
                <a:extLst>
                  <a:ext uri="{FF2B5EF4-FFF2-40B4-BE49-F238E27FC236}">
                    <a16:creationId xmlns:a16="http://schemas.microsoft.com/office/drawing/2014/main" xmlns="" id="{2BC123AE-8322-4E73-9A93-6095AD1C2636}"/>
                  </a:ext>
                </a:extLst>
              </p:cNvPr>
              <p:cNvSpPr/>
              <p:nvPr/>
            </p:nvSpPr>
            <p:spPr>
              <a:xfrm>
                <a:off x="-135193" y="546542"/>
                <a:ext cx="1651516" cy="886512"/>
              </a:xfrm>
              <a:prstGeom prst="round2DiagRect">
                <a:avLst>
                  <a:gd name="adj1" fmla="val 16667"/>
                  <a:gd name="adj2" fmla="val 1183"/>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xmlns="" id="{D68A5601-67AA-4646-B645-8355D0D3344C}"/>
                </a:ext>
              </a:extLst>
            </p:cNvPr>
            <p:cNvSpPr txBox="1"/>
            <p:nvPr/>
          </p:nvSpPr>
          <p:spPr>
            <a:xfrm>
              <a:off x="6536813" y="2392475"/>
              <a:ext cx="3101008" cy="212365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4472C4">
                      <a:lumMod val="50000"/>
                    </a:srgbClr>
                  </a:solidFill>
                  <a:effectLst/>
                  <a:uLnTx/>
                  <a:uFillTx/>
                  <a:latin typeface="UTM Cookies" panose="02040603050506020204" pitchFamily="18" charset="0"/>
                </a:rPr>
                <a:t>LUYỆN ĐỌC </a:t>
              </a:r>
              <a:r>
                <a:rPr kumimoji="0" lang="en-US" sz="4400" b="0" i="0" u="none" strike="noStrike" kern="0" cap="none" spc="0" normalizeH="0" baseline="0" noProof="0" dirty="0" smtClean="0">
                  <a:ln>
                    <a:noFill/>
                  </a:ln>
                  <a:solidFill>
                    <a:srgbClr val="4472C4">
                      <a:lumMod val="50000"/>
                    </a:srgbClr>
                  </a:solidFill>
                  <a:effectLst/>
                  <a:uLnTx/>
                  <a:uFillTx/>
                  <a:latin typeface="UTM Cookies" panose="02040603050506020204" pitchFamily="18" charset="0"/>
                </a:rPr>
                <a:t>NHÓM</a:t>
              </a:r>
              <a:endParaRPr kumimoji="0" lang="en-US" sz="4400" b="0" i="0" u="none" strike="noStrike" kern="0" cap="none" spc="0" normalizeH="0" baseline="0" noProof="0" dirty="0">
                <a:ln>
                  <a:noFill/>
                </a:ln>
                <a:solidFill>
                  <a:srgbClr val="4472C4">
                    <a:lumMod val="50000"/>
                  </a:srgbClr>
                </a:solidFill>
                <a:effectLst/>
                <a:uLnTx/>
                <a:uFillTx/>
                <a:latin typeface="UTM Cookies" panose="02040603050506020204" pitchFamily="18" charset="0"/>
              </a:endParaRPr>
            </a:p>
          </p:txBody>
        </p:sp>
      </p:grpSp>
    </p:spTree>
    <p:extLst>
      <p:ext uri="{BB962C8B-B14F-4D97-AF65-F5344CB8AC3E}">
        <p14:creationId xmlns:p14="http://schemas.microsoft.com/office/powerpoint/2010/main" val="188896579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xmlns=""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ardrop 9">
            <a:extLst>
              <a:ext uri="{FF2B5EF4-FFF2-40B4-BE49-F238E27FC236}">
                <a16:creationId xmlns:a16="http://schemas.microsoft.com/office/drawing/2014/main" xmlns=""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1</a:t>
            </a:r>
          </a:p>
        </p:txBody>
      </p:sp>
      <p:sp>
        <p:nvSpPr>
          <p:cNvPr id="12" name="Teardrop 11">
            <a:extLst>
              <a:ext uri="{FF2B5EF4-FFF2-40B4-BE49-F238E27FC236}">
                <a16:creationId xmlns:a16="http://schemas.microsoft.com/office/drawing/2014/main" xmlns=""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xmlns=""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086866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xmlns="" id="{830CC6F9-3695-402F-AABC-9FB59588F855}"/>
              </a:ext>
            </a:extLst>
          </p:cNvPr>
          <p:cNvGrpSpPr/>
          <p:nvPr/>
        </p:nvGrpSpPr>
        <p:grpSpPr>
          <a:xfrm>
            <a:off x="3393513" y="355079"/>
            <a:ext cx="5404973" cy="668878"/>
            <a:chOff x="-186723" y="89773"/>
            <a:chExt cx="5404973" cy="668878"/>
          </a:xfrm>
        </p:grpSpPr>
        <p:sp>
          <p:nvSpPr>
            <p:cNvPr id="11" name="Google Shape;1244;p45">
              <a:extLst>
                <a:ext uri="{FF2B5EF4-FFF2-40B4-BE49-F238E27FC236}">
                  <a16:creationId xmlns:a16="http://schemas.microsoft.com/office/drawing/2014/main" xmlns="" id="{EEEED874-C02C-4C7F-A9C3-E877D4013DF9}"/>
                </a:ext>
              </a:extLst>
            </p:cNvPr>
            <p:cNvSpPr/>
            <p:nvPr/>
          </p:nvSpPr>
          <p:spPr>
            <a:xfrm>
              <a:off x="81324" y="89773"/>
              <a:ext cx="4802431" cy="66887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TextBox 16">
              <a:extLst>
                <a:ext uri="{FF2B5EF4-FFF2-40B4-BE49-F238E27FC236}">
                  <a16:creationId xmlns:a16="http://schemas.microsoft.com/office/drawing/2014/main" xmlns="" id="{22A69CA6-FD0E-46CA-9FCF-394B587D5E94}"/>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a:t>
              </a:r>
              <a:r>
                <a:rPr lang="en-US" sz="2400" b="1" dirty="0">
                  <a:solidFill>
                    <a:srgbClr val="FF0000"/>
                  </a:solidFill>
                  <a:latin typeface="Coiny" panose="02000903060500060000" pitchFamily="2" charset="0"/>
                </a:rPr>
                <a:t>TRƯỚC LỚP</a:t>
              </a:r>
              <a:endPar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20" name="Picture 19">
            <a:extLst>
              <a:ext uri="{FF2B5EF4-FFF2-40B4-BE49-F238E27FC236}">
                <a16:creationId xmlns:a16="http://schemas.microsoft.com/office/drawing/2014/main" xmlns="" id="{E02454CF-CBE4-42B0-B7D7-605A26D52DDE}"/>
              </a:ext>
            </a:extLst>
          </p:cNvPr>
          <p:cNvPicPr>
            <a:picLocks noChangeAspect="1"/>
          </p:cNvPicPr>
          <p:nvPr/>
        </p:nvPicPr>
        <p:blipFill>
          <a:blip r:embed="rId4"/>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906306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xmlns=""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8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E5D6522-E9B3-410E-A30D-2F1EBB92D2E6}"/>
              </a:ext>
            </a:extLst>
          </p:cNvPr>
          <p:cNvPicPr>
            <a:picLocks noChangeAspect="1"/>
          </p:cNvPicPr>
          <p:nvPr/>
        </p:nvPicPr>
        <p:blipFill>
          <a:blip r:embed="rId3"/>
          <a:stretch>
            <a:fillRect/>
          </a:stretch>
        </p:blipFill>
        <p:spPr>
          <a:xfrm>
            <a:off x="3165404" y="1740046"/>
            <a:ext cx="6151397" cy="3188484"/>
          </a:xfrm>
          <a:prstGeom prst="rect">
            <a:avLst/>
          </a:prstGeom>
        </p:spPr>
      </p:pic>
      <p:sp>
        <p:nvSpPr>
          <p:cNvPr id="4" name="TextBox 3">
            <a:extLst>
              <a:ext uri="{FF2B5EF4-FFF2-40B4-BE49-F238E27FC236}">
                <a16:creationId xmlns:a16="http://schemas.microsoft.com/office/drawing/2014/main" xmlns="" id="{48C9BB18-7BDF-40A0-A89E-EE4B8852DF42}"/>
              </a:ext>
            </a:extLst>
          </p:cNvPr>
          <p:cNvSpPr txBox="1"/>
          <p:nvPr/>
        </p:nvSpPr>
        <p:spPr>
          <a:xfrm>
            <a:off x="-931221" y="4559198"/>
            <a:ext cx="7172324"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Times New Roman" panose="02020603050405020304" pitchFamily="18" charset="0"/>
                <a:cs typeface="Times New Roman" panose="02020603050405020304" pitchFamily="18" charset="0"/>
                <a:sym typeface="Arial"/>
              </a:rPr>
              <a:t>GMAIL: tranthao121004@gmail.com</a:t>
            </a:r>
            <a:endParaRPr lang="en-US" sz="1800" b="1" dirty="0">
              <a:solidFill>
                <a:schemeClr val="bg1"/>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770A9D2A-57FF-44D0-A788-A88AF920240D}"/>
              </a:ext>
            </a:extLst>
          </p:cNvPr>
          <p:cNvGrpSpPr/>
          <p:nvPr/>
        </p:nvGrpSpPr>
        <p:grpSpPr>
          <a:xfrm>
            <a:off x="3234923" y="-914401"/>
            <a:ext cx="5303769" cy="3322750"/>
            <a:chOff x="3234923" y="-914401"/>
            <a:chExt cx="5303769" cy="3322750"/>
          </a:xfrm>
        </p:grpSpPr>
        <p:pic>
          <p:nvPicPr>
            <p:cNvPr id="9" name="Picture 8">
              <a:extLst>
                <a:ext uri="{FF2B5EF4-FFF2-40B4-BE49-F238E27FC236}">
                  <a16:creationId xmlns:a16="http://schemas.microsoft.com/office/drawing/2014/main" xmlns="" id="{281C9A97-8CE2-4EC5-B5F4-4F37C94DD2DB}"/>
                </a:ext>
              </a:extLst>
            </p:cNvPr>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10" name="TextBox 9">
              <a:extLst>
                <a:ext uri="{FF2B5EF4-FFF2-40B4-BE49-F238E27FC236}">
                  <a16:creationId xmlns:a16="http://schemas.microsoft.com/office/drawing/2014/main" xmlns="" id="{0DF8F7BF-8971-43BD-B3AE-6E9043B5B015}"/>
                </a:ext>
              </a:extLst>
            </p:cNvPr>
            <p:cNvSpPr txBox="1"/>
            <p:nvPr/>
          </p:nvSpPr>
          <p:spPr>
            <a:xfrm>
              <a:off x="4790941" y="360608"/>
              <a:ext cx="2511380" cy="1200329"/>
            </a:xfrm>
            <a:prstGeom prst="rect">
              <a:avLst/>
            </a:prstGeom>
            <a:noFill/>
          </p:spPr>
          <p:txBody>
            <a:bodyPr wrap="square" rtlCol="0">
              <a:spAutoFit/>
            </a:bodyPr>
            <a:lstStyle/>
            <a:p>
              <a:pPr algn="ctr"/>
              <a:r>
                <a:rPr lang="en-US" sz="3600" dirty="0">
                  <a:solidFill>
                    <a:srgbClr val="C00000"/>
                  </a:solidFill>
                  <a:latin typeface="UTM Cookies" panose="02040603050506020204" pitchFamily="18" charset="0"/>
                </a:rPr>
                <a:t>CÙNG TÌM HIỂU</a:t>
              </a:r>
            </a:p>
          </p:txBody>
        </p:sp>
      </p:grpSp>
      <p:sp>
        <p:nvSpPr>
          <p:cNvPr id="11" name="Rounded Rectangle 2">
            <a:extLst>
              <a:ext uri="{FF2B5EF4-FFF2-40B4-BE49-F238E27FC236}">
                <a16:creationId xmlns:a16="http://schemas.microsoft.com/office/drawing/2014/main" xmlns="" id="{6C48FFED-49F9-4BBC-84B1-1198DB90F80A}"/>
              </a:ext>
            </a:extLst>
          </p:cNvPr>
          <p:cNvSpPr/>
          <p:nvPr/>
        </p:nvSpPr>
        <p:spPr>
          <a:xfrm>
            <a:off x="824176" y="2408347"/>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niềm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3" name="Rounded Rectangle 4">
            <a:extLst>
              <a:ext uri="{FF2B5EF4-FFF2-40B4-BE49-F238E27FC236}">
                <a16:creationId xmlns:a16="http://schemas.microsoft.com/office/drawing/2014/main" xmlns="" id="{D3DF707A-E847-4875-83A0-EDEE9B0DE414}"/>
              </a:ext>
            </a:extLst>
          </p:cNvPr>
          <p:cNvSpPr/>
          <p:nvPr/>
        </p:nvSpPr>
        <p:spPr>
          <a:xfrm>
            <a:off x="6343650" y="2408347"/>
            <a:ext cx="5518641"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2.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đã</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trong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5">
            <a:extLst>
              <a:ext uri="{FF2B5EF4-FFF2-40B4-BE49-F238E27FC236}">
                <a16:creationId xmlns:a16="http://schemas.microsoft.com/office/drawing/2014/main" xmlns="" id="{BDC23E41-9469-4D97-96F1-0BC57FB5098F}"/>
              </a:ext>
            </a:extLst>
          </p:cNvPr>
          <p:cNvSpPr/>
          <p:nvPr/>
        </p:nvSpPr>
        <p:spPr>
          <a:xfrm>
            <a:off x="696159" y="4283063"/>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5" name="Rounded Rectangle 6">
            <a:extLst>
              <a:ext uri="{FF2B5EF4-FFF2-40B4-BE49-F238E27FC236}">
                <a16:creationId xmlns:a16="http://schemas.microsoft.com/office/drawing/2014/main" xmlns="" id="{48BB9519-28F5-4899-9BCC-C8965DB32CCF}"/>
              </a:ext>
            </a:extLst>
          </p:cNvPr>
          <p:cNvSpPr/>
          <p:nvPr/>
        </p:nvSpPr>
        <p:spPr>
          <a:xfrm>
            <a:off x="6343650" y="4250400"/>
            <a:ext cx="5518641"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226459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xmlns="" id="{A4CE406E-C46D-438F-ABFE-9190D2E1F9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xmlns="" id="{DB65991A-49A1-45C4-84A2-E8F6BEAA34C8}"/>
                </a:ext>
              </a:extLst>
            </p:cNvPr>
            <p:cNvSpPr/>
            <p:nvPr/>
          </p:nvSpPr>
          <p:spPr>
            <a:xfrm>
              <a:off x="2104983" y="417740"/>
              <a:ext cx="5843238" cy="1569660"/>
            </a:xfrm>
            <a:prstGeom prst="rect">
              <a:avLst/>
            </a:prstGeom>
          </p:spPr>
          <p:txBody>
            <a:bodyPr wrap="square">
              <a:spAutoFit/>
            </a:bodyPr>
            <a:lstStyle/>
            <a:p>
              <a:pPr algn="ctr"/>
              <a:r>
                <a:rPr lang="vi-VN" sz="3200" b="1" dirty="0">
                  <a:latin typeface="Arial-Rounded" panose="020B0500000000000000" pitchFamily="34" charset="0"/>
                  <a:ea typeface="Arial-Rounded" panose="020B0500000000000000" pitchFamily="34" charset="0"/>
                  <a:cs typeface="Arial-Rounded" panose="020B0500000000000000" pitchFamily="34" charset="0"/>
                </a:rPr>
                <a:t>1</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 Tìm những chi tiết thể hiện niềm vui khi gặp lại nhau của Chi và Sơn?</a:t>
              </a:r>
            </a:p>
          </p:txBody>
        </p:sp>
      </p:grpSp>
      <p:sp>
        <p:nvSpPr>
          <p:cNvPr id="16" name="Rectangle 15">
            <a:extLst>
              <a:ext uri="{FF2B5EF4-FFF2-40B4-BE49-F238E27FC236}">
                <a16:creationId xmlns:a16="http://schemas.microsoft.com/office/drawing/2014/main" xmlns="" id="{42C22AAB-718F-4791-890E-4506954A8462}"/>
              </a:ext>
            </a:extLst>
          </p:cNvPr>
          <p:cNvSpPr/>
          <p:nvPr/>
        </p:nvSpPr>
        <p:spPr>
          <a:xfrm>
            <a:off x="818140" y="4211379"/>
            <a:ext cx="7720383" cy="1953868"/>
          </a:xfrm>
          <a:prstGeom prst="rect">
            <a:avLst/>
          </a:prstGeom>
        </p:spPr>
        <p:txBody>
          <a:bodyPr wrap="none">
            <a:spAutoFit/>
          </a:bodyPr>
          <a:lstStyle/>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Sơn giơ chiếc diều rất xinh ra vẫy Chi rối rít.</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Chi mừng rỡ chạy ra.</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Hai bạn thi nhau kể những trải nghiệm mùa hè.</a:t>
            </a:r>
          </a:p>
        </p:txBody>
      </p:sp>
    </p:spTree>
    <p:extLst>
      <p:ext uri="{BB962C8B-B14F-4D97-AF65-F5344CB8AC3E}">
        <p14:creationId xmlns:p14="http://schemas.microsoft.com/office/powerpoint/2010/main" val="2101658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6128"/>
          <a:stretch/>
        </p:blipFill>
        <p:spPr>
          <a:xfrm>
            <a:off x="3625179" y="0"/>
            <a:ext cx="5153891" cy="6743631"/>
          </a:xfrm>
          <a:prstGeom prst="rect">
            <a:avLst/>
          </a:prstGeom>
        </p:spPr>
      </p:pic>
    </p:spTree>
    <p:extLst>
      <p:ext uri="{BB962C8B-B14F-4D97-AF65-F5344CB8AC3E}">
        <p14:creationId xmlns:p14="http://schemas.microsoft.com/office/powerpoint/2010/main" val="2772874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xmlns="" id="{A4CE406E-C46D-438F-ABFE-9190D2E1F9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xmlns=""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Sơn đã có những trải nghiệm gì trong mùa hè?</a:t>
              </a:r>
            </a:p>
          </p:txBody>
        </p:sp>
      </p:grpSp>
      <p:sp>
        <p:nvSpPr>
          <p:cNvPr id="16" name="Rectangle 15">
            <a:extLst>
              <a:ext uri="{FF2B5EF4-FFF2-40B4-BE49-F238E27FC236}">
                <a16:creationId xmlns:a16="http://schemas.microsoft.com/office/drawing/2014/main" xmlns="" id="{42C22AAB-718F-4791-890E-4506954A8462}"/>
              </a:ext>
            </a:extLst>
          </p:cNvPr>
          <p:cNvSpPr/>
          <p:nvPr/>
        </p:nvSpPr>
        <p:spPr>
          <a:xfrm>
            <a:off x="639876" y="3970515"/>
            <a:ext cx="8158436" cy="258949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Sơn được về quê ở cùng ông bà.</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Chiều chiều, cậu đi thả diều cùng bạn</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Sơn còn được nằm giữa bãi cỏ ngắm trời xanh.</a:t>
            </a:r>
          </a:p>
        </p:txBody>
      </p:sp>
    </p:spTree>
    <p:extLst>
      <p:ext uri="{BB962C8B-B14F-4D97-AF65-F5344CB8AC3E}">
        <p14:creationId xmlns:p14="http://schemas.microsoft.com/office/powerpoint/2010/main" val="3185978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xmlns="" id="{A4CE406E-C46D-438F-ABFE-9190D2E1F9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xmlns=""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Trải nghiệm mùa hè của Chi có gì khác với Sơn?</a:t>
              </a:r>
            </a:p>
          </p:txBody>
        </p:sp>
      </p:grpSp>
      <p:sp>
        <p:nvSpPr>
          <p:cNvPr id="16" name="Rectangle 15">
            <a:extLst>
              <a:ext uri="{FF2B5EF4-FFF2-40B4-BE49-F238E27FC236}">
                <a16:creationId xmlns:a16="http://schemas.microsoft.com/office/drawing/2014/main" xmlns="" id="{42C22AAB-718F-4791-890E-4506954A8462}"/>
              </a:ext>
            </a:extLst>
          </p:cNvPr>
          <p:cNvSpPr/>
          <p:nvPr/>
        </p:nvSpPr>
        <p:spPr>
          <a:xfrm>
            <a:off x="387122" y="3946604"/>
            <a:ext cx="8158436" cy="1468864"/>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vừa rồi, Chi được bố dạy đi xe đạp. Bạn được đạp xe đi khắp nơi.</a:t>
            </a:r>
          </a:p>
        </p:txBody>
      </p:sp>
    </p:spTree>
    <p:extLst>
      <p:ext uri="{BB962C8B-B14F-4D97-AF65-F5344CB8AC3E}">
        <p14:creationId xmlns:p14="http://schemas.microsoft.com/office/powerpoint/2010/main" val="90046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7C6C1712-9C0B-4D9F-B155-858E02062419}"/>
              </a:ext>
            </a:extLst>
          </p:cNvPr>
          <p:cNvGrpSpPr/>
          <p:nvPr/>
        </p:nvGrpSpPr>
        <p:grpSpPr>
          <a:xfrm>
            <a:off x="323850" y="-771524"/>
            <a:ext cx="8534400" cy="8458198"/>
            <a:chOff x="929679" y="-1054475"/>
            <a:chExt cx="7949254" cy="5301994"/>
          </a:xfrm>
        </p:grpSpPr>
        <p:pic>
          <p:nvPicPr>
            <p:cNvPr id="13" name="Picture 12">
              <a:extLst>
                <a:ext uri="{FF2B5EF4-FFF2-40B4-BE49-F238E27FC236}">
                  <a16:creationId xmlns:a16="http://schemas.microsoft.com/office/drawing/2014/main" xmlns="" id="{A4CE406E-C46D-438F-ABFE-9190D2E1F9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1054475"/>
              <a:ext cx="7949254" cy="5301994"/>
            </a:xfrm>
            <a:prstGeom prst="rect">
              <a:avLst/>
            </a:prstGeom>
          </p:spPr>
        </p:pic>
        <p:sp>
          <p:nvSpPr>
            <p:cNvPr id="14" name="Rectangle 13">
              <a:extLst>
                <a:ext uri="{FF2B5EF4-FFF2-40B4-BE49-F238E27FC236}">
                  <a16:creationId xmlns:a16="http://schemas.microsoft.com/office/drawing/2014/main" xmlns="" id="{DB65991A-49A1-45C4-84A2-E8F6BEAA34C8}"/>
                </a:ext>
              </a:extLst>
            </p:cNvPr>
            <p:cNvSpPr/>
            <p:nvPr/>
          </p:nvSpPr>
          <p:spPr>
            <a:xfrm>
              <a:off x="2067738" y="398539"/>
              <a:ext cx="5843238" cy="2662416"/>
            </a:xfrm>
            <a:prstGeom prst="rect">
              <a:avLst/>
            </a:prstGeom>
          </p:spPr>
          <p:txBody>
            <a:bodyPr wrap="square">
              <a:spAutoFit/>
            </a:bodyPr>
            <a:lstStyle/>
            <a:p>
              <a:pPr algn="ct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vẫn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kiến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ctr"/>
              <a:endPar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0654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EDE6050B-48A4-4C75-8A7E-A309DB1160C2}"/>
              </a:ext>
            </a:extLst>
          </p:cNvPr>
          <p:cNvGrpSpPr/>
          <p:nvPr/>
        </p:nvGrpSpPr>
        <p:grpSpPr>
          <a:xfrm>
            <a:off x="3869777" y="-556173"/>
            <a:ext cx="4312198" cy="3985173"/>
            <a:chOff x="3825327" y="-288795"/>
            <a:chExt cx="3985173" cy="3985173"/>
          </a:xfrm>
        </p:grpSpPr>
        <p:pic>
          <p:nvPicPr>
            <p:cNvPr id="9" name="Picture 8">
              <a:extLst>
                <a:ext uri="{FF2B5EF4-FFF2-40B4-BE49-F238E27FC236}">
                  <a16:creationId xmlns:a16="http://schemas.microsoft.com/office/drawing/2014/main" xmlns="" id="{7302FE2C-6331-4D19-935F-63D90A733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05B85BB0-4355-4548-B58B-FAEF3617332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xmlns="" id="{A50D1AFD-6C39-4114-8068-6EDDBC79778D}"/>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giữa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chia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sẻ</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nghiệm</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vị</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dịp</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a:t>
            </a:r>
            <a:endPar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037933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xmlns=""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xmlns=""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xmlns=""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xmlns="" id="{2389C2F0-3D18-429A-BAB5-434EB2905CA7}"/>
                </a:ext>
              </a:extLst>
            </p:cNvPr>
            <p:cNvSpPr txBox="1"/>
            <p:nvPr/>
          </p:nvSpPr>
          <p:spPr>
            <a:xfrm>
              <a:off x="-98337" y="272573"/>
              <a:ext cx="58187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oiny" panose="02000903060500060000" pitchFamily="2" charset="0"/>
                </a:rPr>
                <a:t>Luyện</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đọc</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lại</a:t>
              </a:r>
              <a:endPar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14" name="Picture 13">
            <a:extLst>
              <a:ext uri="{FF2B5EF4-FFF2-40B4-BE49-F238E27FC236}">
                <a16:creationId xmlns:a16="http://schemas.microsoft.com/office/drawing/2014/main" xmlns=""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xmlns=""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30008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19C6FF74-A3CD-43E9-B936-B3D00B198B50}"/>
              </a:ext>
            </a:extLst>
          </p:cNvPr>
          <p:cNvSpPr txBox="1"/>
          <p:nvPr/>
        </p:nvSpPr>
        <p:spPr>
          <a:xfrm>
            <a:off x="3764527" y="1657535"/>
            <a:ext cx="46629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rPr>
              <a:t>TIẾNG VIỆT</a:t>
            </a:r>
          </a:p>
        </p:txBody>
      </p:sp>
      <p:pic>
        <p:nvPicPr>
          <p:cNvPr id="2" name="Picture 1">
            <a:extLst>
              <a:ext uri="{FF2B5EF4-FFF2-40B4-BE49-F238E27FC236}">
                <a16:creationId xmlns="" xmlns:a16="http://schemas.microsoft.com/office/drawing/2014/main" id="{CDA0616A-1119-49D7-8EE2-2BACA157C5FC}"/>
              </a:ext>
            </a:extLst>
          </p:cNvPr>
          <p:cNvPicPr>
            <a:picLocks noChangeAspect="1"/>
          </p:cNvPicPr>
          <p:nvPr/>
        </p:nvPicPr>
        <p:blipFill>
          <a:blip r:embed="rId2"/>
          <a:stretch>
            <a:fillRect/>
          </a:stretch>
        </p:blipFill>
        <p:spPr>
          <a:xfrm>
            <a:off x="2868024" y="2690773"/>
            <a:ext cx="6248942" cy="2365453"/>
          </a:xfrm>
          <a:prstGeom prst="rect">
            <a:avLst/>
          </a:prstGeom>
        </p:spPr>
      </p:pic>
    </p:spTree>
    <p:extLst>
      <p:ext uri="{BB962C8B-B14F-4D97-AF65-F5344CB8AC3E}">
        <p14:creationId xmlns:p14="http://schemas.microsoft.com/office/powerpoint/2010/main" val="1955287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 xmlns:a16="http://schemas.microsoft.com/office/drawing/2014/main" id="{F4CF01D1-7C92-4837-A6D1-F116F54E85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 xmlns:a16="http://schemas.microsoft.com/office/drawing/2014/main" id="{B306B8B1-338C-4BF4-A240-8F11C483E61B}"/>
              </a:ext>
            </a:extLst>
          </p:cNvPr>
          <p:cNvSpPr txBox="1"/>
          <p:nvPr/>
        </p:nvSpPr>
        <p:spPr>
          <a:xfrm>
            <a:off x="1432956" y="2650453"/>
            <a:ext cx="3199606" cy="2862322"/>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Kể về điều đáng nhớ nhất trong kì nghỉ hè vừa qua của em</a:t>
            </a:r>
            <a:r>
              <a:rPr lang="en-US" sz="3600" b="1" dirty="0">
                <a:solidFill>
                  <a:srgbClr val="FFFF3F"/>
                </a:solidFill>
                <a:effectLst>
                  <a:glow rad="127000">
                    <a:srgbClr val="FFFFFF">
                      <a:alpha val="30000"/>
                    </a:srgbClr>
                  </a:glow>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a:t>
            </a: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26" name="Picture 2" descr="Pin by Lara (Adriana) O&amp;amp;#39;Meany on Cute,Cute,Cute! | Funny emoticons, Love  stickers, Cute gif">
            <a:extLst>
              <a:ext uri="{FF2B5EF4-FFF2-40B4-BE49-F238E27FC236}">
                <a16:creationId xmlns="" xmlns:a16="http://schemas.microsoft.com/office/drawing/2014/main" id="{99334F5C-64D4-433B-B326-B9A9ACDA5D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5728" y="1166959"/>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 xmlns:a16="http://schemas.microsoft.com/office/drawing/2014/main" id="{E94D1D1E-DA58-4C80-9266-0F2B4D6FC2AE}"/>
              </a:ext>
            </a:extLst>
          </p:cNvPr>
          <p:cNvSpPr txBox="1"/>
          <p:nvPr/>
        </p:nvSpPr>
        <p:spPr>
          <a:xfrm>
            <a:off x="6335829" y="1166959"/>
            <a:ext cx="4940968" cy="1077218"/>
          </a:xfrm>
          <a:prstGeom prst="rect">
            <a:avLst/>
          </a:prstGeom>
          <a:noFill/>
        </p:spPr>
        <p:txBody>
          <a:bodyPr wrap="square">
            <a:spAutoFit/>
          </a:bodyPr>
          <a:lstStyle/>
          <a:p>
            <a:pPr lvl="0"/>
            <a:r>
              <a:rPr lang="pt-BR"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Kì nghỉ hè vừa rồi em đã có những trải nghiệm gì?</a:t>
            </a:r>
          </a:p>
        </p:txBody>
      </p:sp>
      <p:sp>
        <p:nvSpPr>
          <p:cNvPr id="39" name="TextBox 38">
            <a:extLst>
              <a:ext uri="{FF2B5EF4-FFF2-40B4-BE49-F238E27FC236}">
                <a16:creationId xmlns="" xmlns:a16="http://schemas.microsoft.com/office/drawing/2014/main" id="{74E164D9-2F2B-4D73-A02E-C31AB5F47F93}"/>
              </a:ext>
            </a:extLst>
          </p:cNvPr>
          <p:cNvSpPr txBox="1"/>
          <p:nvPr/>
        </p:nvSpPr>
        <p:spPr>
          <a:xfrm>
            <a:off x="6335829" y="2650453"/>
            <a:ext cx="4940968" cy="1569660"/>
          </a:xfrm>
          <a:prstGeom prst="rect">
            <a:avLst/>
          </a:prstGeom>
          <a:noFill/>
        </p:spPr>
        <p:txBody>
          <a:bodyPr wrap="square">
            <a:spAutoFit/>
          </a:bodyPr>
          <a:lstStyle/>
          <a:p>
            <a:pPr lvl="0"/>
            <a:r>
              <a:rPr lang="vi-VN"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Điều đáng nhớ nhất trong kì nghỉ hè vừa qua của em là gì?</a:t>
            </a:r>
          </a:p>
        </p:txBody>
      </p:sp>
      <p:sp>
        <p:nvSpPr>
          <p:cNvPr id="40" name="TextBox 39">
            <a:extLst>
              <a:ext uri="{FF2B5EF4-FFF2-40B4-BE49-F238E27FC236}">
                <a16:creationId xmlns="" xmlns:a16="http://schemas.microsoft.com/office/drawing/2014/main" id="{2D31A49C-5910-4BFC-9BB6-E13CEAC42DE8}"/>
              </a:ext>
            </a:extLst>
          </p:cNvPr>
          <p:cNvSpPr txBox="1"/>
          <p:nvPr/>
        </p:nvSpPr>
        <p:spPr>
          <a:xfrm>
            <a:off x="6227542" y="4637938"/>
            <a:ext cx="4940968" cy="1077218"/>
          </a:xfrm>
          <a:prstGeom prst="rect">
            <a:avLst/>
          </a:prstGeom>
          <a:noFill/>
        </p:spPr>
        <p:txBody>
          <a:bodyPr wrap="square">
            <a:spAutoFit/>
          </a:bodyPr>
          <a:lstStyle/>
          <a:p>
            <a:pPr lvl="0"/>
            <a:r>
              <a:rPr lang="en-US" sz="3200" dirty="0" err="1">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41" name="Picture 2" descr="Pin by Lara (Adriana) O&amp;amp;#39;Meany on Cute,Cute,Cute! | Funny emoticons, Love  stickers, Cute gif">
            <a:extLst>
              <a:ext uri="{FF2B5EF4-FFF2-40B4-BE49-F238E27FC236}">
                <a16:creationId xmlns="" xmlns:a16="http://schemas.microsoft.com/office/drawing/2014/main" id="{96ED7D9B-301B-43CE-81D8-93CBBBD4253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7462" y="2917106"/>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Pin by Lara (Adriana) O&amp;amp;#39;Meany on Cute,Cute,Cute! | Funny emoticons, Love  stickers, Cute gif">
            <a:extLst>
              <a:ext uri="{FF2B5EF4-FFF2-40B4-BE49-F238E27FC236}">
                <a16:creationId xmlns="" xmlns:a16="http://schemas.microsoft.com/office/drawing/2014/main" id="{AA8F01A0-6D05-487F-ABD1-F2884869B6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3329" y="4505044"/>
            <a:ext cx="640080"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11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75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subTnLst>
                                    <p:audio>
                                      <p:cMediaNode>
                                        <p:cTn display="0" masterRel="sameClick">
                                          <p:stCondLst>
                                            <p:cond evt="begin" delay="0">
                                              <p:tn val="17"/>
                                            </p:cond>
                                          </p:stCondLst>
                                          <p:endCondLst>
                                            <p:cond evt="onStopAudio" delay="0">
                                              <p:tgtEl>
                                                <p:sldTgt/>
                                              </p:tgtEl>
                                            </p:cond>
                                          </p:endCondLst>
                                        </p:cTn>
                                        <p:tgtEl>
                                          <p:sndTgt r:embed="rId3" name="uỷn.wav"/>
                                        </p:tgtEl>
                                      </p:cMediaNode>
                                    </p:audio>
                                  </p:sub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p:cTn id="30" dur="500" fill="hold"/>
                                        <p:tgtEl>
                                          <p:spTgt spid="41"/>
                                        </p:tgtEl>
                                        <p:attrNameLst>
                                          <p:attrName>ppt_w</p:attrName>
                                        </p:attrNameLst>
                                      </p:cBhvr>
                                      <p:tavLst>
                                        <p:tav tm="0">
                                          <p:val>
                                            <p:fltVal val="0"/>
                                          </p:val>
                                        </p:tav>
                                        <p:tav tm="100000">
                                          <p:val>
                                            <p:strVal val="#ppt_w"/>
                                          </p:val>
                                        </p:tav>
                                      </p:tavLst>
                                    </p:anim>
                                    <p:anim calcmode="lin" valueType="num">
                                      <p:cBhvr>
                                        <p:cTn id="31" dur="500" fill="hold"/>
                                        <p:tgtEl>
                                          <p:spTgt spid="41"/>
                                        </p:tgtEl>
                                        <p:attrNameLst>
                                          <p:attrName>ppt_h</p:attrName>
                                        </p:attrNameLst>
                                      </p:cBhvr>
                                      <p:tavLst>
                                        <p:tav tm="0">
                                          <p:val>
                                            <p:fltVal val="0"/>
                                          </p:val>
                                        </p:tav>
                                        <p:tav tm="100000">
                                          <p:val>
                                            <p:strVal val="#ppt_h"/>
                                          </p:val>
                                        </p:tav>
                                      </p:tavLst>
                                    </p:anim>
                                    <p:animEffect transition="in" filter="fade">
                                      <p:cBhvr>
                                        <p:cTn id="32" dur="500"/>
                                        <p:tgtEl>
                                          <p:spTgt spid="41"/>
                                        </p:tgtEl>
                                      </p:cBhvr>
                                    </p:animEffect>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fltVal val="0"/>
                                          </p:val>
                                        </p:tav>
                                        <p:tav tm="100000">
                                          <p:val>
                                            <p:strVal val="#ppt_h"/>
                                          </p:val>
                                        </p:tav>
                                      </p:tavLst>
                                    </p:anim>
                                    <p:animEffect transition="in" filter="fade">
                                      <p:cBhvr>
                                        <p:cTn id="43" dur="500"/>
                                        <p:tgtEl>
                                          <p:spTgt spid="42"/>
                                        </p:tgtEl>
                                      </p:cBhvr>
                                    </p:animEffect>
                                  </p:childTnLst>
                                  <p:subTnLst>
                                    <p:audio>
                                      <p:cMediaNode>
                                        <p:cTn display="0" masterRel="sameClick">
                                          <p:stCondLst>
                                            <p:cond evt="begin" delay="0">
                                              <p:tn val="39"/>
                                            </p:cond>
                                          </p:stCondLst>
                                          <p:endCondLst>
                                            <p:cond evt="onStopAudio" delay="0">
                                              <p:tgtEl>
                                                <p:sldTgt/>
                                              </p:tgtEl>
                                            </p:cond>
                                          </p:endCondLst>
                                        </p:cTn>
                                        <p:tgtEl>
                                          <p:sndTgt r:embed="rId3" name="uỷn.wav"/>
                                        </p:tgtEl>
                                      </p:cMediaNode>
                                    </p:audio>
                                  </p:sub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left)">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39" grpId="0"/>
      <p:bldP spid="4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A743BBC-AAF0-4EA6-AB65-398C15626D7D}"/>
              </a:ext>
            </a:extLst>
          </p:cNvPr>
          <p:cNvSpPr txBox="1"/>
          <p:nvPr/>
        </p:nvSpPr>
        <p:spPr>
          <a:xfrm>
            <a:off x="1600200" y="854822"/>
            <a:ext cx="98107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 xmlns:a16="http://schemas.microsoft.com/office/drawing/2014/main" id="{159349B2-BF39-4F4C-9C4D-3C8D2439D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 xmlns:a16="http://schemas.microsoft.com/office/drawing/2014/main" id="{16C78EED-0B83-4B08-8B0E-14EA401FFF8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 xmlns:a16="http://schemas.microsoft.com/office/drawing/2014/main" id="{A5887CD2-9FD0-45E5-9CF7-63994F2198C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 xmlns:a16="http://schemas.microsoft.com/office/drawing/2014/main" id="{9ABD2B7D-BA4D-48DC-845F-3D65D57C493D}"/>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 xmlns:a16="http://schemas.microsoft.com/office/drawing/2014/main" id="{D7409B8A-3BEA-4368-9EEB-B97836C3B9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 xmlns:a16="http://schemas.microsoft.com/office/drawing/2014/main" id="{60CD31C2-8F75-409D-980F-2023E66217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993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 xmlns:a16="http://schemas.microsoft.com/office/drawing/2014/main" id="{7683FE60-410F-47F5-A4E8-CC0977D9864A}"/>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sp>
        <p:nvSpPr>
          <p:cNvPr id="6" name="TextBox 5">
            <a:extLst>
              <a:ext uri="{FF2B5EF4-FFF2-40B4-BE49-F238E27FC236}">
                <a16:creationId xmlns="" xmlns:a16="http://schemas.microsoft.com/office/drawing/2014/main" id="{EEEEDD7B-6E80-433E-84F8-13C5BE38A8E7}"/>
              </a:ext>
            </a:extLst>
          </p:cNvPr>
          <p:cNvSpPr txBox="1"/>
          <p:nvPr/>
        </p:nvSpPr>
        <p:spPr>
          <a:xfrm>
            <a:off x="4207944" y="570726"/>
            <a:ext cx="374710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2727"/>
                </a:solidFill>
                <a:effectLst>
                  <a:outerShdw blurRad="50800" dist="38100" dir="5400000" algn="t"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SƠ ĐỒ GỢI Ý</a:t>
            </a:r>
          </a:p>
        </p:txBody>
      </p:sp>
      <p:pic>
        <p:nvPicPr>
          <p:cNvPr id="14" name="Picture 13" descr="A picture containing text, mirror, accessory, spectacles&#10;&#10;Description automatically generated">
            <a:extLst>
              <a:ext uri="{FF2B5EF4-FFF2-40B4-BE49-F238E27FC236}">
                <a16:creationId xmlns="" xmlns:a16="http://schemas.microsoft.com/office/drawing/2014/main" id="{55F0621B-8824-4C94-9ED1-FC59665781F2}"/>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3718559" y="1051559"/>
            <a:ext cx="4754880" cy="4754880"/>
          </a:xfrm>
          <a:prstGeom prst="rect">
            <a:avLst/>
          </a:prstGeom>
        </p:spPr>
      </p:pic>
      <p:sp>
        <p:nvSpPr>
          <p:cNvPr id="15" name="TextBox 14">
            <a:extLst>
              <a:ext uri="{FF2B5EF4-FFF2-40B4-BE49-F238E27FC236}">
                <a16:creationId xmlns="" xmlns:a16="http://schemas.microsoft.com/office/drawing/2014/main" id="{5212C612-E9AD-48E2-B37E-59DCB02CC7EE}"/>
              </a:ext>
            </a:extLst>
          </p:cNvPr>
          <p:cNvSpPr txBox="1"/>
          <p:nvPr/>
        </p:nvSpPr>
        <p:spPr>
          <a:xfrm>
            <a:off x="5003138" y="3107190"/>
            <a:ext cx="268420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em</a:t>
            </a:r>
            <a:endParaRPr kumimoji="0" lang="en-US" sz="3600" b="0" i="0" u="none" strike="noStrike" kern="1200" cap="none" spc="0" normalizeH="0" baseline="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8" name="Connector: Curved 17">
            <a:extLst>
              <a:ext uri="{FF2B5EF4-FFF2-40B4-BE49-F238E27FC236}">
                <a16:creationId xmlns="" xmlns:a16="http://schemas.microsoft.com/office/drawing/2014/main" id="{E36A8F39-D65F-4090-875D-B4CC2AC28912}"/>
              </a:ext>
            </a:extLst>
          </p:cNvPr>
          <p:cNvCxnSpPr>
            <a:cxnSpLocks/>
            <a:endCxn id="20" idx="0"/>
          </p:cNvCxnSpPr>
          <p:nvPr/>
        </p:nvCxnSpPr>
        <p:spPr>
          <a:xfrm rot="10800000">
            <a:off x="3370074" y="1706517"/>
            <a:ext cx="597261" cy="373030"/>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sp>
        <p:nvSpPr>
          <p:cNvPr id="20" name="Cloud 19">
            <a:extLst>
              <a:ext uri="{FF2B5EF4-FFF2-40B4-BE49-F238E27FC236}">
                <a16:creationId xmlns="" xmlns:a16="http://schemas.microsoft.com/office/drawing/2014/main" id="{9F7D3492-CE3B-4735-B04F-D0D88B8965F6}"/>
              </a:ext>
            </a:extLst>
          </p:cNvPr>
          <p:cNvSpPr/>
          <p:nvPr/>
        </p:nvSpPr>
        <p:spPr>
          <a:xfrm>
            <a:off x="-82810" y="871202"/>
            <a:ext cx="3455763" cy="167063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Trải</a:t>
            </a:r>
            <a:r>
              <a:rPr kumimoji="0" lang="en-US" sz="3200" b="1" i="0" u="none" strike="noStrike" kern="1200" cap="none" spc="0" normalizeH="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nghiệm</a:t>
            </a:r>
            <a:r>
              <a:rPr kumimoji="0" lang="en-US" sz="3200" b="1" i="0" u="none" strike="noStrike" kern="1200" cap="none" spc="0" normalizeH="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1" i="0" u="none" strike="noStrike" kern="1200" cap="none" spc="0" normalizeH="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200" b="1" i="0" u="none" strike="noStrike" kern="1200" cap="none" spc="0" normalizeH="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endParaRPr kumimoji="0" lang="en-US" sz="3200" b="1" i="0" u="none" strike="noStrike" kern="1200" cap="none" spc="0" normalizeH="0" baseline="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1" name="Connector: Curved 20">
            <a:extLst>
              <a:ext uri="{FF2B5EF4-FFF2-40B4-BE49-F238E27FC236}">
                <a16:creationId xmlns="" xmlns:a16="http://schemas.microsoft.com/office/drawing/2014/main" id="{D4CDF03F-38A4-4594-B84C-FF513898CB03}"/>
              </a:ext>
            </a:extLst>
          </p:cNvPr>
          <p:cNvCxnSpPr>
            <a:cxnSpLocks/>
            <a:endCxn id="23" idx="2"/>
          </p:cNvCxnSpPr>
          <p:nvPr/>
        </p:nvCxnSpPr>
        <p:spPr>
          <a:xfrm flipV="1">
            <a:off x="7087371" y="1409965"/>
            <a:ext cx="1365568" cy="983575"/>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 xmlns:a16="http://schemas.microsoft.com/office/drawing/2014/main" id="{B5435D50-6950-44FB-B2B9-F59C6DBEE281}"/>
              </a:ext>
            </a:extLst>
          </p:cNvPr>
          <p:cNvGrpSpPr/>
          <p:nvPr/>
        </p:nvGrpSpPr>
        <p:grpSpPr>
          <a:xfrm>
            <a:off x="8444430" y="449845"/>
            <a:ext cx="2743200" cy="1920240"/>
            <a:chOff x="8224685" y="517851"/>
            <a:chExt cx="2743200" cy="1920240"/>
          </a:xfrm>
        </p:grpSpPr>
        <p:sp>
          <p:nvSpPr>
            <p:cNvPr id="23" name="Cloud 22">
              <a:extLst>
                <a:ext uri="{FF2B5EF4-FFF2-40B4-BE49-F238E27FC236}">
                  <a16:creationId xmlns="" xmlns:a16="http://schemas.microsoft.com/office/drawing/2014/main" id="{A808AE17-9A24-4C0F-9790-09EE08B3352E}"/>
                </a:ext>
              </a:extLst>
            </p:cNvPr>
            <p:cNvSpPr/>
            <p:nvPr/>
          </p:nvSpPr>
          <p:spPr>
            <a:xfrm>
              <a:off x="8224685" y="517851"/>
              <a:ext cx="274320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 xmlns:a16="http://schemas.microsoft.com/office/drawing/2014/main" id="{EE82765D-9D45-4181-B79B-1B5D6DE885F3}"/>
                </a:ext>
              </a:extLst>
            </p:cNvPr>
            <p:cNvSpPr txBox="1"/>
            <p:nvPr/>
          </p:nvSpPr>
          <p:spPr>
            <a:xfrm>
              <a:off x="8294853" y="939208"/>
              <a:ext cx="25907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200" b="1" dirty="0">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đáng</a:t>
              </a:r>
              <a:r>
                <a:rPr lang="en-US" sz="3200" b="1" dirty="0">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200" b="1" dirty="0">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3200" b="1" dirty="0">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1" i="0" u="none" strike="noStrike" kern="1200" cap="none" spc="0" normalizeH="0" baseline="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cxnSp>
        <p:nvCxnSpPr>
          <p:cNvPr id="27" name="Connector: Curved 26">
            <a:extLst>
              <a:ext uri="{FF2B5EF4-FFF2-40B4-BE49-F238E27FC236}">
                <a16:creationId xmlns="" xmlns:a16="http://schemas.microsoft.com/office/drawing/2014/main" id="{A99C8F1A-8618-4AE1-A99C-24E28995EB51}"/>
              </a:ext>
            </a:extLst>
          </p:cNvPr>
          <p:cNvCxnSpPr>
            <a:cxnSpLocks/>
            <a:stCxn id="23" idx="1"/>
            <a:endCxn id="31" idx="3"/>
          </p:cNvCxnSpPr>
          <p:nvPr/>
        </p:nvCxnSpPr>
        <p:spPr>
          <a:xfrm rot="5400000">
            <a:off x="8968220" y="2458162"/>
            <a:ext cx="937933" cy="757689"/>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 xmlns:a16="http://schemas.microsoft.com/office/drawing/2014/main" id="{25E65E86-56CF-4D8E-9118-76A72DE4B8B1}"/>
              </a:ext>
            </a:extLst>
          </p:cNvPr>
          <p:cNvSpPr/>
          <p:nvPr/>
        </p:nvSpPr>
        <p:spPr>
          <a:xfrm>
            <a:off x="7955045" y="3232779"/>
            <a:ext cx="2206591" cy="128016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C00CC"/>
                </a:solidFill>
                <a:latin typeface="Times New Roman" panose="02020603050405020304" pitchFamily="18" charset="0"/>
                <a:ea typeface="Arial-Rounded" panose="020B0500000000000000" pitchFamily="34" charset="0"/>
                <a:cs typeface="Times New Roman" panose="02020603050405020304" pitchFamily="18" charset="0"/>
              </a:rPr>
              <a:t>Niềm</a:t>
            </a:r>
            <a:r>
              <a:rPr lang="en-US" sz="3200" b="1" dirty="0">
                <a:solidFill>
                  <a:srgbClr val="CC00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CC00CC"/>
                </a:solidFill>
                <a:latin typeface="Times New Roman" panose="02020603050405020304" pitchFamily="18" charset="0"/>
                <a:ea typeface="Arial-Rounded" panose="020B0500000000000000" pitchFamily="34" charset="0"/>
                <a:cs typeface="Times New Roman" panose="02020603050405020304" pitchFamily="18" charset="0"/>
              </a:rPr>
              <a:t>vui</a:t>
            </a:r>
            <a:endParaRPr kumimoji="0" lang="en-US" sz="3200" b="1" i="0" u="none" strike="noStrike" kern="1200" cap="none" spc="0" normalizeH="0" baseline="0" noProof="0" dirty="0">
              <a:ln>
                <a:noFill/>
              </a:ln>
              <a:solidFill>
                <a:srgbClr val="CC00CC"/>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3" name="Cloud 42">
            <a:extLst>
              <a:ext uri="{FF2B5EF4-FFF2-40B4-BE49-F238E27FC236}">
                <a16:creationId xmlns="" xmlns:a16="http://schemas.microsoft.com/office/drawing/2014/main" id="{DE6B35C6-0E34-4F10-8AF5-DD5193EAA49C}"/>
              </a:ext>
            </a:extLst>
          </p:cNvPr>
          <p:cNvSpPr/>
          <p:nvPr/>
        </p:nvSpPr>
        <p:spPr>
          <a:xfrm>
            <a:off x="10161637" y="3139973"/>
            <a:ext cx="2465792" cy="137160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200" b="1" i="0" u="none" strike="noStrike" kern="1200" cap="none" spc="0" normalizeH="0" noProof="0" dirty="0">
                <a:ln>
                  <a:noFill/>
                </a:ln>
                <a:solidFill>
                  <a:srgbClr val="CC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CC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vui</a:t>
            </a:r>
            <a:endParaRPr kumimoji="0" lang="en-US" sz="3200" b="1" i="0" u="none" strike="noStrike" kern="1200" cap="none" spc="0" normalizeH="0" baseline="0" noProof="0" dirty="0">
              <a:ln>
                <a:noFill/>
              </a:ln>
              <a:solidFill>
                <a:srgbClr val="CC00CC"/>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32" name="Connector: Curved 31">
            <a:extLst>
              <a:ext uri="{FF2B5EF4-FFF2-40B4-BE49-F238E27FC236}">
                <a16:creationId xmlns="" xmlns:a16="http://schemas.microsoft.com/office/drawing/2014/main" id="{208AD660-86C0-47BA-B6AA-B0F93C2DE3D1}"/>
              </a:ext>
            </a:extLst>
          </p:cNvPr>
          <p:cNvCxnSpPr>
            <a:cxnSpLocks/>
            <a:stCxn id="23" idx="1"/>
            <a:endCxn id="43" idx="3"/>
          </p:cNvCxnSpPr>
          <p:nvPr/>
        </p:nvCxnSpPr>
        <p:spPr>
          <a:xfrm rot="16200000" flipH="1">
            <a:off x="10180103" y="2003966"/>
            <a:ext cx="850356" cy="1578503"/>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Curved 74">
            <a:extLst>
              <a:ext uri="{FF2B5EF4-FFF2-40B4-BE49-F238E27FC236}">
                <a16:creationId xmlns="" xmlns:a16="http://schemas.microsoft.com/office/drawing/2014/main" id="{D9E71B10-1D5A-427F-AEB1-32A21D13087E}"/>
              </a:ext>
            </a:extLst>
          </p:cNvPr>
          <p:cNvCxnSpPr>
            <a:cxnSpLocks/>
            <a:endCxn id="77" idx="0"/>
          </p:cNvCxnSpPr>
          <p:nvPr/>
        </p:nvCxnSpPr>
        <p:spPr>
          <a:xfrm rot="10800000" flipV="1">
            <a:off x="3472358" y="3639906"/>
            <a:ext cx="1231903" cy="538609"/>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 xmlns:a16="http://schemas.microsoft.com/office/drawing/2014/main" id="{7FB37DD9-B303-4010-BA5B-B1466E5A4EFA}"/>
              </a:ext>
            </a:extLst>
          </p:cNvPr>
          <p:cNvGrpSpPr/>
          <p:nvPr/>
        </p:nvGrpSpPr>
        <p:grpSpPr>
          <a:xfrm>
            <a:off x="640079" y="3218396"/>
            <a:ext cx="2834640" cy="1920240"/>
            <a:chOff x="572973" y="3744503"/>
            <a:chExt cx="2834640" cy="1920240"/>
          </a:xfrm>
        </p:grpSpPr>
        <p:sp>
          <p:nvSpPr>
            <p:cNvPr id="77" name="Cloud 76">
              <a:extLst>
                <a:ext uri="{FF2B5EF4-FFF2-40B4-BE49-F238E27FC236}">
                  <a16:creationId xmlns="" xmlns:a16="http://schemas.microsoft.com/office/drawing/2014/main" id="{8408E8CF-4F78-4723-B038-D4952DE4B40D}"/>
                </a:ext>
              </a:extLst>
            </p:cNvPr>
            <p:cNvSpPr/>
            <p:nvPr/>
          </p:nvSpPr>
          <p:spPr>
            <a:xfrm>
              <a:off x="572973" y="3744503"/>
              <a:ext cx="283464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TextBox 78">
              <a:extLst>
                <a:ext uri="{FF2B5EF4-FFF2-40B4-BE49-F238E27FC236}">
                  <a16:creationId xmlns="" xmlns:a16="http://schemas.microsoft.com/office/drawing/2014/main" id="{CD5835FE-6B4D-4D96-84BD-0F05F57A17B7}"/>
                </a:ext>
              </a:extLst>
            </p:cNvPr>
            <p:cNvSpPr txBox="1"/>
            <p:nvPr/>
          </p:nvSpPr>
          <p:spPr>
            <a:xfrm>
              <a:off x="738625" y="4166014"/>
              <a:ext cx="239892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Lý</a:t>
              </a:r>
              <a:r>
                <a:rPr kumimoji="0" lang="en-US" sz="3200" b="1" i="0" u="none" strike="noStrike" kern="1200" cap="none" spc="0" normalizeH="0" baseline="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do </a:t>
              </a:r>
              <a:r>
                <a:rPr kumimoji="0" lang="en-US" sz="3200" b="1" i="0" u="none" strike="noStrike" kern="1200" cap="none" spc="0" normalizeH="0" baseline="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1" i="0" u="none" strike="noStrike" kern="1200" cap="none" spc="0" normalizeH="0" baseline="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endParaRPr kumimoji="0" lang="en-US" sz="3200" b="1" i="0" u="none" strike="noStrike" kern="1200" cap="none" spc="0" normalizeH="0" baseline="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86" name="Picture 85">
            <a:extLst>
              <a:ext uri="{FF2B5EF4-FFF2-40B4-BE49-F238E27FC236}">
                <a16:creationId xmlns="" xmlns:a16="http://schemas.microsoft.com/office/drawing/2014/main" id="{A649AAF5-985F-4146-AFC8-645C8B4B6D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320" t="22288" r="12443" b="17994"/>
          <a:stretch/>
        </p:blipFill>
        <p:spPr>
          <a:xfrm>
            <a:off x="2700654" y="4297186"/>
            <a:ext cx="3097019" cy="2560320"/>
          </a:xfrm>
          <a:prstGeom prst="rect">
            <a:avLst/>
          </a:prstGeom>
        </p:spPr>
      </p:pic>
    </p:spTree>
    <p:extLst>
      <p:ext uri="{BB962C8B-B14F-4D97-AF65-F5344CB8AC3E}">
        <p14:creationId xmlns:p14="http://schemas.microsoft.com/office/powerpoint/2010/main" val="45428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3"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3"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3"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3"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14:presetBounceEnd="40000">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14:bounceEnd="40000">
                                          <p:cBhvr additive="base">
                                            <p:cTn id="79" dur="750" fill="hold"/>
                                            <p:tgtEl>
                                              <p:spTgt spid="86"/>
                                            </p:tgtEl>
                                            <p:attrNameLst>
                                              <p:attrName>ppt_x</p:attrName>
                                            </p:attrNameLst>
                                          </p:cBhvr>
                                          <p:tavLst>
                                            <p:tav tm="0">
                                              <p:val>
                                                <p:strVal val="#ppt_x"/>
                                              </p:val>
                                            </p:tav>
                                            <p:tav tm="100000">
                                              <p:val>
                                                <p:strVal val="#ppt_x"/>
                                              </p:val>
                                            </p:tav>
                                          </p:tavLst>
                                        </p:anim>
                                        <p:anim calcmode="lin" valueType="num" p14:bounceEnd="40000">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9"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10"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10"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10"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10"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10"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cBhvr additive="base">
                                            <p:cTn id="79" dur="750" fill="hold"/>
                                            <p:tgtEl>
                                              <p:spTgt spid="86"/>
                                            </p:tgtEl>
                                            <p:attrNameLst>
                                              <p:attrName>ppt_x</p:attrName>
                                            </p:attrNameLst>
                                          </p:cBhvr>
                                          <p:tavLst>
                                            <p:tav tm="0">
                                              <p:val>
                                                <p:strVal val="#ppt_x"/>
                                              </p:val>
                                            </p:tav>
                                            <p:tav tm="100000">
                                              <p:val>
                                                <p:strVal val="#ppt_x"/>
                                              </p:val>
                                            </p:tav>
                                          </p:tavLst>
                                        </p:anim>
                                        <p:anim calcmode="lin" valueType="num">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488" y="1280161"/>
            <a:ext cx="10290310" cy="5330952"/>
          </a:xfrm>
          <a:prstGeom prst="rect">
            <a:avLst/>
          </a:prstGeom>
        </p:spPr>
      </p:pic>
    </p:spTree>
    <p:extLst>
      <p:ext uri="{BB962C8B-B14F-4D97-AF65-F5344CB8AC3E}">
        <p14:creationId xmlns:p14="http://schemas.microsoft.com/office/powerpoint/2010/main" val="3182609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 xmlns:a16="http://schemas.microsoft.com/office/drawing/2014/main" id="{F4CF01D1-7C92-4837-A6D1-F116F54E85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 xmlns:a16="http://schemas.microsoft.com/office/drawing/2014/main" id="{B306B8B1-338C-4BF4-A240-8F11C483E61B}"/>
              </a:ext>
            </a:extLst>
          </p:cNvPr>
          <p:cNvSpPr txBox="1"/>
          <p:nvPr/>
        </p:nvSpPr>
        <p:spPr>
          <a:xfrm>
            <a:off x="1432956" y="2650453"/>
            <a:ext cx="3199606" cy="2308324"/>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Mùa hè năm nay của em có gì khác với mùa hè năm ngoái</a:t>
            </a:r>
            <a:r>
              <a:rPr lang="en-US"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 xmlns:a16="http://schemas.microsoft.com/office/drawing/2014/main" id="{3A48C6D7-2211-4B22-9F92-29BB4F4EE978}"/>
              </a:ext>
            </a:extLst>
          </p:cNvPr>
          <p:cNvGrpSpPr/>
          <p:nvPr/>
        </p:nvGrpSpPr>
        <p:grpSpPr>
          <a:xfrm>
            <a:off x="5416420" y="1637031"/>
            <a:ext cx="5261006" cy="1395514"/>
            <a:chOff x="6095999" y="2873891"/>
            <a:chExt cx="5261006" cy="1395514"/>
          </a:xfrm>
        </p:grpSpPr>
        <p:sp>
          <p:nvSpPr>
            <p:cNvPr id="44" name="TextBox 43">
              <a:extLst>
                <a:ext uri="{FF2B5EF4-FFF2-40B4-BE49-F238E27FC236}">
                  <a16:creationId xmlns="" xmlns:a16="http://schemas.microsoft.com/office/drawing/2014/main" id="{02313F71-4E6A-4EBC-82DE-90B1F18174E1}"/>
                </a:ext>
              </a:extLst>
            </p:cNvPr>
            <p:cNvSpPr txBox="1"/>
            <p:nvPr/>
          </p:nvSpPr>
          <p:spPr>
            <a:xfrm>
              <a:off x="6416037" y="3192187"/>
              <a:ext cx="4940968" cy="1077218"/>
            </a:xfrm>
            <a:custGeom>
              <a:avLst/>
              <a:gdLst>
                <a:gd name="connsiteX0" fmla="*/ 0 w 4940968"/>
                <a:gd name="connsiteY0" fmla="*/ 0 h 1077218"/>
                <a:gd name="connsiteX1" fmla="*/ 548996 w 4940968"/>
                <a:gd name="connsiteY1" fmla="*/ 0 h 1077218"/>
                <a:gd name="connsiteX2" fmla="*/ 949764 w 4940968"/>
                <a:gd name="connsiteY2" fmla="*/ 0 h 1077218"/>
                <a:gd name="connsiteX3" fmla="*/ 1548170 w 4940968"/>
                <a:gd name="connsiteY3" fmla="*/ 0 h 1077218"/>
                <a:gd name="connsiteX4" fmla="*/ 2047757 w 4940968"/>
                <a:gd name="connsiteY4" fmla="*/ 0 h 1077218"/>
                <a:gd name="connsiteX5" fmla="*/ 2547344 w 4940968"/>
                <a:gd name="connsiteY5" fmla="*/ 0 h 1077218"/>
                <a:gd name="connsiteX6" fmla="*/ 2997521 w 4940968"/>
                <a:gd name="connsiteY6" fmla="*/ 0 h 1077218"/>
                <a:gd name="connsiteX7" fmla="*/ 3546517 w 4940968"/>
                <a:gd name="connsiteY7" fmla="*/ 0 h 1077218"/>
                <a:gd name="connsiteX8" fmla="*/ 4144923 w 4940968"/>
                <a:gd name="connsiteY8" fmla="*/ 0 h 1077218"/>
                <a:gd name="connsiteX9" fmla="*/ 4940968 w 4940968"/>
                <a:gd name="connsiteY9" fmla="*/ 0 h 1077218"/>
                <a:gd name="connsiteX10" fmla="*/ 4940968 w 4940968"/>
                <a:gd name="connsiteY10" fmla="*/ 560153 h 1077218"/>
                <a:gd name="connsiteX11" fmla="*/ 4940968 w 4940968"/>
                <a:gd name="connsiteY11" fmla="*/ 1077218 h 1077218"/>
                <a:gd name="connsiteX12" fmla="*/ 4342562 w 4940968"/>
                <a:gd name="connsiteY12" fmla="*/ 1077218 h 1077218"/>
                <a:gd name="connsiteX13" fmla="*/ 3892385 w 4940968"/>
                <a:gd name="connsiteY13" fmla="*/ 1077218 h 1077218"/>
                <a:gd name="connsiteX14" fmla="*/ 3343388 w 4940968"/>
                <a:gd name="connsiteY14" fmla="*/ 1077218 h 1077218"/>
                <a:gd name="connsiteX15" fmla="*/ 2794392 w 4940968"/>
                <a:gd name="connsiteY15" fmla="*/ 1077218 h 1077218"/>
                <a:gd name="connsiteX16" fmla="*/ 2294805 w 4940968"/>
                <a:gd name="connsiteY16" fmla="*/ 1077218 h 1077218"/>
                <a:gd name="connsiteX17" fmla="*/ 1745809 w 4940968"/>
                <a:gd name="connsiteY17" fmla="*/ 1077218 h 1077218"/>
                <a:gd name="connsiteX18" fmla="*/ 1295632 w 4940968"/>
                <a:gd name="connsiteY18" fmla="*/ 1077218 h 1077218"/>
                <a:gd name="connsiteX19" fmla="*/ 647816 w 4940968"/>
                <a:gd name="connsiteY19" fmla="*/ 1077218 h 1077218"/>
                <a:gd name="connsiteX20" fmla="*/ 0 w 4940968"/>
                <a:gd name="connsiteY20" fmla="*/ 1077218 h 1077218"/>
                <a:gd name="connsiteX21" fmla="*/ 0 w 4940968"/>
                <a:gd name="connsiteY21" fmla="*/ 560153 h 1077218"/>
                <a:gd name="connsiteX22" fmla="*/ 0 w 4940968"/>
                <a:gd name="connsiteY22"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0968" h="1077218" fill="none" extrusionOk="0">
                  <a:moveTo>
                    <a:pt x="0" y="0"/>
                  </a:moveTo>
                  <a:cubicBezTo>
                    <a:pt x="255653" y="-65730"/>
                    <a:pt x="352994" y="7226"/>
                    <a:pt x="548996" y="0"/>
                  </a:cubicBezTo>
                  <a:cubicBezTo>
                    <a:pt x="744998" y="-7226"/>
                    <a:pt x="836061" y="31919"/>
                    <a:pt x="949764" y="0"/>
                  </a:cubicBezTo>
                  <a:cubicBezTo>
                    <a:pt x="1063467" y="-31919"/>
                    <a:pt x="1366409" y="44900"/>
                    <a:pt x="1548170" y="0"/>
                  </a:cubicBezTo>
                  <a:cubicBezTo>
                    <a:pt x="1729931" y="-44900"/>
                    <a:pt x="1944929" y="33892"/>
                    <a:pt x="2047757" y="0"/>
                  </a:cubicBezTo>
                  <a:cubicBezTo>
                    <a:pt x="2150585" y="-33892"/>
                    <a:pt x="2347347" y="54844"/>
                    <a:pt x="2547344" y="0"/>
                  </a:cubicBezTo>
                  <a:cubicBezTo>
                    <a:pt x="2747341" y="-54844"/>
                    <a:pt x="2871563" y="17409"/>
                    <a:pt x="2997521" y="0"/>
                  </a:cubicBezTo>
                  <a:cubicBezTo>
                    <a:pt x="3123479" y="-17409"/>
                    <a:pt x="3322806" y="55449"/>
                    <a:pt x="3546517" y="0"/>
                  </a:cubicBezTo>
                  <a:cubicBezTo>
                    <a:pt x="3770228" y="-55449"/>
                    <a:pt x="3860033" y="43635"/>
                    <a:pt x="4144923" y="0"/>
                  </a:cubicBezTo>
                  <a:cubicBezTo>
                    <a:pt x="4429813" y="-43635"/>
                    <a:pt x="4586145" y="1446"/>
                    <a:pt x="4940968" y="0"/>
                  </a:cubicBezTo>
                  <a:cubicBezTo>
                    <a:pt x="4995218" y="241720"/>
                    <a:pt x="4901977" y="337975"/>
                    <a:pt x="4940968" y="560153"/>
                  </a:cubicBezTo>
                  <a:cubicBezTo>
                    <a:pt x="4979959" y="782331"/>
                    <a:pt x="4905616" y="916474"/>
                    <a:pt x="4940968" y="1077218"/>
                  </a:cubicBezTo>
                  <a:cubicBezTo>
                    <a:pt x="4758433" y="1145976"/>
                    <a:pt x="4542826" y="1076099"/>
                    <a:pt x="4342562" y="1077218"/>
                  </a:cubicBezTo>
                  <a:cubicBezTo>
                    <a:pt x="4142298" y="1078337"/>
                    <a:pt x="4067897" y="1071983"/>
                    <a:pt x="3892385" y="1077218"/>
                  </a:cubicBezTo>
                  <a:cubicBezTo>
                    <a:pt x="3716873" y="1082453"/>
                    <a:pt x="3520567" y="1073861"/>
                    <a:pt x="3343388" y="1077218"/>
                  </a:cubicBezTo>
                  <a:cubicBezTo>
                    <a:pt x="3166209" y="1080575"/>
                    <a:pt x="2999975" y="1058454"/>
                    <a:pt x="2794392" y="1077218"/>
                  </a:cubicBezTo>
                  <a:cubicBezTo>
                    <a:pt x="2588809" y="1095982"/>
                    <a:pt x="2490113" y="1050887"/>
                    <a:pt x="2294805" y="1077218"/>
                  </a:cubicBezTo>
                  <a:cubicBezTo>
                    <a:pt x="2099497" y="1103549"/>
                    <a:pt x="1866639" y="1074694"/>
                    <a:pt x="1745809" y="1077218"/>
                  </a:cubicBezTo>
                  <a:cubicBezTo>
                    <a:pt x="1624979" y="1079742"/>
                    <a:pt x="1419727" y="1027251"/>
                    <a:pt x="1295632" y="1077218"/>
                  </a:cubicBezTo>
                  <a:cubicBezTo>
                    <a:pt x="1171537" y="1127185"/>
                    <a:pt x="800628" y="1050063"/>
                    <a:pt x="647816" y="1077218"/>
                  </a:cubicBezTo>
                  <a:cubicBezTo>
                    <a:pt x="495004" y="1104373"/>
                    <a:pt x="309404" y="1063025"/>
                    <a:pt x="0" y="1077218"/>
                  </a:cubicBezTo>
                  <a:cubicBezTo>
                    <a:pt x="-20634" y="882309"/>
                    <a:pt x="33031" y="684544"/>
                    <a:pt x="0" y="560153"/>
                  </a:cubicBezTo>
                  <a:cubicBezTo>
                    <a:pt x="-33031" y="435762"/>
                    <a:pt x="40660" y="195193"/>
                    <a:pt x="0" y="0"/>
                  </a:cubicBezTo>
                  <a:close/>
                </a:path>
                <a:path w="4940968" h="1077218" stroke="0" extrusionOk="0">
                  <a:moveTo>
                    <a:pt x="0" y="0"/>
                  </a:moveTo>
                  <a:cubicBezTo>
                    <a:pt x="156238" y="-41304"/>
                    <a:pt x="351099" y="9342"/>
                    <a:pt x="450177" y="0"/>
                  </a:cubicBezTo>
                  <a:cubicBezTo>
                    <a:pt x="549255" y="-9342"/>
                    <a:pt x="908575" y="23768"/>
                    <a:pt x="1097993" y="0"/>
                  </a:cubicBezTo>
                  <a:cubicBezTo>
                    <a:pt x="1287411" y="-23768"/>
                    <a:pt x="1424799" y="48007"/>
                    <a:pt x="1646989" y="0"/>
                  </a:cubicBezTo>
                  <a:cubicBezTo>
                    <a:pt x="1869179" y="-48007"/>
                    <a:pt x="1935045" y="38642"/>
                    <a:pt x="2146576" y="0"/>
                  </a:cubicBezTo>
                  <a:cubicBezTo>
                    <a:pt x="2358107" y="-38642"/>
                    <a:pt x="2525484" y="14772"/>
                    <a:pt x="2744982" y="0"/>
                  </a:cubicBezTo>
                  <a:cubicBezTo>
                    <a:pt x="2964480" y="-14772"/>
                    <a:pt x="3142876" y="39208"/>
                    <a:pt x="3343388" y="0"/>
                  </a:cubicBezTo>
                  <a:cubicBezTo>
                    <a:pt x="3543900" y="-39208"/>
                    <a:pt x="3738472" y="57387"/>
                    <a:pt x="3892385" y="0"/>
                  </a:cubicBezTo>
                  <a:cubicBezTo>
                    <a:pt x="4046298" y="-57387"/>
                    <a:pt x="4166456" y="29222"/>
                    <a:pt x="4391972" y="0"/>
                  </a:cubicBezTo>
                  <a:cubicBezTo>
                    <a:pt x="4617488" y="-29222"/>
                    <a:pt x="4793756" y="11964"/>
                    <a:pt x="4940968" y="0"/>
                  </a:cubicBezTo>
                  <a:cubicBezTo>
                    <a:pt x="4982202" y="249034"/>
                    <a:pt x="4920581" y="293294"/>
                    <a:pt x="4940968" y="517065"/>
                  </a:cubicBezTo>
                  <a:cubicBezTo>
                    <a:pt x="4961355" y="740836"/>
                    <a:pt x="4910748" y="845675"/>
                    <a:pt x="4940968" y="1077218"/>
                  </a:cubicBezTo>
                  <a:cubicBezTo>
                    <a:pt x="4810994" y="1111170"/>
                    <a:pt x="4544682" y="1040145"/>
                    <a:pt x="4391972" y="1077218"/>
                  </a:cubicBezTo>
                  <a:cubicBezTo>
                    <a:pt x="4239262" y="1114291"/>
                    <a:pt x="3994925" y="1015810"/>
                    <a:pt x="3793565" y="1077218"/>
                  </a:cubicBezTo>
                  <a:cubicBezTo>
                    <a:pt x="3592205" y="1138626"/>
                    <a:pt x="3322980" y="1034701"/>
                    <a:pt x="3145750" y="1077218"/>
                  </a:cubicBezTo>
                  <a:cubicBezTo>
                    <a:pt x="2968520" y="1119735"/>
                    <a:pt x="2813655" y="1049174"/>
                    <a:pt x="2547344" y="1077218"/>
                  </a:cubicBezTo>
                  <a:cubicBezTo>
                    <a:pt x="2281033" y="1105262"/>
                    <a:pt x="2281328" y="1026130"/>
                    <a:pt x="2097166" y="1077218"/>
                  </a:cubicBezTo>
                  <a:cubicBezTo>
                    <a:pt x="1913004" y="1128306"/>
                    <a:pt x="1780780" y="1039941"/>
                    <a:pt x="1646989" y="1077218"/>
                  </a:cubicBezTo>
                  <a:cubicBezTo>
                    <a:pt x="1513198" y="1114495"/>
                    <a:pt x="1274287" y="1008429"/>
                    <a:pt x="1048583" y="1077218"/>
                  </a:cubicBezTo>
                  <a:cubicBezTo>
                    <a:pt x="822879" y="1146007"/>
                    <a:pt x="729162" y="1054318"/>
                    <a:pt x="598406" y="1077218"/>
                  </a:cubicBezTo>
                  <a:cubicBezTo>
                    <a:pt x="467650" y="1100118"/>
                    <a:pt x="240324" y="1068370"/>
                    <a:pt x="0" y="1077218"/>
                  </a:cubicBezTo>
                  <a:cubicBezTo>
                    <a:pt x="-44209" y="908965"/>
                    <a:pt x="4247" y="795567"/>
                    <a:pt x="0" y="560153"/>
                  </a:cubicBezTo>
                  <a:cubicBezTo>
                    <a:pt x="-4247" y="324740"/>
                    <a:pt x="48973" y="160198"/>
                    <a:pt x="0" y="0"/>
                  </a:cubicBezTo>
                  <a:close/>
                </a:path>
              </a:pathLst>
            </a:custGeom>
            <a:solidFill>
              <a:srgbClr val="FFFF66"/>
            </a:solidFill>
            <a:ln w="28575">
              <a:solidFill>
                <a:srgbClr val="FFC000"/>
              </a:solidFill>
              <a:extLst>
                <a:ext uri="{C807C97D-BFC1-408E-A445-0C87EB9F89A2}">
                  <ask:lineSketchStyleProps xmln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Trong</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mỗi</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mùa</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hè</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làm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a:t>
              </a:r>
            </a:p>
          </p:txBody>
        </p:sp>
        <p:pic>
          <p:nvPicPr>
            <p:cNvPr id="1028" name="Picture 4" descr="Stars Glitter Sticker by DP Animation Maker for iOS &amp;amp;amp; Android | GIPHY | Star  gif, Cartoon background, Animation maker">
              <a:extLst>
                <a:ext uri="{FF2B5EF4-FFF2-40B4-BE49-F238E27FC236}">
                  <a16:creationId xmlns="" xmlns:a16="http://schemas.microsoft.com/office/drawing/2014/main" id="{E74A7A1F-5C18-4ADE-B158-C8A321F6EB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5999" y="2873891"/>
              <a:ext cx="1041485"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 xmlns:a16="http://schemas.microsoft.com/office/drawing/2014/main" id="{55F46CF2-CB41-4C52-BC27-5DD78B93322C}"/>
              </a:ext>
            </a:extLst>
          </p:cNvPr>
          <p:cNvGrpSpPr/>
          <p:nvPr/>
        </p:nvGrpSpPr>
        <p:grpSpPr>
          <a:xfrm>
            <a:off x="5398655" y="3429000"/>
            <a:ext cx="5360389" cy="906640"/>
            <a:chOff x="6095999" y="3631069"/>
            <a:chExt cx="5360389" cy="906640"/>
          </a:xfrm>
        </p:grpSpPr>
        <p:sp>
          <p:nvSpPr>
            <p:cNvPr id="45" name="TextBox 44">
              <a:extLst>
                <a:ext uri="{FF2B5EF4-FFF2-40B4-BE49-F238E27FC236}">
                  <a16:creationId xmlns="" xmlns:a16="http://schemas.microsoft.com/office/drawing/2014/main" id="{53740666-B03F-4735-B595-0759C8D200BB}"/>
                </a:ext>
              </a:extLst>
            </p:cNvPr>
            <p:cNvSpPr txBox="1"/>
            <p:nvPr/>
          </p:nvSpPr>
          <p:spPr>
            <a:xfrm>
              <a:off x="6416037" y="3952934"/>
              <a:ext cx="5040351" cy="584775"/>
            </a:xfrm>
            <a:custGeom>
              <a:avLst/>
              <a:gdLst>
                <a:gd name="connsiteX0" fmla="*/ 0 w 5040351"/>
                <a:gd name="connsiteY0" fmla="*/ 0 h 584775"/>
                <a:gd name="connsiteX1" fmla="*/ 560039 w 5040351"/>
                <a:gd name="connsiteY1" fmla="*/ 0 h 584775"/>
                <a:gd name="connsiteX2" fmla="*/ 1019271 w 5040351"/>
                <a:gd name="connsiteY2" fmla="*/ 0 h 584775"/>
                <a:gd name="connsiteX3" fmla="*/ 1428099 w 5040351"/>
                <a:gd name="connsiteY3" fmla="*/ 0 h 584775"/>
                <a:gd name="connsiteX4" fmla="*/ 1887331 w 5040351"/>
                <a:gd name="connsiteY4" fmla="*/ 0 h 584775"/>
                <a:gd name="connsiteX5" fmla="*/ 2296160 w 5040351"/>
                <a:gd name="connsiteY5" fmla="*/ 0 h 584775"/>
                <a:gd name="connsiteX6" fmla="*/ 2906602 w 5040351"/>
                <a:gd name="connsiteY6" fmla="*/ 0 h 584775"/>
                <a:gd name="connsiteX7" fmla="*/ 3416238 w 5040351"/>
                <a:gd name="connsiteY7" fmla="*/ 0 h 584775"/>
                <a:gd name="connsiteX8" fmla="*/ 3925873 w 5040351"/>
                <a:gd name="connsiteY8" fmla="*/ 0 h 584775"/>
                <a:gd name="connsiteX9" fmla="*/ 4385105 w 5040351"/>
                <a:gd name="connsiteY9" fmla="*/ 0 h 584775"/>
                <a:gd name="connsiteX10" fmla="*/ 5040351 w 5040351"/>
                <a:gd name="connsiteY10" fmla="*/ 0 h 584775"/>
                <a:gd name="connsiteX11" fmla="*/ 5040351 w 5040351"/>
                <a:gd name="connsiteY11" fmla="*/ 584775 h 584775"/>
                <a:gd name="connsiteX12" fmla="*/ 4379505 w 5040351"/>
                <a:gd name="connsiteY12" fmla="*/ 584775 h 584775"/>
                <a:gd name="connsiteX13" fmla="*/ 3819466 w 5040351"/>
                <a:gd name="connsiteY13" fmla="*/ 584775 h 584775"/>
                <a:gd name="connsiteX14" fmla="*/ 3259427 w 5040351"/>
                <a:gd name="connsiteY14" fmla="*/ 584775 h 584775"/>
                <a:gd name="connsiteX15" fmla="*/ 2850599 w 5040351"/>
                <a:gd name="connsiteY15" fmla="*/ 584775 h 584775"/>
                <a:gd name="connsiteX16" fmla="*/ 2391367 w 5040351"/>
                <a:gd name="connsiteY16" fmla="*/ 584775 h 584775"/>
                <a:gd name="connsiteX17" fmla="*/ 1831328 w 5040351"/>
                <a:gd name="connsiteY17" fmla="*/ 584775 h 584775"/>
                <a:gd name="connsiteX18" fmla="*/ 1271289 w 5040351"/>
                <a:gd name="connsiteY18" fmla="*/ 584775 h 584775"/>
                <a:gd name="connsiteX19" fmla="*/ 761653 w 5040351"/>
                <a:gd name="connsiteY19" fmla="*/ 584775 h 584775"/>
                <a:gd name="connsiteX20" fmla="*/ 0 w 5040351"/>
                <a:gd name="connsiteY20" fmla="*/ 584775 h 584775"/>
                <a:gd name="connsiteX21" fmla="*/ 0 w 5040351"/>
                <a:gd name="connsiteY21"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0351" h="584775" fill="none" extrusionOk="0">
                  <a:moveTo>
                    <a:pt x="0" y="0"/>
                  </a:moveTo>
                  <a:cubicBezTo>
                    <a:pt x="278552" y="-17176"/>
                    <a:pt x="343397" y="43077"/>
                    <a:pt x="560039" y="0"/>
                  </a:cubicBezTo>
                  <a:cubicBezTo>
                    <a:pt x="776681" y="-43077"/>
                    <a:pt x="924640" y="42519"/>
                    <a:pt x="1019271" y="0"/>
                  </a:cubicBezTo>
                  <a:cubicBezTo>
                    <a:pt x="1113902" y="-42519"/>
                    <a:pt x="1320068" y="37327"/>
                    <a:pt x="1428099" y="0"/>
                  </a:cubicBezTo>
                  <a:cubicBezTo>
                    <a:pt x="1536130" y="-37327"/>
                    <a:pt x="1762825" y="39651"/>
                    <a:pt x="1887331" y="0"/>
                  </a:cubicBezTo>
                  <a:cubicBezTo>
                    <a:pt x="2011837" y="-39651"/>
                    <a:pt x="2122168" y="14643"/>
                    <a:pt x="2296160" y="0"/>
                  </a:cubicBezTo>
                  <a:cubicBezTo>
                    <a:pt x="2470152" y="-14643"/>
                    <a:pt x="2766456" y="20001"/>
                    <a:pt x="2906602" y="0"/>
                  </a:cubicBezTo>
                  <a:cubicBezTo>
                    <a:pt x="3046748" y="-20001"/>
                    <a:pt x="3194068" y="38210"/>
                    <a:pt x="3416238" y="0"/>
                  </a:cubicBezTo>
                  <a:cubicBezTo>
                    <a:pt x="3638408" y="-38210"/>
                    <a:pt x="3787038" y="42693"/>
                    <a:pt x="3925873" y="0"/>
                  </a:cubicBezTo>
                  <a:cubicBezTo>
                    <a:pt x="4064708" y="-42693"/>
                    <a:pt x="4242946" y="29148"/>
                    <a:pt x="4385105" y="0"/>
                  </a:cubicBezTo>
                  <a:cubicBezTo>
                    <a:pt x="4527264" y="-29148"/>
                    <a:pt x="4866180" y="73161"/>
                    <a:pt x="5040351" y="0"/>
                  </a:cubicBezTo>
                  <a:cubicBezTo>
                    <a:pt x="5090644" y="170845"/>
                    <a:pt x="5030141" y="380187"/>
                    <a:pt x="5040351" y="584775"/>
                  </a:cubicBezTo>
                  <a:cubicBezTo>
                    <a:pt x="4804052" y="645509"/>
                    <a:pt x="4529880" y="563986"/>
                    <a:pt x="4379505" y="584775"/>
                  </a:cubicBezTo>
                  <a:cubicBezTo>
                    <a:pt x="4229130" y="605564"/>
                    <a:pt x="4081592" y="582541"/>
                    <a:pt x="3819466" y="584775"/>
                  </a:cubicBezTo>
                  <a:cubicBezTo>
                    <a:pt x="3557340" y="587009"/>
                    <a:pt x="3474284" y="577469"/>
                    <a:pt x="3259427" y="584775"/>
                  </a:cubicBezTo>
                  <a:cubicBezTo>
                    <a:pt x="3044570" y="592081"/>
                    <a:pt x="2938659" y="580008"/>
                    <a:pt x="2850599" y="584775"/>
                  </a:cubicBezTo>
                  <a:cubicBezTo>
                    <a:pt x="2762539" y="589542"/>
                    <a:pt x="2557457" y="548023"/>
                    <a:pt x="2391367" y="584775"/>
                  </a:cubicBezTo>
                  <a:cubicBezTo>
                    <a:pt x="2225277" y="621527"/>
                    <a:pt x="1964228" y="564254"/>
                    <a:pt x="1831328" y="584775"/>
                  </a:cubicBezTo>
                  <a:cubicBezTo>
                    <a:pt x="1698428" y="605296"/>
                    <a:pt x="1490413" y="534604"/>
                    <a:pt x="1271289" y="584775"/>
                  </a:cubicBezTo>
                  <a:cubicBezTo>
                    <a:pt x="1052165" y="634946"/>
                    <a:pt x="900735" y="574579"/>
                    <a:pt x="761653" y="584775"/>
                  </a:cubicBezTo>
                  <a:cubicBezTo>
                    <a:pt x="622571" y="594971"/>
                    <a:pt x="190926" y="502468"/>
                    <a:pt x="0" y="584775"/>
                  </a:cubicBezTo>
                  <a:cubicBezTo>
                    <a:pt x="-30552" y="341441"/>
                    <a:pt x="39772" y="225455"/>
                    <a:pt x="0" y="0"/>
                  </a:cubicBezTo>
                  <a:close/>
                </a:path>
                <a:path w="5040351" h="584775" stroke="0" extrusionOk="0">
                  <a:moveTo>
                    <a:pt x="0" y="0"/>
                  </a:moveTo>
                  <a:cubicBezTo>
                    <a:pt x="119541" y="-20967"/>
                    <a:pt x="335657" y="12336"/>
                    <a:pt x="459232" y="0"/>
                  </a:cubicBezTo>
                  <a:cubicBezTo>
                    <a:pt x="582807" y="-12336"/>
                    <a:pt x="866331" y="1587"/>
                    <a:pt x="1120078" y="0"/>
                  </a:cubicBezTo>
                  <a:cubicBezTo>
                    <a:pt x="1373825" y="-1587"/>
                    <a:pt x="1450649" y="51903"/>
                    <a:pt x="1680117" y="0"/>
                  </a:cubicBezTo>
                  <a:cubicBezTo>
                    <a:pt x="1909585" y="-51903"/>
                    <a:pt x="2059554" y="25800"/>
                    <a:pt x="2189752" y="0"/>
                  </a:cubicBezTo>
                  <a:cubicBezTo>
                    <a:pt x="2319951" y="-25800"/>
                    <a:pt x="2502773" y="15137"/>
                    <a:pt x="2800195" y="0"/>
                  </a:cubicBezTo>
                  <a:cubicBezTo>
                    <a:pt x="3097617" y="-15137"/>
                    <a:pt x="3188957" y="12063"/>
                    <a:pt x="3410638" y="0"/>
                  </a:cubicBezTo>
                  <a:cubicBezTo>
                    <a:pt x="3632319" y="-12063"/>
                    <a:pt x="3819593" y="20553"/>
                    <a:pt x="3970677" y="0"/>
                  </a:cubicBezTo>
                  <a:cubicBezTo>
                    <a:pt x="4121761" y="-20553"/>
                    <a:pt x="4259309" y="49352"/>
                    <a:pt x="4480312" y="0"/>
                  </a:cubicBezTo>
                  <a:cubicBezTo>
                    <a:pt x="4701315" y="-49352"/>
                    <a:pt x="4793829" y="2584"/>
                    <a:pt x="5040351" y="0"/>
                  </a:cubicBezTo>
                  <a:cubicBezTo>
                    <a:pt x="5047075" y="149957"/>
                    <a:pt x="5037152" y="404798"/>
                    <a:pt x="5040351" y="584775"/>
                  </a:cubicBezTo>
                  <a:cubicBezTo>
                    <a:pt x="4851853" y="614820"/>
                    <a:pt x="4554988" y="576155"/>
                    <a:pt x="4429908" y="584775"/>
                  </a:cubicBezTo>
                  <a:cubicBezTo>
                    <a:pt x="4304828" y="593395"/>
                    <a:pt x="3911196" y="527790"/>
                    <a:pt x="3769062" y="584775"/>
                  </a:cubicBezTo>
                  <a:cubicBezTo>
                    <a:pt x="3626928" y="641760"/>
                    <a:pt x="3438892" y="537808"/>
                    <a:pt x="3158620" y="584775"/>
                  </a:cubicBezTo>
                  <a:cubicBezTo>
                    <a:pt x="2878348" y="631742"/>
                    <a:pt x="2780877" y="570923"/>
                    <a:pt x="2497774" y="584775"/>
                  </a:cubicBezTo>
                  <a:cubicBezTo>
                    <a:pt x="2214671" y="598627"/>
                    <a:pt x="2160820" y="547597"/>
                    <a:pt x="1887331" y="584775"/>
                  </a:cubicBezTo>
                  <a:cubicBezTo>
                    <a:pt x="1613842" y="621953"/>
                    <a:pt x="1583922" y="541763"/>
                    <a:pt x="1428099" y="584775"/>
                  </a:cubicBezTo>
                  <a:cubicBezTo>
                    <a:pt x="1272276" y="627787"/>
                    <a:pt x="1105681" y="565156"/>
                    <a:pt x="968867" y="584775"/>
                  </a:cubicBezTo>
                  <a:cubicBezTo>
                    <a:pt x="832053" y="604394"/>
                    <a:pt x="302145" y="579500"/>
                    <a:pt x="0" y="584775"/>
                  </a:cubicBezTo>
                  <a:cubicBezTo>
                    <a:pt x="-35497" y="334098"/>
                    <a:pt x="35635" y="118191"/>
                    <a:pt x="0" y="0"/>
                  </a:cubicBezTo>
                  <a:close/>
                </a:path>
              </a:pathLst>
            </a:custGeom>
            <a:solidFill>
              <a:srgbClr val="FFFF66"/>
            </a:solidFill>
            <a:ln w="28575">
              <a:solidFill>
                <a:srgbClr val="FFC000"/>
              </a:solidFill>
              <a:extLst>
                <a:ext uri="{C807C97D-BFC1-408E-A445-0C87EB9F89A2}">
                  <ask:lineSketchStyleProps xmln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thích</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mùa</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hè</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nào</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hơn</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a:t>
              </a:r>
            </a:p>
          </p:txBody>
        </p:sp>
        <p:pic>
          <p:nvPicPr>
            <p:cNvPr id="46" name="Picture 4" descr="Stars Glitter Sticker by DP Animation Maker for iOS &amp;amp;amp; Android | GIPHY | Star  gif, Cartoon background, Animation maker">
              <a:extLst>
                <a:ext uri="{FF2B5EF4-FFF2-40B4-BE49-F238E27FC236}">
                  <a16:creationId xmlns="" xmlns:a16="http://schemas.microsoft.com/office/drawing/2014/main" id="{7CC555D9-DB1D-420E-B561-70F17F0365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5999" y="3631069"/>
              <a:ext cx="1041485" cy="640080"/>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Sunshine Rainbow Cute Su - Free image on Pixabay">
            <a:extLst>
              <a:ext uri="{FF2B5EF4-FFF2-40B4-BE49-F238E27FC236}">
                <a16:creationId xmlns="" xmlns:a16="http://schemas.microsoft.com/office/drawing/2014/main" id="{512BF9EC-2B25-45C7-B8CE-FA6F4B3937D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8779" b="17361"/>
          <a:stretch/>
        </p:blipFill>
        <p:spPr bwMode="auto">
          <a:xfrm rot="955970">
            <a:off x="9108496" y="-215602"/>
            <a:ext cx="3017520" cy="192701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359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750"/>
                                        <p:tgtEl>
                                          <p:spTgt spid="17"/>
                                        </p:tgtEl>
                                      </p:cBhvr>
                                    </p:animEffect>
                                  </p:childTnLst>
                                </p:cTn>
                              </p:par>
                            </p:childTnLst>
                          </p:cTn>
                        </p:par>
                        <p:par>
                          <p:cTn id="14" fill="hold">
                            <p:stCondLst>
                              <p:cond delay="750"/>
                            </p:stCondLst>
                            <p:childTnLst>
                              <p:par>
                                <p:cTn id="15" presetID="22" presetClass="entr" presetSubtype="1"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8001" y="247157"/>
            <a:ext cx="4555063" cy="769441"/>
          </a:xfrm>
          <a:prstGeom prst="rect">
            <a:avLst/>
          </a:prstGeom>
          <a:noFill/>
        </p:spPr>
        <p:txBody>
          <a:bodyPr wrap="square" rtlCol="0">
            <a:spAutoFit/>
          </a:bodyPr>
          <a:lstStyle/>
          <a:p>
            <a:r>
              <a:rPr lang="en-US" sz="4400" b="1" dirty="0" err="1" smtClean="0">
                <a:solidFill>
                  <a:srgbClr val="FFFF66"/>
                </a:solidFill>
                <a:latin typeface="UVN Van Chuong Nang" panose="00000400000000000000" pitchFamily="2" charset="0"/>
              </a:rPr>
              <a:t>Yêu</a:t>
            </a:r>
            <a:r>
              <a:rPr lang="en-US" sz="4400" b="1" dirty="0" smtClean="0">
                <a:solidFill>
                  <a:srgbClr val="FFFF66"/>
                </a:solidFill>
                <a:latin typeface="UVN Van Chuong Nang" panose="00000400000000000000" pitchFamily="2" charset="0"/>
              </a:rPr>
              <a:t> </a:t>
            </a:r>
            <a:r>
              <a:rPr lang="en-US" sz="4400" b="1" dirty="0" err="1" smtClean="0">
                <a:solidFill>
                  <a:srgbClr val="FFFF66"/>
                </a:solidFill>
                <a:latin typeface="UVN Van Chuong Nang" panose="00000400000000000000" pitchFamily="2" charset="0"/>
              </a:rPr>
              <a:t>cầu</a:t>
            </a:r>
            <a:r>
              <a:rPr lang="en-US" sz="4400" b="1" dirty="0" smtClean="0">
                <a:solidFill>
                  <a:srgbClr val="FFFF66"/>
                </a:solidFill>
                <a:latin typeface="UVN Van Chuong Nang" panose="00000400000000000000" pitchFamily="2" charset="0"/>
              </a:rPr>
              <a:t> </a:t>
            </a:r>
            <a:r>
              <a:rPr lang="en-US" sz="4400" b="1" dirty="0" err="1" smtClean="0">
                <a:solidFill>
                  <a:srgbClr val="FFFF66"/>
                </a:solidFill>
                <a:latin typeface="UVN Van Chuong Nang" panose="00000400000000000000" pitchFamily="2" charset="0"/>
              </a:rPr>
              <a:t>cần</a:t>
            </a:r>
            <a:r>
              <a:rPr lang="en-US" sz="4400" b="1" dirty="0" smtClean="0">
                <a:solidFill>
                  <a:srgbClr val="FFFF66"/>
                </a:solidFill>
                <a:latin typeface="UVN Van Chuong Nang" panose="00000400000000000000" pitchFamily="2" charset="0"/>
              </a:rPr>
              <a:t> </a:t>
            </a:r>
            <a:r>
              <a:rPr lang="en-US" sz="4400" b="1" dirty="0" err="1" smtClean="0">
                <a:solidFill>
                  <a:srgbClr val="FFFF66"/>
                </a:solidFill>
                <a:latin typeface="UVN Van Chuong Nang" panose="00000400000000000000" pitchFamily="2" charset="0"/>
              </a:rPr>
              <a:t>đạt</a:t>
            </a:r>
            <a:endParaRPr lang="vi-VN" sz="4400" b="1" dirty="0">
              <a:solidFill>
                <a:srgbClr val="FFFF66"/>
              </a:solidFill>
            </a:endParaRPr>
          </a:p>
        </p:txBody>
      </p:sp>
      <p:sp>
        <p:nvSpPr>
          <p:cNvPr id="5" name="Rectangle 4"/>
          <p:cNvSpPr/>
          <p:nvPr/>
        </p:nvSpPr>
        <p:spPr>
          <a:xfrm>
            <a:off x="420624" y="1695212"/>
            <a:ext cx="11350752" cy="1111996"/>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solidFill>
                <a:schemeClr val="tx1">
                  <a:lumMod val="85000"/>
                  <a:lumOff val="15000"/>
                </a:schemeClr>
              </a:solidFill>
            </a:endParaRPr>
          </a:p>
          <a:p>
            <a:r>
              <a:rPr lang="en-US" sz="3200" dirty="0" smtClean="0">
                <a:solidFill>
                  <a:schemeClr val="tx1">
                    <a:lumMod val="85000"/>
                    <a:lumOff val="15000"/>
                  </a:schemeClr>
                </a:solidFill>
              </a:rPr>
              <a:t>1.</a:t>
            </a:r>
            <a:r>
              <a:rPr lang="nl-NL"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nl-NL" sz="3200" dirty="0" smtClean="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Đọc </a:t>
            </a:r>
            <a:r>
              <a:rPr lang="nl-NL" sz="32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đúng từ ngữ, câu, đoạn và toàn bộ câu chuyện “Ngày gặp lại”.</a:t>
            </a:r>
            <a:endParaRPr lang="vi-VN" sz="32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3200" dirty="0" smtClean="0">
                <a:solidFill>
                  <a:schemeClr val="tx1">
                    <a:lumMod val="85000"/>
                    <a:lumOff val="15000"/>
                  </a:schemeClr>
                </a:solidFill>
              </a:rPr>
              <a:t> </a:t>
            </a:r>
            <a:endParaRPr lang="vi-VN" sz="3200" dirty="0">
              <a:solidFill>
                <a:schemeClr val="tx1">
                  <a:lumMod val="85000"/>
                  <a:lumOff val="15000"/>
                </a:schemeClr>
              </a:solidFill>
            </a:endParaRPr>
          </a:p>
        </p:txBody>
      </p:sp>
      <p:sp>
        <p:nvSpPr>
          <p:cNvPr id="8" name="Rectangle 7"/>
          <p:cNvSpPr/>
          <p:nvPr/>
        </p:nvSpPr>
        <p:spPr>
          <a:xfrm>
            <a:off x="420624" y="3027188"/>
            <a:ext cx="11350752" cy="1111996"/>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tx1">
                    <a:lumMod val="85000"/>
                    <a:lumOff val="15000"/>
                  </a:schemeClr>
                </a:solidFill>
              </a:rPr>
              <a:t>2.</a:t>
            </a:r>
            <a:r>
              <a:rPr lang="nl-NL"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nl-NL" sz="3200" dirty="0" smtClean="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Biết trả lời câu hỏi và hiểu </a:t>
            </a:r>
            <a:r>
              <a:rPr lang="nl-NL" sz="32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nội dung </a:t>
            </a:r>
            <a:r>
              <a:rPr lang="nl-NL" sz="3200" dirty="0" smtClean="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bài đọc.</a:t>
            </a:r>
            <a:endParaRPr lang="vi-VN" sz="3200" dirty="0">
              <a:solidFill>
                <a:schemeClr val="tx1">
                  <a:lumMod val="85000"/>
                  <a:lumOff val="15000"/>
                </a:schemeClr>
              </a:solidFill>
            </a:endParaRPr>
          </a:p>
        </p:txBody>
      </p:sp>
      <p:sp>
        <p:nvSpPr>
          <p:cNvPr id="10" name="Rectangle 9"/>
          <p:cNvSpPr/>
          <p:nvPr/>
        </p:nvSpPr>
        <p:spPr>
          <a:xfrm>
            <a:off x="420624" y="4359164"/>
            <a:ext cx="11350752" cy="1111996"/>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dirty="0" smtClean="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3. Biết kể về </a:t>
            </a:r>
            <a:r>
              <a:rPr lang="nl-NL" sz="32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điều </a:t>
            </a:r>
            <a:r>
              <a:rPr lang="nl-NL" sz="3200" dirty="0" smtClean="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nhớ </a:t>
            </a:r>
            <a:r>
              <a:rPr lang="nl-NL" sz="32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nhất trong mùa hè của </a:t>
            </a:r>
            <a:r>
              <a:rPr lang="nl-NL" sz="3200" dirty="0" smtClean="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mình.</a:t>
            </a:r>
            <a:endParaRPr lang="vi-VN" sz="3200" dirty="0">
              <a:solidFill>
                <a:schemeClr val="tx1">
                  <a:lumMod val="85000"/>
                  <a:lumOff val="15000"/>
                </a:schemeClr>
              </a:solidFill>
            </a:endParaRPr>
          </a:p>
        </p:txBody>
      </p:sp>
    </p:spTree>
    <p:extLst>
      <p:ext uri="{BB962C8B-B14F-4D97-AF65-F5344CB8AC3E}">
        <p14:creationId xmlns:p14="http://schemas.microsoft.com/office/powerpoint/2010/main" val="1233616676"/>
      </p:ext>
    </p:extLst>
  </p:cSld>
  <p:clrMapOvr>
    <a:masterClrMapping/>
  </p:clrMapOvr>
  <p:transition spd="slow">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460" y="0"/>
            <a:ext cx="487363" cy="487363"/>
          </a:xfrm>
          <a:prstGeom prst="rect">
            <a:avLst/>
          </a:prstGeom>
        </p:spPr>
      </p:pic>
      <p:pic>
        <p:nvPicPr>
          <p:cNvPr id="2" name="Picture 1">
            <a:extLst>
              <a:ext uri="{FF2B5EF4-FFF2-40B4-BE49-F238E27FC236}">
                <a16:creationId xmlns:a16="http://schemas.microsoft.com/office/drawing/2014/main" xmlns="" id="{9D58739A-66D5-4E18-96B4-E03ADD03FE55}"/>
              </a:ext>
            </a:extLst>
          </p:cNvPr>
          <p:cNvPicPr>
            <a:picLocks noChangeAspect="1"/>
          </p:cNvPicPr>
          <p:nvPr/>
        </p:nvPicPr>
        <p:blipFill>
          <a:blip r:embed="rId6"/>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xmlns="" id="{0CDD90BA-6471-4AEC-B23F-83DBECA0D85F}"/>
              </a:ext>
            </a:extLst>
          </p:cNvPr>
          <p:cNvSpPr txBox="1"/>
          <p:nvPr/>
        </p:nvSpPr>
        <p:spPr>
          <a:xfrm>
            <a:off x="1024873" y="1438527"/>
            <a:ext cx="904267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Tiếng</a:t>
            </a:r>
            <a:r>
              <a:rPr kumimoji="0" lang="en-US" sz="54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Việt</a:t>
            </a:r>
            <a:endParaRPr kumimoji="0" lang="en-US" sz="54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noProof="0" dirty="0" err="1" smtClean="0">
                <a:solidFill>
                  <a:srgbClr val="FFFF00"/>
                </a:solidFill>
                <a:latin typeface="Times New Roman" panose="02020603050405020304" pitchFamily="18" charset="0"/>
                <a:cs typeface="Times New Roman" panose="02020603050405020304" pitchFamily="18" charset="0"/>
              </a:rPr>
              <a:t>Đọc</a:t>
            </a:r>
            <a:r>
              <a:rPr kumimoji="0" lang="en-US" sz="5400" b="0"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Ngày</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gặp</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smtClean="0">
                <a:ln>
                  <a:noFill/>
                </a:ln>
                <a:solidFill>
                  <a:srgbClr val="FFFF00"/>
                </a:solidFill>
                <a:effectLst/>
                <a:uLnTx/>
                <a:uFillTx/>
                <a:latin typeface="Times New Roman" panose="02020603050405020304" pitchFamily="18" charset="0"/>
                <a:cs typeface="Times New Roman" panose="02020603050405020304" pitchFamily="18" charset="0"/>
              </a:rPr>
              <a:t>lại</a:t>
            </a:r>
            <a:endParaRPr kumimoji="0" lang="en-US" sz="5400" b="0"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err="1" smtClean="0">
                <a:solidFill>
                  <a:srgbClr val="FFFF00"/>
                </a:solidFill>
                <a:latin typeface="Times New Roman" panose="02020603050405020304" pitchFamily="18" charset="0"/>
                <a:cs typeface="Times New Roman" panose="02020603050405020304" pitchFamily="18" charset="0"/>
              </a:rPr>
              <a:t>Nói</a:t>
            </a:r>
            <a:r>
              <a:rPr lang="en-US" sz="5400" dirty="0" smtClean="0">
                <a:solidFill>
                  <a:srgbClr val="FFFF00"/>
                </a:solidFill>
                <a:latin typeface="Times New Roman" panose="02020603050405020304" pitchFamily="18" charset="0"/>
                <a:cs typeface="Times New Roman" panose="02020603050405020304" pitchFamily="18" charset="0"/>
              </a:rPr>
              <a:t> </a:t>
            </a:r>
            <a:r>
              <a:rPr lang="en-US" sz="5400" dirty="0" err="1" smtClean="0">
                <a:solidFill>
                  <a:srgbClr val="FFFF00"/>
                </a:solidFill>
                <a:latin typeface="Times New Roman" panose="02020603050405020304" pitchFamily="18" charset="0"/>
                <a:cs typeface="Times New Roman" panose="02020603050405020304" pitchFamily="18" charset="0"/>
              </a:rPr>
              <a:t>và</a:t>
            </a:r>
            <a:r>
              <a:rPr lang="en-US" sz="5400" dirty="0" smtClean="0">
                <a:solidFill>
                  <a:srgbClr val="FFFF00"/>
                </a:solidFill>
                <a:latin typeface="Times New Roman" panose="02020603050405020304" pitchFamily="18" charset="0"/>
                <a:cs typeface="Times New Roman" panose="02020603050405020304" pitchFamily="18" charset="0"/>
              </a:rPr>
              <a:t> </a:t>
            </a:r>
            <a:r>
              <a:rPr lang="en-US" sz="5400" dirty="0" err="1" smtClean="0">
                <a:solidFill>
                  <a:srgbClr val="FFFF00"/>
                </a:solidFill>
                <a:latin typeface="Times New Roman" panose="02020603050405020304" pitchFamily="18" charset="0"/>
                <a:cs typeface="Times New Roman" panose="02020603050405020304" pitchFamily="18" charset="0"/>
              </a:rPr>
              <a:t>nghe</a:t>
            </a:r>
            <a:r>
              <a:rPr lang="en-US" sz="5400" dirty="0" smtClean="0">
                <a:solidFill>
                  <a:srgbClr val="FFFF00"/>
                </a:solidFill>
                <a:latin typeface="Times New Roman" panose="02020603050405020304" pitchFamily="18" charset="0"/>
                <a:cs typeface="Times New Roman" panose="02020603050405020304" pitchFamily="18" charset="0"/>
              </a:rPr>
              <a:t>: </a:t>
            </a:r>
            <a:r>
              <a:rPr lang="en-US" sz="5400" dirty="0" err="1" smtClean="0">
                <a:solidFill>
                  <a:srgbClr val="FFFF00"/>
                </a:solidFill>
                <a:latin typeface="Times New Roman" panose="02020603050405020304" pitchFamily="18" charset="0"/>
                <a:cs typeface="Times New Roman" panose="02020603050405020304" pitchFamily="18" charset="0"/>
              </a:rPr>
              <a:t>Mùa</a:t>
            </a:r>
            <a:r>
              <a:rPr lang="en-US" sz="5400" dirty="0" smtClean="0">
                <a:solidFill>
                  <a:srgbClr val="FFFF00"/>
                </a:solidFill>
                <a:latin typeface="Times New Roman" panose="02020603050405020304" pitchFamily="18" charset="0"/>
                <a:cs typeface="Times New Roman" panose="02020603050405020304" pitchFamily="18" charset="0"/>
              </a:rPr>
              <a:t> </a:t>
            </a:r>
            <a:r>
              <a:rPr lang="en-US" sz="5400" dirty="0" err="1" smtClean="0">
                <a:solidFill>
                  <a:srgbClr val="FFFF00"/>
                </a:solidFill>
                <a:latin typeface="Times New Roman" panose="02020603050405020304" pitchFamily="18" charset="0"/>
                <a:cs typeface="Times New Roman" panose="02020603050405020304" pitchFamily="18" charset="0"/>
              </a:rPr>
              <a:t>hè</a:t>
            </a:r>
            <a:r>
              <a:rPr lang="en-US" sz="5400" dirty="0" smtClean="0">
                <a:solidFill>
                  <a:srgbClr val="FFFF00"/>
                </a:solidFill>
                <a:latin typeface="Times New Roman" panose="02020603050405020304" pitchFamily="18" charset="0"/>
                <a:cs typeface="Times New Roman" panose="02020603050405020304" pitchFamily="18" charset="0"/>
              </a:rPr>
              <a:t> </a:t>
            </a:r>
            <a:r>
              <a:rPr lang="en-US" sz="5400" dirty="0" err="1" smtClean="0">
                <a:solidFill>
                  <a:srgbClr val="FFFF00"/>
                </a:solidFill>
                <a:latin typeface="Times New Roman" panose="02020603050405020304" pitchFamily="18" charset="0"/>
                <a:cs typeface="Times New Roman" panose="02020603050405020304" pitchFamily="18" charset="0"/>
              </a:rPr>
              <a:t>của</a:t>
            </a:r>
            <a:r>
              <a:rPr lang="en-US" sz="5400" dirty="0" smtClean="0">
                <a:solidFill>
                  <a:srgbClr val="FFFF00"/>
                </a:solidFill>
                <a:latin typeface="Times New Roman" panose="02020603050405020304" pitchFamily="18" charset="0"/>
                <a:cs typeface="Times New Roman" panose="02020603050405020304" pitchFamily="18" charset="0"/>
              </a:rPr>
              <a:t> </a:t>
            </a:r>
            <a:r>
              <a:rPr lang="en-US" sz="5400" dirty="0" err="1" smtClean="0">
                <a:solidFill>
                  <a:srgbClr val="FFFF00"/>
                </a:solidFill>
                <a:latin typeface="Times New Roman" panose="02020603050405020304" pitchFamily="18" charset="0"/>
                <a:cs typeface="Times New Roman" panose="02020603050405020304" pitchFamily="18" charset="0"/>
              </a:rPr>
              <a:t>em</a:t>
            </a:r>
            <a:endPar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090863" cy="1090863"/>
          </a:xfrm>
          <a:prstGeom prst="rect">
            <a:avLst/>
          </a:prstGeom>
        </p:spPr>
      </p:pic>
      <p:sp>
        <p:nvSpPr>
          <p:cNvPr id="3" name="TextBox 2"/>
          <p:cNvSpPr txBox="1"/>
          <p:nvPr/>
        </p:nvSpPr>
        <p:spPr>
          <a:xfrm>
            <a:off x="3958001" y="247157"/>
            <a:ext cx="4555063" cy="769441"/>
          </a:xfrm>
          <a:prstGeom prst="rect">
            <a:avLst/>
          </a:prstGeom>
          <a:noFill/>
        </p:spPr>
        <p:txBody>
          <a:bodyPr wrap="square" rtlCol="0">
            <a:spAutoFit/>
          </a:bodyPr>
          <a:lstStyle/>
          <a:p>
            <a:r>
              <a:rPr lang="en-US" sz="4400" b="1" dirty="0" err="1" smtClean="0">
                <a:solidFill>
                  <a:srgbClr val="FFFF66"/>
                </a:solidFill>
                <a:latin typeface="UVN Van Chuong Nang" panose="00000400000000000000" pitchFamily="2" charset="0"/>
              </a:rPr>
              <a:t>Yêu</a:t>
            </a:r>
            <a:r>
              <a:rPr lang="en-US" sz="4400" b="1" dirty="0" smtClean="0">
                <a:solidFill>
                  <a:srgbClr val="FFFF66"/>
                </a:solidFill>
                <a:latin typeface="UVN Van Chuong Nang" panose="00000400000000000000" pitchFamily="2" charset="0"/>
              </a:rPr>
              <a:t> </a:t>
            </a:r>
            <a:r>
              <a:rPr lang="en-US" sz="4400" b="1" dirty="0" err="1" smtClean="0">
                <a:solidFill>
                  <a:srgbClr val="FFFF66"/>
                </a:solidFill>
                <a:latin typeface="UVN Van Chuong Nang" panose="00000400000000000000" pitchFamily="2" charset="0"/>
              </a:rPr>
              <a:t>cầu</a:t>
            </a:r>
            <a:r>
              <a:rPr lang="en-US" sz="4400" b="1" dirty="0" smtClean="0">
                <a:solidFill>
                  <a:srgbClr val="FFFF66"/>
                </a:solidFill>
                <a:latin typeface="UVN Van Chuong Nang" panose="00000400000000000000" pitchFamily="2" charset="0"/>
              </a:rPr>
              <a:t> </a:t>
            </a:r>
            <a:r>
              <a:rPr lang="en-US" sz="4400" b="1" dirty="0" err="1" smtClean="0">
                <a:solidFill>
                  <a:srgbClr val="FFFF66"/>
                </a:solidFill>
                <a:latin typeface="UVN Van Chuong Nang" panose="00000400000000000000" pitchFamily="2" charset="0"/>
              </a:rPr>
              <a:t>cần</a:t>
            </a:r>
            <a:r>
              <a:rPr lang="en-US" sz="4400" b="1" dirty="0" smtClean="0">
                <a:solidFill>
                  <a:srgbClr val="FFFF66"/>
                </a:solidFill>
                <a:latin typeface="UVN Van Chuong Nang" panose="00000400000000000000" pitchFamily="2" charset="0"/>
              </a:rPr>
              <a:t> </a:t>
            </a:r>
            <a:r>
              <a:rPr lang="en-US" sz="4400" b="1" dirty="0" err="1" smtClean="0">
                <a:solidFill>
                  <a:srgbClr val="FFFF66"/>
                </a:solidFill>
                <a:latin typeface="UVN Van Chuong Nang" panose="00000400000000000000" pitchFamily="2" charset="0"/>
              </a:rPr>
              <a:t>đạt</a:t>
            </a:r>
            <a:endParaRPr lang="vi-VN" sz="4400" b="1" dirty="0">
              <a:solidFill>
                <a:srgbClr val="FFFF66"/>
              </a:solidFill>
            </a:endParaRPr>
          </a:p>
        </p:txBody>
      </p:sp>
      <p:sp>
        <p:nvSpPr>
          <p:cNvPr id="5" name="Rectangle 4"/>
          <p:cNvSpPr/>
          <p:nvPr/>
        </p:nvSpPr>
        <p:spPr>
          <a:xfrm>
            <a:off x="420624" y="1695212"/>
            <a:ext cx="11350752" cy="1111996"/>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solidFill>
                <a:schemeClr val="tx1">
                  <a:lumMod val="85000"/>
                  <a:lumOff val="15000"/>
                </a:schemeClr>
              </a:solidFill>
            </a:endParaRPr>
          </a:p>
          <a:p>
            <a:r>
              <a:rPr lang="en-US" sz="3200" dirty="0" smtClean="0">
                <a:solidFill>
                  <a:schemeClr val="tx1">
                    <a:lumMod val="85000"/>
                    <a:lumOff val="15000"/>
                  </a:schemeClr>
                </a:solidFill>
              </a:rPr>
              <a:t>1.</a:t>
            </a:r>
            <a:r>
              <a:rPr lang="nl-NL"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nl-NL" sz="3200" dirty="0" smtClean="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Đọc </a:t>
            </a:r>
            <a:r>
              <a:rPr lang="nl-NL" sz="32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đúng từ ngữ, câu, đoạn và toàn bộ câu chuyện “Ngày gặp lại”.</a:t>
            </a:r>
            <a:endParaRPr lang="vi-VN" sz="32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3200" dirty="0" smtClean="0">
                <a:solidFill>
                  <a:schemeClr val="tx1">
                    <a:lumMod val="85000"/>
                    <a:lumOff val="15000"/>
                  </a:schemeClr>
                </a:solidFill>
              </a:rPr>
              <a:t> </a:t>
            </a:r>
            <a:endParaRPr lang="vi-VN" sz="3200" dirty="0">
              <a:solidFill>
                <a:schemeClr val="tx1">
                  <a:lumMod val="85000"/>
                  <a:lumOff val="15000"/>
                </a:schemeClr>
              </a:solidFill>
            </a:endParaRPr>
          </a:p>
        </p:txBody>
      </p:sp>
      <p:sp>
        <p:nvSpPr>
          <p:cNvPr id="8" name="Rectangle 7"/>
          <p:cNvSpPr/>
          <p:nvPr/>
        </p:nvSpPr>
        <p:spPr>
          <a:xfrm>
            <a:off x="420624" y="3027188"/>
            <a:ext cx="11350752" cy="1111996"/>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tx1">
                    <a:lumMod val="85000"/>
                    <a:lumOff val="15000"/>
                  </a:schemeClr>
                </a:solidFill>
              </a:rPr>
              <a:t>2.</a:t>
            </a:r>
            <a:r>
              <a:rPr lang="nl-NL"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nl-NL" sz="3200" dirty="0" smtClean="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Biết trả lời câu hỏi và hiểu </a:t>
            </a:r>
            <a:r>
              <a:rPr lang="nl-NL" sz="32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nội dung </a:t>
            </a:r>
            <a:r>
              <a:rPr lang="nl-NL" sz="3200" dirty="0" smtClean="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bài đọc.</a:t>
            </a:r>
            <a:endParaRPr lang="vi-VN" sz="3200" dirty="0">
              <a:solidFill>
                <a:schemeClr val="tx1">
                  <a:lumMod val="85000"/>
                  <a:lumOff val="15000"/>
                </a:schemeClr>
              </a:solidFill>
            </a:endParaRPr>
          </a:p>
        </p:txBody>
      </p:sp>
      <p:sp>
        <p:nvSpPr>
          <p:cNvPr id="10" name="Rectangle 9"/>
          <p:cNvSpPr/>
          <p:nvPr/>
        </p:nvSpPr>
        <p:spPr>
          <a:xfrm>
            <a:off x="420624" y="4359164"/>
            <a:ext cx="11350752" cy="1111996"/>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dirty="0" smtClean="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3. Biết kể về </a:t>
            </a:r>
            <a:r>
              <a:rPr lang="nl-NL" sz="32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điều </a:t>
            </a:r>
            <a:r>
              <a:rPr lang="nl-NL" sz="3200" dirty="0" smtClean="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nhớ </a:t>
            </a:r>
            <a:r>
              <a:rPr lang="nl-NL" sz="32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nhất trong mùa hè của </a:t>
            </a:r>
            <a:r>
              <a:rPr lang="nl-NL" sz="3200" dirty="0" smtClean="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mình.</a:t>
            </a:r>
            <a:endParaRPr lang="vi-VN" sz="3200" dirty="0">
              <a:solidFill>
                <a:schemeClr val="tx1">
                  <a:lumMod val="85000"/>
                  <a:lumOff val="15000"/>
                </a:schemeClr>
              </a:solidFill>
            </a:endParaRPr>
          </a:p>
        </p:txBody>
      </p:sp>
    </p:spTree>
    <p:extLst>
      <p:ext uri="{BB962C8B-B14F-4D97-AF65-F5344CB8AC3E}">
        <p14:creationId xmlns:p14="http://schemas.microsoft.com/office/powerpoint/2010/main" val="3163220105"/>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2380D33D-1AB8-4681-8880-918854BEF238}"/>
              </a:ext>
            </a:extLst>
          </p:cNvPr>
          <p:cNvSpPr txBox="1"/>
          <p:nvPr/>
        </p:nvSpPr>
        <p:spPr>
          <a:xfrm>
            <a:off x="4232024" y="952500"/>
            <a:ext cx="6693152" cy="954107"/>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Tưởng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tượng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xmlns="" id="{57EDAEFD-6E18-4BC2-9A2F-0864DA87FCFA}"/>
              </a:ext>
            </a:extLst>
          </p:cNvPr>
          <p:cNvPicPr>
            <a:picLocks noChangeAspect="1"/>
          </p:cNvPicPr>
          <p:nvPr/>
        </p:nvPicPr>
        <p:blipFill>
          <a:blip r:embed="rId4"/>
          <a:stretch>
            <a:fillRect/>
          </a:stretch>
        </p:blipFill>
        <p:spPr>
          <a:xfrm>
            <a:off x="3251780" y="1971391"/>
            <a:ext cx="8341674" cy="3334034"/>
          </a:xfrm>
          <a:prstGeom prst="rect">
            <a:avLst/>
          </a:prstGeom>
        </p:spPr>
      </p:pic>
      <p:grpSp>
        <p:nvGrpSpPr>
          <p:cNvPr id="31" name="Group 30">
            <a:extLst>
              <a:ext uri="{FF2B5EF4-FFF2-40B4-BE49-F238E27FC236}">
                <a16:creationId xmlns:a16="http://schemas.microsoft.com/office/drawing/2014/main" xmlns="" id="{882994CD-2F2F-4BE9-94B2-1CB3E258C191}"/>
              </a:ext>
            </a:extLst>
          </p:cNvPr>
          <p:cNvGrpSpPr/>
          <p:nvPr/>
        </p:nvGrpSpPr>
        <p:grpSpPr>
          <a:xfrm>
            <a:off x="619126" y="1238250"/>
            <a:ext cx="2632660" cy="2787120"/>
            <a:chOff x="3041493" y="816711"/>
            <a:chExt cx="1744754" cy="1914975"/>
          </a:xfrm>
        </p:grpSpPr>
        <p:sp>
          <p:nvSpPr>
            <p:cNvPr id="33" name="TextBox 32">
              <a:extLst>
                <a:ext uri="{FF2B5EF4-FFF2-40B4-BE49-F238E27FC236}">
                  <a16:creationId xmlns:a16="http://schemas.microsoft.com/office/drawing/2014/main" xmlns="" id="{1C8B8F30-176F-448B-9424-EFF6C33AFC31}"/>
                </a:ext>
              </a:extLst>
            </p:cNvPr>
            <p:cNvSpPr txBox="1"/>
            <p:nvPr/>
          </p:nvSpPr>
          <p:spPr>
            <a:xfrm>
              <a:off x="3294841" y="2156390"/>
              <a:ext cx="1238054" cy="575296"/>
            </a:xfrm>
            <a:prstGeom prst="rect">
              <a:avLst/>
            </a:prstGeom>
            <a:noFill/>
          </p:spPr>
          <p:txBody>
            <a:bodyPr wrap="none" rtlCol="0">
              <a:spAutoFit/>
            </a:bodyPr>
            <a:lstStyle/>
            <a:p>
              <a:pPr algn="ctr"/>
              <a:r>
                <a:rPr lang="en-US" sz="2000" dirty="0">
                  <a:solidFill>
                    <a:srgbClr val="FFFF00"/>
                  </a:solidFill>
                  <a:latin typeface="iCiel Cadena" panose="02000503000000020004" pitchFamily="50" charset="0"/>
                </a:rPr>
                <a:t>THẢO LUẬN</a:t>
              </a:r>
              <a:br>
                <a:rPr lang="en-US" sz="2000" dirty="0">
                  <a:solidFill>
                    <a:srgbClr val="FFFF00"/>
                  </a:solidFill>
                  <a:latin typeface="iCiel Cadena" panose="02000503000000020004" pitchFamily="50" charset="0"/>
                </a:rPr>
              </a:br>
              <a:r>
                <a:rPr lang="en-US" sz="2000" dirty="0">
                  <a:solidFill>
                    <a:srgbClr val="FFFF00"/>
                  </a:solidFill>
                  <a:latin typeface="iCiel Cadena" panose="02000503000000020004" pitchFamily="50" charset="0"/>
                </a:rPr>
                <a:t>NHÓM ĐÔI</a:t>
              </a:r>
            </a:p>
          </p:txBody>
        </p:sp>
        <p:pic>
          <p:nvPicPr>
            <p:cNvPr id="34" name="Picture 33">
              <a:extLst>
                <a:ext uri="{FF2B5EF4-FFF2-40B4-BE49-F238E27FC236}">
                  <a16:creationId xmlns:a16="http://schemas.microsoft.com/office/drawing/2014/main" xmlns=""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sp>
        <p:nvSpPr>
          <p:cNvPr id="6" name="Rectangle: Rounded Corners 5">
            <a:extLst>
              <a:ext uri="{FF2B5EF4-FFF2-40B4-BE49-F238E27FC236}">
                <a16:creationId xmlns:a16="http://schemas.microsoft.com/office/drawing/2014/main" xmlns="" id="{8F8359F7-C1C6-4B24-8CF9-3037D17809C3}"/>
              </a:ext>
            </a:extLst>
          </p:cNvPr>
          <p:cNvSpPr/>
          <p:nvPr/>
        </p:nvSpPr>
        <p:spPr>
          <a:xfrm>
            <a:off x="3251780" y="206187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Gợi ý:</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Kì nghỉ của em diễn ra những gì?</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Có những gì ấn tượng trong kì nghỉ đó?</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Em cảm thấy như thế nào sau kì nghỉ?</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Được gặp lại bạn, em cảm thấy như thế nào?</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lại</a:t>
            </a:r>
            <a:endPar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xmlns="" id="{66F727EC-4DCA-45AC-BE87-EBD178B8762F}"/>
              </a:ext>
            </a:extLst>
          </p:cNvPr>
          <p:cNvSpPr txBox="1"/>
          <p:nvPr/>
        </p:nvSpPr>
        <p:spPr>
          <a:xfrm>
            <a:off x="114300" y="1304925"/>
            <a:ext cx="12077700" cy="5632311"/>
          </a:xfrm>
          <a:prstGeom prst="rect">
            <a:avLst/>
          </a:prstGeom>
          <a:noFill/>
        </p:spPr>
        <p:txBody>
          <a:bodyPr wrap="square" rtlCol="0">
            <a:spAutoFit/>
          </a:bodyPr>
          <a:lstStyle/>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Cho cậu này.</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Chi cười: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nhỉ.</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algn="r"/>
            <a:r>
              <a:rPr lang="vi-VN" sz="2000" b="1" dirty="0">
                <a:latin typeface="Times New Roman" panose="02020603050405020304" pitchFamily="18" charset="0"/>
                <a:ea typeface="Arial-Rounded" panose="020B0500000000000000" pitchFamily="34" charset="0"/>
                <a:cs typeface="Times New Roman" panose="02020603050405020304" pitchFamily="18" charset="0"/>
              </a:rPr>
              <a:t>(Minh Dương)</a:t>
            </a:r>
          </a:p>
          <a:p>
            <a:pPr algn="just"/>
            <a:endParaRPr lang="vi-VN" sz="2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3694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xmlns=""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3EF05974-DB63-44E9-9324-B6681897EC56}"/>
              </a:ext>
            </a:extLst>
          </p:cNvPr>
          <p:cNvGrpSpPr/>
          <p:nvPr/>
        </p:nvGrpSpPr>
        <p:grpSpPr>
          <a:xfrm>
            <a:off x="-844536" y="452617"/>
            <a:ext cx="5404973" cy="550123"/>
            <a:chOff x="-1251180" y="118754"/>
            <a:chExt cx="5404973" cy="550123"/>
          </a:xfrm>
        </p:grpSpPr>
        <p:sp>
          <p:nvSpPr>
            <p:cNvPr id="6" name="Google Shape;1244;p45">
              <a:extLst>
                <a:ext uri="{FF2B5EF4-FFF2-40B4-BE49-F238E27FC236}">
                  <a16:creationId xmlns:a16="http://schemas.microsoft.com/office/drawing/2014/main" xmlns="" id="{D487FA31-BF32-4019-8F00-0A0936AE37A9}"/>
                </a:ext>
              </a:extLst>
            </p:cNvPr>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xmlns="" id="{F176900B-E2FF-4888-BC82-2658B1E6176F}"/>
                </a:ext>
              </a:extLst>
            </p:cNvPr>
            <p:cNvSpPr txBox="1"/>
            <p:nvPr/>
          </p:nvSpPr>
          <p:spPr>
            <a:xfrm>
              <a:off x="-1251180" y="209149"/>
              <a:ext cx="5404973" cy="430887"/>
            </a:xfrm>
            <a:prstGeom prst="rect">
              <a:avLst/>
            </a:prstGeom>
            <a:noFill/>
          </p:spPr>
          <p:txBody>
            <a:bodyPr wrap="square" rtlCol="0">
              <a:spAutoFit/>
            </a:bodyPr>
            <a:lstStyle/>
            <a:p>
              <a:pPr algn="ctr"/>
              <a:r>
                <a:rPr lang="en-US" sz="2200" b="1" dirty="0">
                  <a:solidFill>
                    <a:schemeClr val="bg1"/>
                  </a:solidFill>
                  <a:latin typeface="Coiny" panose="02000903060500060000" pitchFamily="2" charset="0"/>
                </a:rPr>
                <a:t>CÙNG CHIA ĐOẠN</a:t>
              </a:r>
            </a:p>
          </p:txBody>
        </p:sp>
      </p:grpSp>
      <p:sp>
        <p:nvSpPr>
          <p:cNvPr id="10" name="Teardrop 9">
            <a:extLst>
              <a:ext uri="{FF2B5EF4-FFF2-40B4-BE49-F238E27FC236}">
                <a16:creationId xmlns:a16="http://schemas.microsoft.com/office/drawing/2014/main" xmlns=""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2" name="Teardrop 11">
            <a:extLst>
              <a:ext uri="{FF2B5EF4-FFF2-40B4-BE49-F238E27FC236}">
                <a16:creationId xmlns:a16="http://schemas.microsoft.com/office/drawing/2014/main" xmlns=""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xmlns=""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4037064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52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fltVal val="0.5"/>
                                          </p:val>
                                        </p:tav>
                                        <p:tav tm="100000">
                                          <p:val>
                                            <p:strVal val="#ppt_x"/>
                                          </p:val>
                                        </p:tav>
                                      </p:tavLst>
                                    </p:anim>
                                    <p:anim calcmode="lin" valueType="num">
                                      <p:cBhvr>
                                        <p:cTn id="16" dur="500" fill="hold"/>
                                        <p:tgtEl>
                                          <p:spTgt spid="10"/>
                                        </p:tgtEl>
                                        <p:attrNameLst>
                                          <p:attrName>ppt_y</p:attrName>
                                        </p:attrNameLst>
                                      </p:cBhvr>
                                      <p:tavLst>
                                        <p:tav tm="0">
                                          <p:val>
                                            <p:fltVal val="0.5"/>
                                          </p:val>
                                        </p:tav>
                                        <p:tav tm="100000">
                                          <p:val>
                                            <p:strVal val="#ppt_y"/>
                                          </p:val>
                                        </p:tav>
                                      </p:tavLst>
                                    </p:anim>
                                  </p:childTnLst>
                                </p:cTn>
                              </p:par>
                            </p:childTnLst>
                          </p:cTn>
                        </p:par>
                        <p:par>
                          <p:cTn id="17" fill="hold">
                            <p:stCondLst>
                              <p:cond delay="1000"/>
                            </p:stCondLst>
                            <p:childTnLst>
                              <p:par>
                                <p:cTn id="18" presetID="53" presetClass="entr" presetSubtype="52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fltVal val="0.5"/>
                                          </p:val>
                                        </p:tav>
                                        <p:tav tm="100000">
                                          <p:val>
                                            <p:strVal val="#ppt_x"/>
                                          </p:val>
                                        </p:tav>
                                      </p:tavLst>
                                    </p:anim>
                                    <p:anim calcmode="lin" valueType="num">
                                      <p:cBhvr>
                                        <p:cTn id="24" dur="500" fill="hold"/>
                                        <p:tgtEl>
                                          <p:spTgt spid="12"/>
                                        </p:tgtEl>
                                        <p:attrNameLst>
                                          <p:attrName>ppt_y</p:attrName>
                                        </p:attrNameLst>
                                      </p:cBhvr>
                                      <p:tavLst>
                                        <p:tav tm="0">
                                          <p:val>
                                            <p:fltVal val="0.5"/>
                                          </p:val>
                                        </p:tav>
                                        <p:tav tm="100000">
                                          <p:val>
                                            <p:strVal val="#ppt_y"/>
                                          </p:val>
                                        </p:tav>
                                      </p:tavLst>
                                    </p:anim>
                                  </p:childTnLst>
                                </p:cTn>
                              </p:par>
                            </p:childTnLst>
                          </p:cTn>
                        </p:par>
                        <p:par>
                          <p:cTn id="25" fill="hold">
                            <p:stCondLst>
                              <p:cond delay="1500"/>
                            </p:stCondLst>
                            <p:childTnLst>
                              <p:par>
                                <p:cTn id="26" presetID="53" presetClass="entr" presetSubtype="52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anim calcmode="lin" valueType="num">
                                      <p:cBhvr>
                                        <p:cTn id="31" dur="500" fill="hold"/>
                                        <p:tgtEl>
                                          <p:spTgt spid="14"/>
                                        </p:tgtEl>
                                        <p:attrNameLst>
                                          <p:attrName>ppt_x</p:attrName>
                                        </p:attrNameLst>
                                      </p:cBhvr>
                                      <p:tavLst>
                                        <p:tav tm="0">
                                          <p:val>
                                            <p:fltVal val="0.5"/>
                                          </p:val>
                                        </p:tav>
                                        <p:tav tm="100000">
                                          <p:val>
                                            <p:strVal val="#ppt_x"/>
                                          </p:val>
                                        </p:tav>
                                      </p:tavLst>
                                    </p:anim>
                                    <p:anim calcmode="lin" valueType="num">
                                      <p:cBhvr>
                                        <p:cTn id="32"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1" y="0"/>
            <a:ext cx="12192000" cy="6858000"/>
          </a:xfrm>
          <a:prstGeom prst="rect">
            <a:avLst/>
          </a:prstGeom>
        </p:spPr>
      </p:pic>
      <p:sp>
        <p:nvSpPr>
          <p:cNvPr id="20" name="Text Box 2">
            <a:extLst>
              <a:ext uri="{FF2B5EF4-FFF2-40B4-BE49-F238E27FC236}">
                <a16:creationId xmlns:a16="http://schemas.microsoft.com/office/drawing/2014/main" xmlns=""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quê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từ</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hai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bao nhiêu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được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theo ông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trồng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rau, câu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endPar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xmlns=""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xmlns=""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1" name="Straight Connector 30">
            <a:extLst>
              <a:ext uri="{FF2B5EF4-FFF2-40B4-BE49-F238E27FC236}">
                <a16:creationId xmlns:a16="http://schemas.microsoft.com/office/drawing/2014/main" xmlns="" id="{C656946E-C195-4ED7-BBB3-1C16363908D4}"/>
              </a:ext>
            </a:extLst>
          </p:cNvPr>
          <p:cNvCxnSpPr/>
          <p:nvPr/>
        </p:nvCxnSpPr>
        <p:spPr>
          <a:xfrm flipH="1">
            <a:off x="6939218" y="321914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xmlns="" id="{1B3B2E8E-696C-4C13-A48E-3A94799B81CE}"/>
              </a:ext>
            </a:extLst>
          </p:cNvPr>
          <p:cNvGrpSpPr/>
          <p:nvPr/>
        </p:nvGrpSpPr>
        <p:grpSpPr>
          <a:xfrm>
            <a:off x="7008074" y="4398397"/>
            <a:ext cx="181402" cy="539684"/>
            <a:chOff x="7046758" y="4314441"/>
            <a:chExt cx="181402" cy="539684"/>
          </a:xfrm>
        </p:grpSpPr>
        <p:cxnSp>
          <p:nvCxnSpPr>
            <p:cNvPr id="32" name="Straight Connector 31">
              <a:extLst>
                <a:ext uri="{FF2B5EF4-FFF2-40B4-BE49-F238E27FC236}">
                  <a16:creationId xmlns:a16="http://schemas.microsoft.com/office/drawing/2014/main" xmlns=""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xmlns="" id="{C656946E-C195-4ED7-BBB3-1C16363908D4}"/>
              </a:ext>
            </a:extLst>
          </p:cNvPr>
          <p:cNvCxnSpPr/>
          <p:nvPr/>
        </p:nvCxnSpPr>
        <p:spPr>
          <a:xfrm flipH="1">
            <a:off x="8564283" y="3219145"/>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C656946E-C195-4ED7-BBB3-1C16363908D4}"/>
              </a:ext>
            </a:extLst>
          </p:cNvPr>
          <p:cNvCxnSpPr/>
          <p:nvPr/>
        </p:nvCxnSpPr>
        <p:spPr>
          <a:xfrm flipH="1">
            <a:off x="3706454" y="35833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C656946E-C195-4ED7-BBB3-1C16363908D4}"/>
              </a:ext>
            </a:extLst>
          </p:cNvPr>
          <p:cNvCxnSpPr/>
          <p:nvPr/>
        </p:nvCxnSpPr>
        <p:spPr>
          <a:xfrm flipH="1">
            <a:off x="8277652" y="35833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8668317" y="3492137"/>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C656946E-C195-4ED7-BBB3-1C16363908D4}"/>
              </a:ext>
            </a:extLst>
          </p:cNvPr>
          <p:cNvCxnSpPr/>
          <p:nvPr/>
        </p:nvCxnSpPr>
        <p:spPr>
          <a:xfrm flipH="1">
            <a:off x="9686751" y="3219145"/>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C656946E-C195-4ED7-BBB3-1C16363908D4}"/>
              </a:ext>
            </a:extLst>
          </p:cNvPr>
          <p:cNvCxnSpPr/>
          <p:nvPr/>
        </p:nvCxnSpPr>
        <p:spPr>
          <a:xfrm flipH="1">
            <a:off x="6655407" y="36219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4590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anim calcmode="lin" valueType="num">
                                      <p:cBhvr>
                                        <p:cTn id="19" dur="1000" fill="hold"/>
                                        <p:tgtEl>
                                          <p:spTgt spid="31"/>
                                        </p:tgtEl>
                                        <p:attrNameLst>
                                          <p:attrName>ppt_x</p:attrName>
                                        </p:attrNameLst>
                                      </p:cBhvr>
                                      <p:tavLst>
                                        <p:tav tm="0">
                                          <p:val>
                                            <p:strVal val="#ppt_x"/>
                                          </p:val>
                                        </p:tav>
                                        <p:tav tm="100000">
                                          <p:val>
                                            <p:strVal val="#ppt_x"/>
                                          </p:val>
                                        </p:tav>
                                      </p:tavLst>
                                    </p:anim>
                                    <p:anim calcmode="lin" valueType="num">
                                      <p:cBhvr>
                                        <p:cTn id="2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1000"/>
                                        <p:tgtEl>
                                          <p:spTgt spid="2"/>
                                        </p:tgtEl>
                                      </p:cBhvr>
                                    </p:animEffect>
                                    <p:anim calcmode="lin" valueType="num">
                                      <p:cBhvr>
                                        <p:cTn id="57" dur="1000" fill="hold"/>
                                        <p:tgtEl>
                                          <p:spTgt spid="2"/>
                                        </p:tgtEl>
                                        <p:attrNameLst>
                                          <p:attrName>ppt_x</p:attrName>
                                        </p:attrNameLst>
                                      </p:cBhvr>
                                      <p:tavLst>
                                        <p:tav tm="0">
                                          <p:val>
                                            <p:strVal val="#ppt_x"/>
                                          </p:val>
                                        </p:tav>
                                        <p:tav tm="100000">
                                          <p:val>
                                            <p:strVal val="#ppt_x"/>
                                          </p:val>
                                        </p:tav>
                                      </p:tavLst>
                                    </p:anim>
                                    <p:anim calcmode="lin" valueType="num">
                                      <p:cBhvr>
                                        <p:cTn id="5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2475</Words>
  <Application>Microsoft Office PowerPoint</Application>
  <PresentationFormat>Widescreen</PresentationFormat>
  <Paragraphs>206</Paragraphs>
  <Slides>32</Slides>
  <Notes>25</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32</vt:i4>
      </vt:variant>
    </vt:vector>
  </HeadingPairs>
  <TitlesOfParts>
    <vt:vector size="50" baseType="lpstr">
      <vt:lpstr>微软雅黑</vt:lpstr>
      <vt:lpstr>.VnMemorandum</vt:lpstr>
      <vt:lpstr>Arial</vt:lpstr>
      <vt:lpstr>Arial-Rounded</vt:lpstr>
      <vt:lpstr>Calibri</vt:lpstr>
      <vt:lpstr>Coiny</vt:lpstr>
      <vt:lpstr>iCiel Cadena</vt:lpstr>
      <vt:lpstr>LNTH-Kids  Chinese Font 1</vt:lpstr>
      <vt:lpstr>Times New Roman</vt:lpstr>
      <vt:lpstr>UTM Cookies</vt:lpstr>
      <vt:lpstr>UVN Van Chuong Nang</vt:lpstr>
      <vt:lpstr>Wingdings</vt:lpstr>
      <vt:lpstr>Zilla Slab</vt:lpstr>
      <vt:lpstr>华康方圆体W7</vt:lpstr>
      <vt:lpstr>等线</vt:lpstr>
      <vt:lpstr>千图网拥有20W+精美PPT模板 更多PPT模板下载至：www.58pic.com/office/ppt​​</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Microsoft account</cp:lastModifiedBy>
  <cp:revision>72</cp:revision>
  <dcterms:created xsi:type="dcterms:W3CDTF">2022-04-20T14:22:21Z</dcterms:created>
  <dcterms:modified xsi:type="dcterms:W3CDTF">2022-09-02T00:11:07Z</dcterms:modified>
</cp:coreProperties>
</file>