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9" r:id="rId2"/>
    <p:sldId id="260" r:id="rId3"/>
    <p:sldId id="281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266" r:id="rId13"/>
    <p:sldId id="267" r:id="rId14"/>
    <p:sldId id="330" r:id="rId15"/>
    <p:sldId id="268" r:id="rId16"/>
    <p:sldId id="269" r:id="rId17"/>
    <p:sldId id="315" r:id="rId18"/>
    <p:sldId id="316" r:id="rId19"/>
    <p:sldId id="273" r:id="rId20"/>
    <p:sldId id="317" r:id="rId21"/>
    <p:sldId id="322" r:id="rId22"/>
    <p:sldId id="323" r:id="rId23"/>
    <p:sldId id="321" r:id="rId24"/>
    <p:sldId id="319" r:id="rId25"/>
    <p:sldId id="324" r:id="rId26"/>
    <p:sldId id="325" r:id="rId27"/>
    <p:sldId id="279" r:id="rId28"/>
    <p:sldId id="326" r:id="rId29"/>
    <p:sldId id="327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95828DD9-72C7-44C0-BFBB-8AF413C4F73D}"/>
    <pc:docChg chg="custSel addSld delSld modSld sldOrd">
      <pc:chgData name="Thao Phuong" userId="dd1b873d0ed009f0" providerId="LiveId" clId="{95828DD9-72C7-44C0-BFBB-8AF413C4F73D}" dt="2022-09-28T02:37:16.327" v="275" actId="20577"/>
      <pc:docMkLst>
        <pc:docMk/>
      </pc:docMkLst>
      <pc:sldChg chg="del">
        <pc:chgData name="Thao Phuong" userId="dd1b873d0ed009f0" providerId="LiveId" clId="{95828DD9-72C7-44C0-BFBB-8AF413C4F73D}" dt="2022-09-27T06:43:13.642" v="8" actId="47"/>
        <pc:sldMkLst>
          <pc:docMk/>
          <pc:sldMk cId="0" sldId="257"/>
        </pc:sldMkLst>
      </pc:sldChg>
      <pc:sldChg chg="del">
        <pc:chgData name="Thao Phuong" userId="dd1b873d0ed009f0" providerId="LiveId" clId="{95828DD9-72C7-44C0-BFBB-8AF413C4F73D}" dt="2022-09-27T06:42:09.958" v="3" actId="47"/>
        <pc:sldMkLst>
          <pc:docMk/>
          <pc:sldMk cId="0" sldId="259"/>
        </pc:sldMkLst>
      </pc:sldChg>
      <pc:sldChg chg="addSp delSp modSp mod">
        <pc:chgData name="Thao Phuong" userId="dd1b873d0ed009f0" providerId="LiveId" clId="{95828DD9-72C7-44C0-BFBB-8AF413C4F73D}" dt="2022-09-27T06:45:11.502" v="119" actId="1076"/>
        <pc:sldMkLst>
          <pc:docMk/>
          <pc:sldMk cId="0" sldId="267"/>
        </pc:sldMkLst>
        <pc:spChg chg="add del mod">
          <ac:chgData name="Thao Phuong" userId="dd1b873d0ed009f0" providerId="LiveId" clId="{95828DD9-72C7-44C0-BFBB-8AF413C4F73D}" dt="2022-09-27T06:45:08.781" v="118" actId="478"/>
          <ac:spMkLst>
            <pc:docMk/>
            <pc:sldMk cId="0" sldId="267"/>
            <ac:spMk id="3" creationId="{C9DF77B8-B842-6C3E-A9EF-253BF32D39C6}"/>
          </ac:spMkLst>
        </pc:spChg>
        <pc:spChg chg="del mod">
          <ac:chgData name="Thao Phuong" userId="dd1b873d0ed009f0" providerId="LiveId" clId="{95828DD9-72C7-44C0-BFBB-8AF413C4F73D}" dt="2022-09-27T06:45:06.285" v="117" actId="478"/>
          <ac:spMkLst>
            <pc:docMk/>
            <pc:sldMk cId="0" sldId="267"/>
            <ac:spMk id="210" creationId="{00000000-0000-0000-0000-000000000000}"/>
          </ac:spMkLst>
        </pc:spChg>
        <pc:spChg chg="mod">
          <ac:chgData name="Thao Phuong" userId="dd1b873d0ed009f0" providerId="LiveId" clId="{95828DD9-72C7-44C0-BFBB-8AF413C4F73D}" dt="2022-09-27T06:45:11.502" v="119" actId="1076"/>
          <ac:spMkLst>
            <pc:docMk/>
            <pc:sldMk cId="0" sldId="267"/>
            <ac:spMk id="211" creationId="{00000000-0000-0000-0000-000000000000}"/>
          </ac:spMkLst>
        </pc:spChg>
      </pc:sldChg>
      <pc:sldChg chg="addSp delSp modSp mod delAnim">
        <pc:chgData name="Thao Phuong" userId="dd1b873d0ed009f0" providerId="LiveId" clId="{95828DD9-72C7-44C0-BFBB-8AF413C4F73D}" dt="2022-09-27T06:56:31.269" v="167" actId="1076"/>
        <pc:sldMkLst>
          <pc:docMk/>
          <pc:sldMk cId="3838345200" sldId="319"/>
        </pc:sldMkLst>
        <pc:spChg chg="add mod">
          <ac:chgData name="Thao Phuong" userId="dd1b873d0ed009f0" providerId="LiveId" clId="{95828DD9-72C7-44C0-BFBB-8AF413C4F73D}" dt="2022-09-27T06:56:31.269" v="167" actId="1076"/>
          <ac:spMkLst>
            <pc:docMk/>
            <pc:sldMk cId="3838345200" sldId="319"/>
            <ac:spMk id="2" creationId="{BC2BD782-69FF-BB75-B0D0-E6C2432680F2}"/>
          </ac:spMkLst>
        </pc:spChg>
        <pc:spChg chg="del mod">
          <ac:chgData name="Thao Phuong" userId="dd1b873d0ed009f0" providerId="LiveId" clId="{95828DD9-72C7-44C0-BFBB-8AF413C4F73D}" dt="2022-09-27T06:46:26.971" v="131" actId="478"/>
          <ac:spMkLst>
            <pc:docMk/>
            <pc:sldMk cId="3838345200" sldId="319"/>
            <ac:spMk id="16" creationId="{ABC7F128-D7BD-4C03-9954-D2E890D8BCB3}"/>
          </ac:spMkLst>
        </pc:spChg>
        <pc:spChg chg="mod">
          <ac:chgData name="Thao Phuong" userId="dd1b873d0ed009f0" providerId="LiveId" clId="{95828DD9-72C7-44C0-BFBB-8AF413C4F73D}" dt="2022-09-27T06:56:05.364" v="147" actId="1076"/>
          <ac:spMkLst>
            <pc:docMk/>
            <pc:sldMk cId="3838345200" sldId="319"/>
            <ac:spMk id="18" creationId="{3C3C8DB7-601A-4E37-83C6-6AA7FC71EBB8}"/>
          </ac:spMkLst>
        </pc:spChg>
        <pc:spChg chg="del mod">
          <ac:chgData name="Thao Phuong" userId="dd1b873d0ed009f0" providerId="LiveId" clId="{95828DD9-72C7-44C0-BFBB-8AF413C4F73D}" dt="2022-09-27T06:46:29.519" v="132" actId="478"/>
          <ac:spMkLst>
            <pc:docMk/>
            <pc:sldMk cId="3838345200" sldId="319"/>
            <ac:spMk id="408" creationId="{00000000-0000-0000-0000-000000000000}"/>
          </ac:spMkLst>
        </pc:spChg>
        <pc:spChg chg="mod">
          <ac:chgData name="Thao Phuong" userId="dd1b873d0ed009f0" providerId="LiveId" clId="{95828DD9-72C7-44C0-BFBB-8AF413C4F73D}" dt="2022-09-27T06:46:19.309" v="130" actId="20577"/>
          <ac:spMkLst>
            <pc:docMk/>
            <pc:sldMk cId="3838345200" sldId="319"/>
            <ac:spMk id="411" creationId="{00000000-0000-0000-0000-000000000000}"/>
          </ac:spMkLst>
        </pc:spChg>
      </pc:sldChg>
      <pc:sldChg chg="addSp delSp modSp mod delAnim">
        <pc:chgData name="Thao Phuong" userId="dd1b873d0ed009f0" providerId="LiveId" clId="{95828DD9-72C7-44C0-BFBB-8AF413C4F73D}" dt="2022-09-27T06:57:46.473" v="193"/>
        <pc:sldMkLst>
          <pc:docMk/>
          <pc:sldMk cId="1612772295" sldId="325"/>
        </pc:sldMkLst>
        <pc:spChg chg="add mod">
          <ac:chgData name="Thao Phuong" userId="dd1b873d0ed009f0" providerId="LiveId" clId="{95828DD9-72C7-44C0-BFBB-8AF413C4F73D}" dt="2022-09-27T06:57:46.473" v="193"/>
          <ac:spMkLst>
            <pc:docMk/>
            <pc:sldMk cId="1612772295" sldId="325"/>
            <ac:spMk id="2" creationId="{70BDA174-F6C7-D58B-553B-0C1D3C7E1CFE}"/>
          </ac:spMkLst>
        </pc:spChg>
        <pc:spChg chg="del">
          <ac:chgData name="Thao Phuong" userId="dd1b873d0ed009f0" providerId="LiveId" clId="{95828DD9-72C7-44C0-BFBB-8AF413C4F73D}" dt="2022-09-27T06:56:47.647" v="169" actId="478"/>
          <ac:spMkLst>
            <pc:docMk/>
            <pc:sldMk cId="1612772295" sldId="325"/>
            <ac:spMk id="16" creationId="{ABC7F128-D7BD-4C03-9954-D2E890D8BCB3}"/>
          </ac:spMkLst>
        </pc:spChg>
        <pc:spChg chg="mod">
          <ac:chgData name="Thao Phuong" userId="dd1b873d0ed009f0" providerId="LiveId" clId="{95828DD9-72C7-44C0-BFBB-8AF413C4F73D}" dt="2022-09-27T06:57:28.155" v="187" actId="1076"/>
          <ac:spMkLst>
            <pc:docMk/>
            <pc:sldMk cId="1612772295" sldId="325"/>
            <ac:spMk id="18" creationId="{3C3C8DB7-601A-4E37-83C6-6AA7FC71EBB8}"/>
          </ac:spMkLst>
        </pc:spChg>
        <pc:spChg chg="del">
          <ac:chgData name="Thao Phuong" userId="dd1b873d0ed009f0" providerId="LiveId" clId="{95828DD9-72C7-44C0-BFBB-8AF413C4F73D}" dt="2022-09-27T06:56:40.174" v="168" actId="478"/>
          <ac:spMkLst>
            <pc:docMk/>
            <pc:sldMk cId="1612772295" sldId="325"/>
            <ac:spMk id="408" creationId="{00000000-0000-0000-0000-000000000000}"/>
          </ac:spMkLst>
        </pc:spChg>
        <pc:spChg chg="mod">
          <ac:chgData name="Thao Phuong" userId="dd1b873d0ed009f0" providerId="LiveId" clId="{95828DD9-72C7-44C0-BFBB-8AF413C4F73D}" dt="2022-09-27T06:56:49.918" v="171" actId="20577"/>
          <ac:spMkLst>
            <pc:docMk/>
            <pc:sldMk cId="1612772295" sldId="325"/>
            <ac:spMk id="411" creationId="{00000000-0000-0000-0000-000000000000}"/>
          </ac:spMkLst>
        </pc:spChg>
      </pc:sldChg>
      <pc:sldChg chg="new del ord">
        <pc:chgData name="Thao Phuong" userId="dd1b873d0ed009f0" providerId="LiveId" clId="{95828DD9-72C7-44C0-BFBB-8AF413C4F73D}" dt="2022-09-27T06:42:33.406" v="7" actId="47"/>
        <pc:sldMkLst>
          <pc:docMk/>
          <pc:sldMk cId="2463792371" sldId="328"/>
        </pc:sldMkLst>
      </pc:sldChg>
      <pc:sldChg chg="modSp add mod ord">
        <pc:chgData name="Thao Phuong" userId="dd1b873d0ed009f0" providerId="LiveId" clId="{95828DD9-72C7-44C0-BFBB-8AF413C4F73D}" dt="2022-09-28T02:37:16.327" v="275" actId="20577"/>
        <pc:sldMkLst>
          <pc:docMk/>
          <pc:sldMk cId="0" sldId="329"/>
        </pc:sldMkLst>
        <pc:spChg chg="mod">
          <ac:chgData name="Thao Phuong" userId="dd1b873d0ed009f0" providerId="LiveId" clId="{95828DD9-72C7-44C0-BFBB-8AF413C4F73D}" dt="2022-09-27T06:43:31.680" v="13"/>
          <ac:spMkLst>
            <pc:docMk/>
            <pc:sldMk cId="0" sldId="329"/>
            <ac:spMk id="7" creationId="{B618510B-F213-4B03-AB01-7D7FBDF140DA}"/>
          </ac:spMkLst>
        </pc:spChg>
        <pc:spChg chg="mod">
          <ac:chgData name="Thao Phuong" userId="dd1b873d0ed009f0" providerId="LiveId" clId="{95828DD9-72C7-44C0-BFBB-8AF413C4F73D}" dt="2022-09-28T02:37:16.327" v="275" actId="20577"/>
          <ac:spMkLst>
            <pc:docMk/>
            <pc:sldMk cId="0" sldId="329"/>
            <ac:spMk id="41990" creationId="{2478F3B8-589F-0718-9DB0-032D57A29532}"/>
          </ac:spMkLst>
        </pc:spChg>
      </pc:sldChg>
      <pc:sldChg chg="delSp modSp new mod">
        <pc:chgData name="Thao Phuong" userId="dd1b873d0ed009f0" providerId="LiveId" clId="{95828DD9-72C7-44C0-BFBB-8AF413C4F73D}" dt="2022-09-28T02:29:26.712" v="257" actId="403"/>
        <pc:sldMkLst>
          <pc:docMk/>
          <pc:sldMk cId="2726489570" sldId="330"/>
        </pc:sldMkLst>
        <pc:spChg chg="del">
          <ac:chgData name="Thao Phuong" userId="dd1b873d0ed009f0" providerId="LiveId" clId="{95828DD9-72C7-44C0-BFBB-8AF413C4F73D}" dt="2022-09-28T02:24:43.323" v="196" actId="478"/>
          <ac:spMkLst>
            <pc:docMk/>
            <pc:sldMk cId="2726489570" sldId="330"/>
            <ac:spMk id="2" creationId="{31B2B4E0-96E0-9AB4-047B-43736E3F8367}"/>
          </ac:spMkLst>
        </pc:spChg>
        <pc:spChg chg="mod">
          <ac:chgData name="Thao Phuong" userId="dd1b873d0ed009f0" providerId="LiveId" clId="{95828DD9-72C7-44C0-BFBB-8AF413C4F73D}" dt="2022-09-28T02:29:26.712" v="257" actId="403"/>
          <ac:spMkLst>
            <pc:docMk/>
            <pc:sldMk cId="2726489570" sldId="330"/>
            <ac:spMk id="3" creationId="{50BE2838-1A5B-10BF-22A3-E91E8283DD13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</a:t>
            </a:r>
            <a:r>
              <a:rPr kumimoji="0" lang="vi-VN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5</a:t>
            </a:r>
            <a:endParaRPr kumimoji="0" lang="en-US" sz="5400" b="0" i="0" u="none" strike="noStrike" kern="1200" cap="none" spc="-151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409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Bài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vi-VN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12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: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139700" algn="ctr">
              <a:buClr>
                <a:schemeClr val="dk1"/>
              </a:buClr>
              <a:buSzPts val="1400"/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 NHÂN 9, BẢNG CHIA 9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Memorandum"/>
              <a:ea typeface="Zilla Slab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     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 txBox="1"/>
          <p:nvPr/>
        </p:nvSpPr>
        <p:spPr>
          <a:xfrm>
            <a:off x="912764" y="1638426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BE2838-1A5B-10BF-22A3-E91E8283D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1194" y="2149290"/>
            <a:ext cx="8232520" cy="2330000"/>
          </a:xfrm>
        </p:spPr>
        <p:txBody>
          <a:bodyPr/>
          <a:lstStyle/>
          <a:p>
            <a:pPr marL="22860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 CẦU CẦN ĐẠT</a:t>
            </a:r>
          </a:p>
          <a:p>
            <a:pPr marL="22860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hiện được phép tính trong bảng nhân 9 và bảng chia 9.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 dụng các phép tính trong bảng nhân, bảng chia 9 để tính nhẩm, đếm cách đều 9; Tính trong trường hợp có hai dấu phép tính; So sánh kết quả của phép tính; Giải các bài tập, bài toán có lời văn liên quan đến bảng nhân 9, bảng chia 9.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6489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>
            <p:extLst>
              <p:ext uri="{D42A27DB-BD31-4B8C-83A1-F6EECF244321}">
                <p14:modId xmlns:p14="http://schemas.microsoft.com/office/powerpoint/2010/main" val="287103210"/>
              </p:ext>
            </p:extLst>
          </p:nvPr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669241" y="1985250"/>
            <a:ext cx="9547779" cy="390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5 = 9 (l)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 số: 9 lít nước mắm.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BD782-69FF-BB75-B0D0-E6C2432680F2}"/>
              </a:ext>
            </a:extLst>
          </p:cNvPr>
          <p:cNvSpPr txBox="1"/>
          <p:nvPr/>
        </p:nvSpPr>
        <p:spPr>
          <a:xfrm>
            <a:off x="1788915" y="1370509"/>
            <a:ext cx="214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Bài 4: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918926" y="2029088"/>
            <a:ext cx="9320695" cy="3905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 số: 45 người.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DA174-F6C7-D58B-553B-0C1D3C7E1CFE}"/>
              </a:ext>
            </a:extLst>
          </p:cNvPr>
          <p:cNvSpPr txBox="1"/>
          <p:nvPr/>
        </p:nvSpPr>
        <p:spPr>
          <a:xfrm>
            <a:off x="1788915" y="1370509"/>
            <a:ext cx="214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Bài 5: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1314</Words>
  <Application>Microsoft Office PowerPoint</Application>
  <PresentationFormat>Widescreen</PresentationFormat>
  <Paragraphs>194</Paragraphs>
  <Slides>30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.VnMemorandum</vt:lpstr>
      <vt:lpstr>Arial</vt:lpstr>
      <vt:lpstr>Calibri</vt:lpstr>
      <vt:lpstr>Calibri Light</vt:lpstr>
      <vt:lpstr>Coiny</vt:lpstr>
      <vt:lpstr>Cooper Black</vt:lpstr>
      <vt:lpstr>Times New Roman</vt:lpstr>
      <vt:lpstr>UVN Van Chuong Nang</vt:lpstr>
      <vt:lpstr>Varela Round</vt:lpstr>
      <vt:lpstr>Zilla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Thao Phuong</cp:lastModifiedBy>
  <cp:revision>3</cp:revision>
  <dcterms:created xsi:type="dcterms:W3CDTF">2022-07-31T03:52:51Z</dcterms:created>
  <dcterms:modified xsi:type="dcterms:W3CDTF">2022-09-28T02:37:20Z</dcterms:modified>
</cp:coreProperties>
</file>