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4"/>
  </p:notesMasterIdLst>
  <p:sldIdLst>
    <p:sldId id="327" r:id="rId3"/>
    <p:sldId id="257" r:id="rId4"/>
    <p:sldId id="338" r:id="rId5"/>
    <p:sldId id="320" r:id="rId6"/>
    <p:sldId id="321" r:id="rId7"/>
    <p:sldId id="331" r:id="rId8"/>
    <p:sldId id="332" r:id="rId9"/>
    <p:sldId id="259" r:id="rId10"/>
    <p:sldId id="335" r:id="rId11"/>
    <p:sldId id="339" r:id="rId12"/>
    <p:sldId id="284" r:id="rId13"/>
    <p:sldId id="286" r:id="rId14"/>
    <p:sldId id="264" r:id="rId15"/>
    <p:sldId id="333" r:id="rId16"/>
    <p:sldId id="292" r:id="rId17"/>
    <p:sldId id="336" r:id="rId18"/>
    <p:sldId id="288" r:id="rId19"/>
    <p:sldId id="340" r:id="rId20"/>
    <p:sldId id="337" r:id="rId21"/>
    <p:sldId id="280" r:id="rId22"/>
    <p:sldId id="2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7B964D48-A1E2-4E0E-A537-FB9E7E7791B0}"/>
    <pc:docChg chg="addSld delSld modSld sldOrd">
      <pc:chgData name="Thao Phuong" userId="dd1b873d0ed009f0" providerId="LiveId" clId="{7B964D48-A1E2-4E0E-A537-FB9E7E7791B0}" dt="2022-09-17T02:15:40.548" v="100" actId="20577"/>
      <pc:docMkLst>
        <pc:docMk/>
      </pc:docMkLst>
      <pc:sldChg chg="modSp">
        <pc:chgData name="Thao Phuong" userId="dd1b873d0ed009f0" providerId="LiveId" clId="{7B964D48-A1E2-4E0E-A537-FB9E7E7791B0}" dt="2022-09-17T02:15:28.968" v="85" actId="20577"/>
        <pc:sldMkLst>
          <pc:docMk/>
          <pc:sldMk cId="541448507" sldId="259"/>
        </pc:sldMkLst>
        <pc:spChg chg="mod">
          <ac:chgData name="Thao Phuong" userId="dd1b873d0ed009f0" providerId="LiveId" clId="{7B964D48-A1E2-4E0E-A537-FB9E7E7791B0}" dt="2022-09-17T02:15:28.968" v="85" actId="20577"/>
          <ac:spMkLst>
            <pc:docMk/>
            <pc:sldMk cId="541448507" sldId="259"/>
            <ac:spMk id="14" creationId="{00000000-0000-0000-0000-000000000000}"/>
          </ac:spMkLst>
        </pc:spChg>
      </pc:sldChg>
      <pc:sldChg chg="modSp add mod">
        <pc:chgData name="Thao Phuong" userId="dd1b873d0ed009f0" providerId="LiveId" clId="{7B964D48-A1E2-4E0E-A537-FB9E7E7791B0}" dt="2022-09-17T02:15:40.548" v="100" actId="20577"/>
        <pc:sldMkLst>
          <pc:docMk/>
          <pc:sldMk cId="0" sldId="327"/>
        </pc:sldMkLst>
        <pc:spChg chg="mod">
          <ac:chgData name="Thao Phuong" userId="dd1b873d0ed009f0" providerId="LiveId" clId="{7B964D48-A1E2-4E0E-A537-FB9E7E7791B0}" dt="2022-09-17T02:15:40.548" v="100" actId="20577"/>
          <ac:spMkLst>
            <pc:docMk/>
            <pc:sldMk cId="0" sldId="327"/>
            <ac:spMk id="8" creationId="{B4C1FC63-2BF7-58E5-49F3-9E44EEBA5F7B}"/>
          </ac:spMkLst>
        </pc:spChg>
      </pc:sldChg>
      <pc:sldChg chg="new del ord">
        <pc:chgData name="Thao Phuong" userId="dd1b873d0ed009f0" providerId="LiveId" clId="{7B964D48-A1E2-4E0E-A537-FB9E7E7791B0}" dt="2022-09-17T02:14:48.287" v="4" actId="47"/>
        <pc:sldMkLst>
          <pc:docMk/>
          <pc:sldMk cId="2627951171" sldId="3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F65C18A0-D608-CB9F-8330-BD096D68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id="{5C4065FC-B767-3C8E-8BB2-46D04E99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id="{E4189D1A-F657-D01D-8C1A-28222DCD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6" y="857251"/>
            <a:ext cx="646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548235"/>
                </a:solidFill>
                <a:latin typeface="UVN Van Chuong Nang"/>
              </a:rPr>
              <a:t>TRƯỜNG TIỂU HỌC PHÚC LỢI</a:t>
            </a:r>
            <a:endParaRPr lang="vi-VN" altLang="en-US" sz="2800" b="1">
              <a:solidFill>
                <a:srgbClr val="5482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529B5-E379-E4E4-1575-996BCB19F8DC}"/>
              </a:ext>
            </a:extLst>
          </p:cNvPr>
          <p:cNvSpPr txBox="1"/>
          <p:nvPr/>
        </p:nvSpPr>
        <p:spPr>
          <a:xfrm>
            <a:off x="4583113" y="1619251"/>
            <a:ext cx="349726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1FC63-2BF7-58E5-49F3-9E44EEBA5F7B}"/>
              </a:ext>
            </a:extLst>
          </p:cNvPr>
          <p:cNvSpPr txBox="1"/>
          <p:nvPr/>
        </p:nvSpPr>
        <p:spPr>
          <a:xfrm>
            <a:off x="2232026" y="2335213"/>
            <a:ext cx="8207375" cy="196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9:</a:t>
            </a:r>
          </a:p>
          <a:p>
            <a:pPr algn="ctr" defTabSz="685800">
              <a:defRPr/>
            </a:pP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nhân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6, </a:t>
            </a: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chia 6     </a:t>
            </a:r>
            <a:endParaRPr lang="vi-VN" sz="405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838200" y="20280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4072269" y="182264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E08E-5D4E-265A-DC87-DF6822D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69C0285-CA0B-BE7F-E188-D69DB3DFFBFD}"/>
              </a:ext>
            </a:extLst>
          </p:cNvPr>
          <p:cNvSpPr txBox="1">
            <a:spLocks/>
          </p:cNvSpPr>
          <p:nvPr/>
        </p:nvSpPr>
        <p:spPr>
          <a:xfrm>
            <a:off x="1083577" y="75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46E32D-5426-D95A-9AB2-42CE3C117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7009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2776CD-504B-791A-4C69-CCAD868BA44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844"/>
      </p:ext>
    </p:extLst>
  </p:cSld>
  <p:clrMapOvr>
    <a:masterClrMapping/>
  </p:clrMapOvr>
  <p:transition spd="med" advTm="4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E12E6C-76D9-0F68-E9D9-303CBA87D378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3D2B37-7D69-95A4-CF4A-1479F0E791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5401" y="123294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MÔN TOÁN</a:t>
            </a:r>
            <a:b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</a:b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Tuần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4 –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Lớp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85803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615</Words>
  <Application>Microsoft Office PowerPoint</Application>
  <PresentationFormat>Widescreen</PresentationFormat>
  <Paragraphs>175</Paragraphs>
  <Slides>21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等线 Light</vt:lpstr>
      <vt:lpstr>.VnMemorandum</vt:lpstr>
      <vt:lpstr>Arial</vt:lpstr>
      <vt:lpstr>Bahnschrift</vt:lpstr>
      <vt:lpstr>Berlin Sans FB Demi</vt:lpstr>
      <vt:lpstr>Calibri</vt:lpstr>
      <vt:lpstr>Coiny</vt:lpstr>
      <vt:lpstr>Times New Roman</vt:lpstr>
      <vt:lpstr>UVN Van Chuong Nang</vt:lpstr>
      <vt:lpstr>Zilla Slab</vt:lpstr>
      <vt:lpstr>字魂107号-萌趣欢乐体</vt:lpstr>
      <vt:lpstr>1_Office Theme</vt:lpstr>
      <vt:lpstr>Office 主题​​</vt:lpstr>
      <vt:lpstr>PowerPoint Presentation</vt:lpstr>
      <vt:lpstr>CHÀO MỪNG CÁC CON ĐẾN VỚI TIẾT HỌC  MÔN TOÁN Tuần 4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Phuong</cp:lastModifiedBy>
  <cp:revision>21</cp:revision>
  <dcterms:created xsi:type="dcterms:W3CDTF">2022-06-22T10:46:23Z</dcterms:created>
  <dcterms:modified xsi:type="dcterms:W3CDTF">2022-09-17T02:15:46Z</dcterms:modified>
</cp:coreProperties>
</file>