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Lst>
  <p:notesMasterIdLst>
    <p:notesMasterId r:id="rId18"/>
  </p:notesMasterIdLst>
  <p:sldIdLst>
    <p:sldId id="371" r:id="rId4"/>
    <p:sldId id="348" r:id="rId5"/>
    <p:sldId id="372" r:id="rId6"/>
    <p:sldId id="369" r:id="rId7"/>
    <p:sldId id="349" r:id="rId8"/>
    <p:sldId id="362" r:id="rId9"/>
    <p:sldId id="360" r:id="rId10"/>
    <p:sldId id="361" r:id="rId11"/>
    <p:sldId id="308" r:id="rId12"/>
    <p:sldId id="309" r:id="rId13"/>
    <p:sldId id="370" r:id="rId14"/>
    <p:sldId id="304" r:id="rId15"/>
    <p:sldId id="314" r:id="rId16"/>
    <p:sldId id="3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2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0ACB4F-5A82-4DDD-BA50-8B7B09B9759B}"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DDE7F-C45B-47D5-9161-C69A89489CB3}" type="slidenum">
              <a:rPr lang="en-US" smtClean="0"/>
              <a:t>‹#›</a:t>
            </a:fld>
            <a:endParaRPr lang="en-US"/>
          </a:p>
        </p:txBody>
      </p:sp>
    </p:spTree>
    <p:extLst>
      <p:ext uri="{BB962C8B-B14F-4D97-AF65-F5344CB8AC3E}">
        <p14:creationId xmlns:p14="http://schemas.microsoft.com/office/powerpoint/2010/main" val="175668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71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565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2997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87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6401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417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156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98959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2913021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21010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91919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spTree>
    <p:extLst>
      <p:ext uri="{BB962C8B-B14F-4D97-AF65-F5344CB8AC3E}">
        <p14:creationId xmlns:p14="http://schemas.microsoft.com/office/powerpoint/2010/main" val="192782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002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312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234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5553037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2962735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2932804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02497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057088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24786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680653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997088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431308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3408037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4296228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8997447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4456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550356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057647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9547337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944021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2535438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6921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2453974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descr="Shape&#10;&#10;Description automatically generated with medium confidence">
            <a:extLst>
              <a:ext uri="{FF2B5EF4-FFF2-40B4-BE49-F238E27FC236}">
                <a16:creationId xmlns:a16="http://schemas.microsoft.com/office/drawing/2014/main" xmlns="" id="{FB5F4BF9-12F7-463B-9808-119889183A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9" y="175591"/>
            <a:ext cx="1370474" cy="1370474"/>
          </a:xfrm>
          <a:prstGeom prst="rect">
            <a:avLst/>
          </a:prstGeom>
        </p:spPr>
      </p:pic>
    </p:spTree>
    <p:extLst>
      <p:ext uri="{BB962C8B-B14F-4D97-AF65-F5344CB8AC3E}">
        <p14:creationId xmlns:p14="http://schemas.microsoft.com/office/powerpoint/2010/main" val="2554036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defTabSz="457200"/>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200"/>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grpSp>
    </p:spTree>
    <p:extLst>
      <p:ext uri="{BB962C8B-B14F-4D97-AF65-F5344CB8AC3E}">
        <p14:creationId xmlns:p14="http://schemas.microsoft.com/office/powerpoint/2010/main" val="38193502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descr="Shape&#10;&#10;Description automatically generated with medium confidence">
            <a:extLst>
              <a:ext uri="{FF2B5EF4-FFF2-40B4-BE49-F238E27FC236}">
                <a16:creationId xmlns:a16="http://schemas.microsoft.com/office/drawing/2014/main" xmlns="" id="{365A4AFA-CC58-4288-A41D-FCC7EB6822B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12650117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notesSlide" Target="../notesSlides/notesSlide8.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7.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3.emf"/><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2474335" y="1"/>
            <a:ext cx="8614999"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mn-ea"/>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6" y="1016339"/>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a:t>
            </a:r>
            <a:r>
              <a:rPr kumimoji="0" lang="en-US" sz="5400" b="0" i="0" u="none" strike="noStrike" kern="1200" cap="none" spc="-151" normalizeH="0" baseline="0" noProof="0" dirty="0" smtClean="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5</a:t>
            </a:r>
            <a:endPar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endParaRPr>
          </a:p>
        </p:txBody>
      </p:sp>
      <p:sp>
        <p:nvSpPr>
          <p:cNvPr id="8" name="TextBox 7"/>
          <p:cNvSpPr txBox="1"/>
          <p:nvPr/>
        </p:nvSpPr>
        <p:spPr>
          <a:xfrm>
            <a:off x="944193" y="1970448"/>
            <a:ext cx="10067544"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Zilla Slab" pitchFamily="2" charset="0"/>
                <a:cs typeface="Times New Roman" panose="02020603050405020304" pitchFamily="18" charset="0"/>
              </a:rPr>
              <a:t>Tự nhiên và xã hội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prstClr val="black"/>
                </a:solidFill>
                <a:effectLst/>
                <a:uLnTx/>
                <a:uFillTx/>
                <a:latin typeface="Zilla Slab" pitchFamily="2" charset="0"/>
                <a:ea typeface="Zilla Slab" pitchFamily="2" charset="0"/>
                <a:cs typeface="+mn-cs"/>
              </a:rPr>
              <a:t>Bài </a:t>
            </a:r>
            <a:r>
              <a:rPr kumimoji="0" lang="en-US" sz="5400" b="1" i="0" u="none" strike="noStrike" kern="1200" cap="none" spc="0" normalizeH="0" baseline="0" noProof="0" dirty="0" smtClean="0">
                <a:ln>
                  <a:noFill/>
                </a:ln>
                <a:solidFill>
                  <a:prstClr val="black"/>
                </a:solidFill>
                <a:effectLst/>
                <a:uLnTx/>
                <a:uFillTx/>
                <a:latin typeface="Zilla Slab" pitchFamily="2" charset="0"/>
                <a:ea typeface="Zilla Slab" pitchFamily="2" charset="0"/>
                <a:cs typeface="+mn-cs"/>
              </a:rPr>
              <a:t>4</a:t>
            </a:r>
            <a:r>
              <a:rPr kumimoji="0" lang="vi-VN" sz="5400" b="1" i="0" u="none" strike="noStrike" kern="1200" cap="none" spc="0" normalizeH="0" baseline="0" noProof="0" dirty="0" smtClean="0">
                <a:ln>
                  <a:noFill/>
                </a:ln>
                <a:solidFill>
                  <a:prstClr val="black"/>
                </a:solidFill>
                <a:effectLst/>
                <a:uLnTx/>
                <a:uFillTx/>
                <a:latin typeface="Zilla Slab" pitchFamily="2" charset="0"/>
                <a:ea typeface="Zilla Slab" pitchFamily="2" charset="0"/>
                <a:cs typeface="+mn-cs"/>
              </a:rPr>
              <a:t>:</a:t>
            </a:r>
            <a:r>
              <a:rPr kumimoji="0" lang="en-US" sz="5400" b="1" i="0" u="none" strike="noStrike" kern="1200" cap="none" spc="0" normalizeH="0" baseline="0" noProof="0" dirty="0" smtClean="0">
                <a:ln>
                  <a:noFill/>
                </a:ln>
                <a:solidFill>
                  <a:prstClr val="black"/>
                </a:solidFill>
                <a:effectLst/>
                <a:uLnTx/>
                <a:uFillTx/>
                <a:latin typeface="Zilla Slab" pitchFamily="2" charset="0"/>
                <a:ea typeface="Zilla Slab" pitchFamily="2" charset="0"/>
                <a:cs typeface="+mn-cs"/>
              </a:rPr>
              <a:t> </a:t>
            </a:r>
            <a:r>
              <a:rPr kumimoji="0" lang="en-US" sz="5400" b="1" i="0" u="none" strike="noStrike" kern="1200" cap="none" spc="0" normalizeH="0" baseline="0" noProof="0" dirty="0" err="1" smtClean="0">
                <a:ln>
                  <a:noFill/>
                </a:ln>
                <a:solidFill>
                  <a:prstClr val="black"/>
                </a:solidFill>
                <a:effectLst/>
                <a:uLnTx/>
                <a:uFillTx/>
                <a:latin typeface="Zilla Slab" pitchFamily="2" charset="0"/>
                <a:ea typeface="Zilla Slab" pitchFamily="2" charset="0"/>
                <a:cs typeface="+mn-cs"/>
              </a:rPr>
              <a:t>Ôn</a:t>
            </a:r>
            <a:r>
              <a:rPr kumimoji="0" lang="en-US" sz="5400" b="1" i="0" u="none" strike="noStrike" kern="1200" cap="none" spc="0" normalizeH="0" noProof="0" dirty="0" smtClean="0">
                <a:ln>
                  <a:noFill/>
                </a:ln>
                <a:solidFill>
                  <a:prstClr val="black"/>
                </a:solidFill>
                <a:effectLst/>
                <a:uLnTx/>
                <a:uFillTx/>
                <a:latin typeface="Zilla Slab" pitchFamily="2" charset="0"/>
                <a:ea typeface="Zilla Slab" pitchFamily="2" charset="0"/>
                <a:cs typeface="+mn-cs"/>
              </a:rPr>
              <a:t> </a:t>
            </a:r>
            <a:r>
              <a:rPr kumimoji="0" lang="en-US" sz="5400" b="1" i="0" u="none" strike="noStrike" kern="1200" cap="none" spc="0" normalizeH="0" noProof="0" dirty="0" err="1" smtClean="0">
                <a:ln>
                  <a:noFill/>
                </a:ln>
                <a:solidFill>
                  <a:prstClr val="black"/>
                </a:solidFill>
                <a:effectLst/>
                <a:uLnTx/>
                <a:uFillTx/>
                <a:latin typeface="Zilla Slab" pitchFamily="2" charset="0"/>
                <a:ea typeface="Zilla Slab" pitchFamily="2" charset="0"/>
                <a:cs typeface="+mn-cs"/>
              </a:rPr>
              <a:t>tập</a:t>
            </a:r>
            <a:r>
              <a:rPr kumimoji="0" lang="en-US" sz="5400" b="1" i="0" u="none" strike="noStrike" kern="1200" cap="none" spc="0" normalizeH="0" noProof="0" dirty="0" smtClean="0">
                <a:ln>
                  <a:noFill/>
                </a:ln>
                <a:solidFill>
                  <a:prstClr val="black"/>
                </a:solidFill>
                <a:effectLst/>
                <a:uLnTx/>
                <a:uFillTx/>
                <a:latin typeface="Zilla Slab" pitchFamily="2" charset="0"/>
                <a:ea typeface="Zilla Slab" pitchFamily="2" charset="0"/>
                <a:cs typeface="+mn-cs"/>
              </a:rPr>
              <a:t> </a:t>
            </a:r>
            <a:r>
              <a:rPr kumimoji="0" lang="en-US" sz="5400" b="1" i="0" u="none" strike="noStrike" kern="1200" cap="none" spc="0" normalizeH="0" noProof="0" dirty="0" err="1" smtClean="0">
                <a:ln>
                  <a:noFill/>
                </a:ln>
                <a:solidFill>
                  <a:prstClr val="black"/>
                </a:solidFill>
                <a:effectLst/>
                <a:uLnTx/>
                <a:uFillTx/>
                <a:latin typeface="Zilla Slab" pitchFamily="2" charset="0"/>
                <a:ea typeface="Zilla Slab" pitchFamily="2" charset="0"/>
                <a:cs typeface="+mn-cs"/>
              </a:rPr>
              <a:t>chủ</a:t>
            </a:r>
            <a:r>
              <a:rPr kumimoji="0" lang="en-US" sz="5400" b="1" i="0" u="none" strike="noStrike" kern="1200" cap="none" spc="0" normalizeH="0" noProof="0" dirty="0" smtClean="0">
                <a:ln>
                  <a:noFill/>
                </a:ln>
                <a:solidFill>
                  <a:prstClr val="black"/>
                </a:solidFill>
                <a:effectLst/>
                <a:uLnTx/>
                <a:uFillTx/>
                <a:latin typeface="Zilla Slab" pitchFamily="2" charset="0"/>
                <a:ea typeface="Zilla Slab" pitchFamily="2" charset="0"/>
                <a:cs typeface="+mn-cs"/>
              </a:rPr>
              <a:t> </a:t>
            </a:r>
            <a:r>
              <a:rPr kumimoji="0" lang="en-US" sz="5400" b="1" i="0" u="none" strike="noStrike" kern="1200" cap="none" spc="0" normalizeH="0" noProof="0" dirty="0" err="1" smtClean="0">
                <a:ln>
                  <a:noFill/>
                </a:ln>
                <a:solidFill>
                  <a:prstClr val="black"/>
                </a:solidFill>
                <a:effectLst/>
                <a:uLnTx/>
                <a:uFillTx/>
                <a:latin typeface="Zilla Slab" pitchFamily="2" charset="0"/>
                <a:ea typeface="Zilla Slab" pitchFamily="2" charset="0"/>
                <a:cs typeface="+mn-cs"/>
              </a:rPr>
              <a:t>đề</a:t>
            </a:r>
            <a:r>
              <a:rPr kumimoji="0" lang="en-US" sz="5400" b="1" i="0" u="none" strike="noStrike" kern="1200" cap="none" spc="0" normalizeH="0" noProof="0" dirty="0" smtClean="0">
                <a:ln>
                  <a:noFill/>
                </a:ln>
                <a:solidFill>
                  <a:prstClr val="black"/>
                </a:solidFill>
                <a:effectLst/>
                <a:uLnTx/>
                <a:uFillTx/>
                <a:latin typeface="Zilla Slab" pitchFamily="2" charset="0"/>
                <a:ea typeface="Zilla Slab" pitchFamily="2" charset="0"/>
                <a:cs typeface="+mn-cs"/>
              </a:rPr>
              <a:t> </a:t>
            </a:r>
            <a:r>
              <a:rPr kumimoji="0" lang="en-US" sz="5400" b="1" i="0" u="none" strike="noStrike" kern="1200" cap="none" spc="0" normalizeH="0" noProof="0" dirty="0" err="1" smtClean="0">
                <a:ln>
                  <a:noFill/>
                </a:ln>
                <a:solidFill>
                  <a:prstClr val="black"/>
                </a:solidFill>
                <a:effectLst/>
                <a:uLnTx/>
                <a:uFillTx/>
                <a:latin typeface="Zilla Slab" pitchFamily="2" charset="0"/>
                <a:ea typeface="Zilla Slab" pitchFamily="2" charset="0"/>
                <a:cs typeface="+mn-cs"/>
              </a:rPr>
              <a:t>gia</a:t>
            </a:r>
            <a:r>
              <a:rPr kumimoji="0" lang="en-US" sz="5400" b="1" i="0" u="none" strike="noStrike" kern="1200" cap="none" spc="0" normalizeH="0" noProof="0" dirty="0" smtClean="0">
                <a:ln>
                  <a:noFill/>
                </a:ln>
                <a:solidFill>
                  <a:prstClr val="black"/>
                </a:solidFill>
                <a:effectLst/>
                <a:uLnTx/>
                <a:uFillTx/>
                <a:latin typeface="Zilla Slab" pitchFamily="2" charset="0"/>
                <a:ea typeface="Zilla Slab" pitchFamily="2" charset="0"/>
                <a:cs typeface="+mn-cs"/>
              </a:rPr>
              <a:t> </a:t>
            </a:r>
            <a:r>
              <a:rPr kumimoji="0" lang="en-US" sz="5400" b="1" i="0" u="none" strike="noStrike" kern="1200" cap="none" spc="0" normalizeH="0" noProof="0" dirty="0" err="1" smtClean="0">
                <a:ln>
                  <a:noFill/>
                </a:ln>
                <a:solidFill>
                  <a:prstClr val="black"/>
                </a:solidFill>
                <a:effectLst/>
                <a:uLnTx/>
                <a:uFillTx/>
                <a:latin typeface="Zilla Slab" pitchFamily="2" charset="0"/>
                <a:ea typeface="Zilla Slab" pitchFamily="2" charset="0"/>
                <a:cs typeface="+mn-cs"/>
              </a:rPr>
              <a:t>đình</a:t>
            </a:r>
            <a:r>
              <a:rPr kumimoji="0" lang="en-US" sz="5400" b="1" i="0" u="none" strike="noStrike" kern="1200" cap="none" spc="0" normalizeH="0" noProof="0" dirty="0" smtClean="0">
                <a:ln>
                  <a:noFill/>
                </a:ln>
                <a:solidFill>
                  <a:prstClr val="black"/>
                </a:solidFill>
                <a:effectLst/>
                <a:uLnTx/>
                <a:uFillTx/>
                <a:latin typeface="Zilla Slab" pitchFamily="2" charset="0"/>
                <a:ea typeface="Zilla Slab" pitchFamily="2" charset="0"/>
                <a:cs typeface="+mn-cs"/>
              </a:rPr>
              <a:t> </a:t>
            </a:r>
            <a:r>
              <a:rPr kumimoji="0" lang="vi-VN" sz="5400" b="1" i="0" u="none" strike="noStrike" kern="1200" cap="none" spc="0" normalizeH="0" baseline="0" noProof="0" dirty="0" smtClean="0">
                <a:ln>
                  <a:noFill/>
                </a:ln>
                <a:solidFill>
                  <a:prstClr val="black"/>
                </a:solidFill>
                <a:effectLst/>
                <a:uLnTx/>
                <a:uFillTx/>
                <a:latin typeface="Zilla Slab" pitchFamily="2" charset="0"/>
                <a:ea typeface="Zilla Slab" pitchFamily="2" charset="0"/>
                <a:cs typeface="+mn-cs"/>
              </a:rPr>
              <a:t>(tiết </a:t>
            </a:r>
            <a:r>
              <a:rPr lang="en-US" sz="5400" b="1" dirty="0">
                <a:solidFill>
                  <a:prstClr val="black"/>
                </a:solidFill>
                <a:latin typeface="Zilla Slab" pitchFamily="2" charset="0"/>
                <a:ea typeface="Zilla Slab" pitchFamily="2" charset="0"/>
              </a:rPr>
              <a:t>2</a:t>
            </a:r>
            <a:r>
              <a:rPr kumimoji="0" lang="vi-VN" sz="5400" b="1" i="0" u="none" strike="noStrike" kern="1200" cap="none" spc="0" normalizeH="0" baseline="0" noProof="0" dirty="0" smtClean="0">
                <a:ln>
                  <a:noFill/>
                </a:ln>
                <a:solidFill>
                  <a:prstClr val="black"/>
                </a:solidFill>
                <a:effectLst/>
                <a:uLnTx/>
                <a:uFillTx/>
                <a:latin typeface="Zilla Slab" pitchFamily="2" charset="0"/>
                <a:ea typeface="Zilla Slab" pitchFamily="2" charset="0"/>
                <a:cs typeface="+mn-cs"/>
              </a:rPr>
              <a:t>)</a:t>
            </a:r>
            <a:endParaRPr kumimoji="0" lang="vi-VN" sz="5400" b="1" i="0" u="none" strike="noStrike" kern="1200" cap="none" spc="0" normalizeH="0" baseline="0" noProof="0" dirty="0">
              <a:ln>
                <a:noFill/>
              </a:ln>
              <a:solidFill>
                <a:srgbClr val="5B9BD5">
                  <a:lumMod val="50000"/>
                </a:srgbClr>
              </a:solidFill>
              <a:effectLst/>
              <a:uLnTx/>
              <a:uFillTx/>
              <a:latin typeface="HP001 4 hàng" panose="020B0603050302020204" pitchFamily="34" charset="0"/>
              <a:ea typeface="Zilla Slab" pitchFamily="2" charset="0"/>
              <a:cs typeface="+mn-cs"/>
            </a:endParaRPr>
          </a:p>
        </p:txBody>
      </p:sp>
      <p:sp>
        <p:nvSpPr>
          <p:cNvPr id="2" name="Rectangle 1"/>
          <p:cNvSpPr/>
          <p:nvPr/>
        </p:nvSpPr>
        <p:spPr>
          <a:xfrm>
            <a:off x="-1811215" y="0"/>
            <a:ext cx="1644161" cy="19396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80658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39D30B60-818B-439B-9CFE-A4442CECD01E}"/>
              </a:ext>
            </a:extLst>
          </p:cNvPr>
          <p:cNvGrpSpPr/>
          <p:nvPr/>
        </p:nvGrpSpPr>
        <p:grpSpPr>
          <a:xfrm>
            <a:off x="-472440" y="-203200"/>
            <a:ext cx="6858000" cy="6858000"/>
            <a:chOff x="-472440" y="-203200"/>
            <a:chExt cx="6858000" cy="6858000"/>
          </a:xfrm>
        </p:grpSpPr>
        <p:pic>
          <p:nvPicPr>
            <p:cNvPr id="5" name="Picture 4" descr="A picture containing background pattern&#10;&#10;Description automatically generated">
              <a:extLst>
                <a:ext uri="{FF2B5EF4-FFF2-40B4-BE49-F238E27FC236}">
                  <a16:creationId xmlns:a16="http://schemas.microsoft.com/office/drawing/2014/main" xmlns="" id="{7C0E45FD-FDFA-4047-A4BC-FE38E2082F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203200"/>
              <a:ext cx="6858000" cy="6858000"/>
            </a:xfrm>
            <a:prstGeom prst="rect">
              <a:avLst/>
            </a:prstGeom>
          </p:spPr>
        </p:pic>
        <p:sp>
          <p:nvSpPr>
            <p:cNvPr id="8" name="Oval 7">
              <a:extLst>
                <a:ext uri="{FF2B5EF4-FFF2-40B4-BE49-F238E27FC236}">
                  <a16:creationId xmlns:a16="http://schemas.microsoft.com/office/drawing/2014/main" xmlns="" id="{F84FA025-B234-4172-99D3-4367FE9FE300}"/>
                </a:ext>
              </a:extLst>
            </p:cNvPr>
            <p:cNvSpPr/>
            <p:nvPr/>
          </p:nvSpPr>
          <p:spPr>
            <a:xfrm>
              <a:off x="2245360" y="1595120"/>
              <a:ext cx="2113280" cy="136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70C0"/>
                  </a:solidFill>
                </a:rPr>
                <a:t>Phòng</a:t>
              </a:r>
              <a:r>
                <a:rPr lang="en-US" sz="2200" b="1" dirty="0">
                  <a:solidFill>
                    <a:srgbClr val="0070C0"/>
                  </a:solidFill>
                </a:rPr>
                <a:t> </a:t>
              </a:r>
              <a:r>
                <a:rPr lang="en-US" sz="2200" b="1" dirty="0" err="1">
                  <a:solidFill>
                    <a:srgbClr val="0070C0"/>
                  </a:solidFill>
                </a:rPr>
                <a:t>tránh</a:t>
              </a:r>
              <a:r>
                <a:rPr lang="en-US" sz="2200" b="1" dirty="0">
                  <a:solidFill>
                    <a:srgbClr val="0070C0"/>
                  </a:solidFill>
                </a:rPr>
                <a:t> </a:t>
              </a:r>
              <a:r>
                <a:rPr lang="en-US" sz="2200" b="1" dirty="0" err="1">
                  <a:solidFill>
                    <a:srgbClr val="0070C0"/>
                  </a:solidFill>
                </a:rPr>
                <a:t>hỏa</a:t>
              </a:r>
              <a:r>
                <a:rPr lang="en-US" sz="2200" b="1" dirty="0">
                  <a:solidFill>
                    <a:srgbClr val="0070C0"/>
                  </a:solidFill>
                </a:rPr>
                <a:t> </a:t>
              </a:r>
              <a:r>
                <a:rPr lang="en-US" sz="2200" b="1" dirty="0" err="1">
                  <a:solidFill>
                    <a:srgbClr val="0070C0"/>
                  </a:solidFill>
                </a:rPr>
                <a:t>hoạn</a:t>
              </a:r>
              <a:endParaRPr lang="en-US" sz="2200" b="1" dirty="0">
                <a:solidFill>
                  <a:srgbClr val="0070C0"/>
                </a:solidFill>
              </a:endParaRPr>
            </a:p>
          </p:txBody>
        </p:sp>
        <p:sp>
          <p:nvSpPr>
            <p:cNvPr id="9" name="TextBox 8">
              <a:extLst>
                <a:ext uri="{FF2B5EF4-FFF2-40B4-BE49-F238E27FC236}">
                  <a16:creationId xmlns:a16="http://schemas.microsoft.com/office/drawing/2014/main" xmlns="" id="{5638A54D-BADB-4A9E-8572-03FE02D59228}"/>
                </a:ext>
              </a:extLst>
            </p:cNvPr>
            <p:cNvSpPr txBox="1"/>
            <p:nvPr/>
          </p:nvSpPr>
          <p:spPr>
            <a:xfrm>
              <a:off x="1168400" y="1260177"/>
              <a:ext cx="1249680" cy="1015663"/>
            </a:xfrm>
            <a:prstGeom prst="rect">
              <a:avLst/>
            </a:prstGeom>
            <a:noFill/>
          </p:spPr>
          <p:txBody>
            <a:bodyPr wrap="square" rtlCol="0">
              <a:spAutoFit/>
            </a:bodyPr>
            <a:lstStyle/>
            <a:p>
              <a:pPr algn="ctr"/>
              <a:r>
                <a:rPr lang="en-US" sz="2000" b="1" dirty="0" err="1">
                  <a:solidFill>
                    <a:schemeClr val="bg1"/>
                  </a:solidFill>
                </a:rPr>
                <a:t>Tắt</a:t>
              </a:r>
              <a:r>
                <a:rPr lang="en-US" sz="2000" b="1" dirty="0">
                  <a:solidFill>
                    <a:schemeClr val="bg1"/>
                  </a:solidFill>
                </a:rPr>
                <a:t> </a:t>
              </a:r>
              <a:r>
                <a:rPr lang="en-US" sz="2000" b="1" dirty="0" err="1">
                  <a:solidFill>
                    <a:schemeClr val="bg1"/>
                  </a:solidFill>
                </a:rPr>
                <a:t>bếp</a:t>
              </a:r>
              <a:r>
                <a:rPr lang="en-US" sz="2000" b="1" dirty="0">
                  <a:solidFill>
                    <a:schemeClr val="bg1"/>
                  </a:solidFill>
                </a:rPr>
                <a:t> </a:t>
              </a:r>
              <a:r>
                <a:rPr lang="en-US" sz="2000" b="1" dirty="0" err="1">
                  <a:solidFill>
                    <a:schemeClr val="bg1"/>
                  </a:solidFill>
                </a:rPr>
                <a:t>sau</a:t>
              </a:r>
              <a:r>
                <a:rPr lang="en-US" sz="2000" b="1" dirty="0">
                  <a:solidFill>
                    <a:schemeClr val="bg1"/>
                  </a:solidFill>
                </a:rPr>
                <a:t> </a:t>
              </a:r>
              <a:r>
                <a:rPr lang="en-US" sz="2000" b="1" dirty="0" err="1">
                  <a:solidFill>
                    <a:schemeClr val="bg1"/>
                  </a:solidFill>
                </a:rPr>
                <a:t>khi</a:t>
              </a:r>
              <a:r>
                <a:rPr lang="en-US" sz="2000" b="1" dirty="0">
                  <a:solidFill>
                    <a:schemeClr val="bg1"/>
                  </a:solidFill>
                </a:rPr>
                <a:t> </a:t>
              </a:r>
              <a:r>
                <a:rPr lang="en-US" sz="2000" b="1" dirty="0" err="1">
                  <a:solidFill>
                    <a:schemeClr val="bg1"/>
                  </a:solidFill>
                </a:rPr>
                <a:t>sử</a:t>
              </a:r>
              <a:r>
                <a:rPr lang="en-US" sz="2000" b="1" dirty="0">
                  <a:solidFill>
                    <a:schemeClr val="bg1"/>
                  </a:solidFill>
                </a:rPr>
                <a:t> </a:t>
              </a:r>
              <a:r>
                <a:rPr lang="en-US" sz="2000" b="1" dirty="0" err="1">
                  <a:solidFill>
                    <a:schemeClr val="bg1"/>
                  </a:solidFill>
                </a:rPr>
                <a:t>dụng</a:t>
              </a:r>
              <a:endParaRPr lang="en-US" sz="2000" b="1" dirty="0">
                <a:solidFill>
                  <a:schemeClr val="bg1"/>
                </a:solidFill>
              </a:endParaRPr>
            </a:p>
          </p:txBody>
        </p:sp>
      </p:grpSp>
      <p:sp>
        <p:nvSpPr>
          <p:cNvPr id="11" name="TextBox 10">
            <a:extLst>
              <a:ext uri="{FF2B5EF4-FFF2-40B4-BE49-F238E27FC236}">
                <a16:creationId xmlns:a16="http://schemas.microsoft.com/office/drawing/2014/main" xmlns="" id="{9728B557-C7C1-4EDC-922B-60D55362EFC7}"/>
              </a:ext>
            </a:extLst>
          </p:cNvPr>
          <p:cNvSpPr txBox="1"/>
          <p:nvPr/>
        </p:nvSpPr>
        <p:spPr>
          <a:xfrm>
            <a:off x="2527300" y="563156"/>
            <a:ext cx="1549400" cy="923330"/>
          </a:xfrm>
          <a:prstGeom prst="rect">
            <a:avLst/>
          </a:prstGeom>
          <a:noFill/>
        </p:spPr>
        <p:txBody>
          <a:bodyPr wrap="square" rtlCol="0">
            <a:spAutoFit/>
          </a:bodyPr>
          <a:lstStyle/>
          <a:p>
            <a:pPr algn="ctr"/>
            <a:r>
              <a:rPr lang="en-US" b="1" dirty="0" err="1">
                <a:solidFill>
                  <a:schemeClr val="bg1"/>
                </a:solidFill>
              </a:rPr>
              <a:t>Tắt</a:t>
            </a:r>
            <a:r>
              <a:rPr lang="en-US" b="1" dirty="0">
                <a:solidFill>
                  <a:schemeClr val="bg1"/>
                </a:solidFill>
              </a:rPr>
              <a:t> </a:t>
            </a:r>
            <a:r>
              <a:rPr lang="en-US" b="1" dirty="0" err="1">
                <a:solidFill>
                  <a:schemeClr val="bg1"/>
                </a:solidFill>
              </a:rPr>
              <a:t>các</a:t>
            </a:r>
            <a:r>
              <a:rPr lang="en-US" b="1" dirty="0">
                <a:solidFill>
                  <a:schemeClr val="bg1"/>
                </a:solidFill>
              </a:rPr>
              <a:t> </a:t>
            </a:r>
            <a:r>
              <a:rPr lang="en-US" b="1" dirty="0" err="1">
                <a:solidFill>
                  <a:schemeClr val="bg1"/>
                </a:solidFill>
              </a:rPr>
              <a:t>thiết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điện</a:t>
            </a:r>
            <a:r>
              <a:rPr lang="en-US" b="1" dirty="0">
                <a:solidFill>
                  <a:schemeClr val="bg1"/>
                </a:solidFill>
              </a:rPr>
              <a:t> </a:t>
            </a:r>
            <a:r>
              <a:rPr lang="en-US" b="1" dirty="0" err="1">
                <a:solidFill>
                  <a:schemeClr val="bg1"/>
                </a:solidFill>
              </a:rPr>
              <a:t>khi</a:t>
            </a:r>
            <a:r>
              <a:rPr lang="en-US" b="1" dirty="0">
                <a:solidFill>
                  <a:schemeClr val="bg1"/>
                </a:solidFill>
              </a:rPr>
              <a:t> ra </a:t>
            </a:r>
            <a:r>
              <a:rPr lang="en-US" b="1" dirty="0" err="1">
                <a:solidFill>
                  <a:schemeClr val="bg1"/>
                </a:solidFill>
              </a:rPr>
              <a:t>khỏi</a:t>
            </a:r>
            <a:r>
              <a:rPr lang="en-US" b="1" dirty="0">
                <a:solidFill>
                  <a:schemeClr val="bg1"/>
                </a:solidFill>
              </a:rPr>
              <a:t> </a:t>
            </a:r>
            <a:r>
              <a:rPr lang="en-US" b="1" dirty="0" err="1">
                <a:solidFill>
                  <a:schemeClr val="bg1"/>
                </a:solidFill>
              </a:rPr>
              <a:t>nhà</a:t>
            </a:r>
            <a:endParaRPr lang="en-US" b="1" dirty="0">
              <a:solidFill>
                <a:schemeClr val="bg1"/>
              </a:solidFill>
            </a:endParaRPr>
          </a:p>
        </p:txBody>
      </p:sp>
      <p:sp>
        <p:nvSpPr>
          <p:cNvPr id="12" name="TextBox 11">
            <a:extLst>
              <a:ext uri="{FF2B5EF4-FFF2-40B4-BE49-F238E27FC236}">
                <a16:creationId xmlns:a16="http://schemas.microsoft.com/office/drawing/2014/main" xmlns="" id="{07DDCB88-2973-47DC-A0C6-BE0484782C27}"/>
              </a:ext>
            </a:extLst>
          </p:cNvPr>
          <p:cNvSpPr txBox="1"/>
          <p:nvPr/>
        </p:nvSpPr>
        <p:spPr>
          <a:xfrm>
            <a:off x="1407160" y="2603529"/>
            <a:ext cx="1549400" cy="923330"/>
          </a:xfrm>
          <a:prstGeom prst="rect">
            <a:avLst/>
          </a:prstGeom>
          <a:noFill/>
        </p:spPr>
        <p:txBody>
          <a:bodyPr wrap="square" rtlCol="0">
            <a:spAutoFit/>
          </a:bodyPr>
          <a:lstStyle/>
          <a:p>
            <a:pPr algn="ctr"/>
            <a:r>
              <a:rPr lang="en-US" b="1" dirty="0" err="1">
                <a:solidFill>
                  <a:schemeClr val="bg1"/>
                </a:solidFill>
              </a:rPr>
              <a:t>Khóa</a:t>
            </a:r>
            <a:r>
              <a:rPr lang="en-US" b="1" dirty="0">
                <a:solidFill>
                  <a:schemeClr val="bg1"/>
                </a:solidFill>
              </a:rPr>
              <a:t> van </a:t>
            </a:r>
            <a:r>
              <a:rPr lang="en-US" b="1" dirty="0" err="1">
                <a:solidFill>
                  <a:schemeClr val="bg1"/>
                </a:solidFill>
              </a:rPr>
              <a:t>bình</a:t>
            </a:r>
            <a:r>
              <a:rPr lang="en-US" b="1" dirty="0">
                <a:solidFill>
                  <a:schemeClr val="bg1"/>
                </a:solidFill>
              </a:rPr>
              <a:t> ga </a:t>
            </a:r>
            <a:r>
              <a:rPr lang="en-US" b="1" dirty="0" err="1">
                <a:solidFill>
                  <a:schemeClr val="bg1"/>
                </a:solidFill>
              </a:rPr>
              <a:t>sau</a:t>
            </a:r>
            <a:r>
              <a:rPr lang="en-US" b="1" dirty="0">
                <a:solidFill>
                  <a:schemeClr val="bg1"/>
                </a:solidFill>
              </a:rPr>
              <a:t> </a:t>
            </a:r>
            <a:r>
              <a:rPr lang="en-US" b="1" dirty="0" err="1">
                <a:solidFill>
                  <a:schemeClr val="bg1"/>
                </a:solidFill>
              </a:rPr>
              <a:t>khi</a:t>
            </a:r>
            <a:r>
              <a:rPr lang="en-US" b="1" dirty="0">
                <a:solidFill>
                  <a:schemeClr val="bg1"/>
                </a:solidFill>
              </a:rPr>
              <a:t> </a:t>
            </a:r>
            <a:r>
              <a:rPr lang="en-US" b="1" dirty="0" err="1">
                <a:solidFill>
                  <a:schemeClr val="bg1"/>
                </a:solidFill>
              </a:rPr>
              <a:t>sử</a:t>
            </a:r>
            <a:r>
              <a:rPr lang="en-US" b="1" dirty="0">
                <a:solidFill>
                  <a:schemeClr val="bg1"/>
                </a:solidFill>
              </a:rPr>
              <a:t> </a:t>
            </a:r>
            <a:r>
              <a:rPr lang="en-US" b="1" dirty="0" err="1">
                <a:solidFill>
                  <a:schemeClr val="bg1"/>
                </a:solidFill>
              </a:rPr>
              <a:t>dụng</a:t>
            </a:r>
            <a:endParaRPr lang="en-US" b="1" dirty="0">
              <a:solidFill>
                <a:schemeClr val="bg1"/>
              </a:solidFill>
            </a:endParaRPr>
          </a:p>
        </p:txBody>
      </p:sp>
      <p:sp>
        <p:nvSpPr>
          <p:cNvPr id="13" name="TextBox 12">
            <a:extLst>
              <a:ext uri="{FF2B5EF4-FFF2-40B4-BE49-F238E27FC236}">
                <a16:creationId xmlns:a16="http://schemas.microsoft.com/office/drawing/2014/main" xmlns="" id="{B7BBD0BC-7D01-4DBF-8D69-1D7D924211A5}"/>
              </a:ext>
            </a:extLst>
          </p:cNvPr>
          <p:cNvSpPr txBox="1"/>
          <p:nvPr/>
        </p:nvSpPr>
        <p:spPr>
          <a:xfrm>
            <a:off x="2882900" y="3041639"/>
            <a:ext cx="1549400" cy="1015663"/>
          </a:xfrm>
          <a:prstGeom prst="rect">
            <a:avLst/>
          </a:prstGeom>
          <a:noFill/>
        </p:spPr>
        <p:txBody>
          <a:bodyPr wrap="square" rtlCol="0">
            <a:spAutoFit/>
          </a:bodyPr>
          <a:lstStyle/>
          <a:p>
            <a:pPr algn="ctr"/>
            <a:r>
              <a:rPr lang="en-US" sz="1500" b="1" dirty="0" err="1">
                <a:solidFill>
                  <a:schemeClr val="bg1"/>
                </a:solidFill>
              </a:rPr>
              <a:t>Không</a:t>
            </a:r>
            <a:r>
              <a:rPr lang="en-US" sz="1500" b="1" dirty="0">
                <a:solidFill>
                  <a:schemeClr val="bg1"/>
                </a:solidFill>
              </a:rPr>
              <a:t> </a:t>
            </a:r>
            <a:r>
              <a:rPr lang="en-US" sz="1500" b="1" dirty="0" err="1">
                <a:solidFill>
                  <a:schemeClr val="bg1"/>
                </a:solidFill>
              </a:rPr>
              <a:t>để</a:t>
            </a:r>
            <a:r>
              <a:rPr lang="en-US" sz="1500" b="1" dirty="0">
                <a:solidFill>
                  <a:schemeClr val="bg1"/>
                </a:solidFill>
              </a:rPr>
              <a:t> </a:t>
            </a:r>
            <a:r>
              <a:rPr lang="en-US" sz="1500" b="1" dirty="0" err="1">
                <a:solidFill>
                  <a:schemeClr val="bg1"/>
                </a:solidFill>
              </a:rPr>
              <a:t>vật</a:t>
            </a:r>
            <a:r>
              <a:rPr lang="en-US" sz="1500" b="1" dirty="0">
                <a:solidFill>
                  <a:schemeClr val="bg1"/>
                </a:solidFill>
              </a:rPr>
              <a:t> </a:t>
            </a:r>
            <a:r>
              <a:rPr lang="en-US" sz="1500" b="1" dirty="0" err="1">
                <a:solidFill>
                  <a:schemeClr val="bg1"/>
                </a:solidFill>
              </a:rPr>
              <a:t>dễ</a:t>
            </a:r>
            <a:r>
              <a:rPr lang="en-US" sz="1500" b="1" dirty="0">
                <a:solidFill>
                  <a:schemeClr val="bg1"/>
                </a:solidFill>
              </a:rPr>
              <a:t> </a:t>
            </a:r>
            <a:r>
              <a:rPr lang="en-US" sz="1500" b="1" dirty="0" err="1">
                <a:solidFill>
                  <a:schemeClr val="bg1"/>
                </a:solidFill>
              </a:rPr>
              <a:t>bắt</a:t>
            </a:r>
            <a:r>
              <a:rPr lang="en-US" sz="1500" b="1" dirty="0">
                <a:solidFill>
                  <a:schemeClr val="bg1"/>
                </a:solidFill>
              </a:rPr>
              <a:t> </a:t>
            </a:r>
            <a:r>
              <a:rPr lang="en-US" sz="1500" b="1" dirty="0" err="1">
                <a:solidFill>
                  <a:schemeClr val="bg1"/>
                </a:solidFill>
              </a:rPr>
              <a:t>cháy</a:t>
            </a:r>
            <a:r>
              <a:rPr lang="en-US" sz="1500" b="1" dirty="0">
                <a:solidFill>
                  <a:schemeClr val="bg1"/>
                </a:solidFill>
              </a:rPr>
              <a:t> </a:t>
            </a:r>
            <a:r>
              <a:rPr lang="en-US" sz="1500" b="1" dirty="0" err="1">
                <a:solidFill>
                  <a:schemeClr val="bg1"/>
                </a:solidFill>
              </a:rPr>
              <a:t>xung</a:t>
            </a:r>
            <a:r>
              <a:rPr lang="en-US" sz="1500" b="1" dirty="0">
                <a:solidFill>
                  <a:schemeClr val="bg1"/>
                </a:solidFill>
              </a:rPr>
              <a:t> </a:t>
            </a:r>
            <a:r>
              <a:rPr lang="en-US" sz="1500" b="1" dirty="0" err="1">
                <a:solidFill>
                  <a:schemeClr val="bg1"/>
                </a:solidFill>
              </a:rPr>
              <a:t>quanh</a:t>
            </a:r>
            <a:r>
              <a:rPr lang="en-US" sz="1500" b="1" dirty="0">
                <a:solidFill>
                  <a:schemeClr val="bg1"/>
                </a:solidFill>
              </a:rPr>
              <a:t> </a:t>
            </a:r>
            <a:r>
              <a:rPr lang="en-US" sz="1500" b="1" dirty="0" err="1">
                <a:solidFill>
                  <a:schemeClr val="bg1"/>
                </a:solidFill>
              </a:rPr>
              <a:t>bếp</a:t>
            </a:r>
            <a:endParaRPr lang="en-US" sz="1500" b="1" dirty="0">
              <a:solidFill>
                <a:schemeClr val="bg1"/>
              </a:solidFill>
            </a:endParaRPr>
          </a:p>
        </p:txBody>
      </p:sp>
      <p:sp>
        <p:nvSpPr>
          <p:cNvPr id="14" name="TextBox 13">
            <a:extLst>
              <a:ext uri="{FF2B5EF4-FFF2-40B4-BE49-F238E27FC236}">
                <a16:creationId xmlns:a16="http://schemas.microsoft.com/office/drawing/2014/main" xmlns="" id="{34143A8A-F8BB-41E1-AD2A-6902D8016BC7}"/>
              </a:ext>
            </a:extLst>
          </p:cNvPr>
          <p:cNvSpPr txBox="1"/>
          <p:nvPr/>
        </p:nvSpPr>
        <p:spPr>
          <a:xfrm>
            <a:off x="4076700" y="1457690"/>
            <a:ext cx="1249680" cy="923330"/>
          </a:xfrm>
          <a:prstGeom prst="rect">
            <a:avLst/>
          </a:prstGeom>
          <a:noFill/>
        </p:spPr>
        <p:txBody>
          <a:bodyPr wrap="square" rtlCol="0">
            <a:spAutoFit/>
          </a:bodyPr>
          <a:lstStyle/>
          <a:p>
            <a:pPr algn="ctr"/>
            <a:r>
              <a:rPr lang="en-US" b="1" dirty="0" err="1">
                <a:solidFill>
                  <a:schemeClr val="bg1"/>
                </a:solidFill>
              </a:rPr>
              <a:t>Không</a:t>
            </a:r>
            <a:r>
              <a:rPr lang="en-US" b="1" dirty="0">
                <a:solidFill>
                  <a:schemeClr val="bg1"/>
                </a:solidFill>
              </a:rPr>
              <a:t> </a:t>
            </a:r>
            <a:r>
              <a:rPr lang="en-US" b="1" dirty="0" err="1">
                <a:solidFill>
                  <a:schemeClr val="bg1"/>
                </a:solidFill>
              </a:rPr>
              <a:t>tự</a:t>
            </a:r>
            <a:r>
              <a:rPr lang="en-US" b="1" dirty="0">
                <a:solidFill>
                  <a:schemeClr val="bg1"/>
                </a:solidFill>
              </a:rPr>
              <a:t> ý </a:t>
            </a:r>
            <a:r>
              <a:rPr lang="en-US" b="1" dirty="0" err="1">
                <a:solidFill>
                  <a:schemeClr val="bg1"/>
                </a:solidFill>
              </a:rPr>
              <a:t>cắm</a:t>
            </a:r>
            <a:r>
              <a:rPr lang="en-US" b="1" dirty="0">
                <a:solidFill>
                  <a:schemeClr val="bg1"/>
                </a:solidFill>
              </a:rPr>
              <a:t> </a:t>
            </a:r>
            <a:r>
              <a:rPr lang="en-US" b="1" dirty="0" err="1">
                <a:solidFill>
                  <a:schemeClr val="bg1"/>
                </a:solidFill>
              </a:rPr>
              <a:t>rút</a:t>
            </a:r>
            <a:r>
              <a:rPr lang="en-US" b="1" dirty="0">
                <a:solidFill>
                  <a:schemeClr val="bg1"/>
                </a:solidFill>
              </a:rPr>
              <a:t> </a:t>
            </a:r>
            <a:r>
              <a:rPr lang="en-US" b="1" dirty="0" err="1">
                <a:solidFill>
                  <a:schemeClr val="bg1"/>
                </a:solidFill>
              </a:rPr>
              <a:t>điện</a:t>
            </a:r>
            <a:endParaRPr lang="en-US" b="1" dirty="0">
              <a:solidFill>
                <a:schemeClr val="bg1"/>
              </a:solidFill>
            </a:endParaRPr>
          </a:p>
        </p:txBody>
      </p:sp>
      <p:grpSp>
        <p:nvGrpSpPr>
          <p:cNvPr id="15" name="Group 14">
            <a:extLst>
              <a:ext uri="{FF2B5EF4-FFF2-40B4-BE49-F238E27FC236}">
                <a16:creationId xmlns:a16="http://schemas.microsoft.com/office/drawing/2014/main" xmlns="" id="{792D423B-2AB0-4F9C-B56C-88770FFC823F}"/>
              </a:ext>
            </a:extLst>
          </p:cNvPr>
          <p:cNvGrpSpPr/>
          <p:nvPr/>
        </p:nvGrpSpPr>
        <p:grpSpPr>
          <a:xfrm>
            <a:off x="5326380" y="-203200"/>
            <a:ext cx="6858000" cy="6858000"/>
            <a:chOff x="-472440" y="-203200"/>
            <a:chExt cx="6858000" cy="6858000"/>
          </a:xfrm>
        </p:grpSpPr>
        <p:pic>
          <p:nvPicPr>
            <p:cNvPr id="16" name="Picture 15" descr="A picture containing background pattern&#10;&#10;Description automatically generated">
              <a:extLst>
                <a:ext uri="{FF2B5EF4-FFF2-40B4-BE49-F238E27FC236}">
                  <a16:creationId xmlns:a16="http://schemas.microsoft.com/office/drawing/2014/main" xmlns="" id="{861ABC93-A919-49C4-A309-27BC56058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 y="-203200"/>
              <a:ext cx="6858000" cy="6858000"/>
            </a:xfrm>
            <a:prstGeom prst="rect">
              <a:avLst/>
            </a:prstGeom>
          </p:spPr>
        </p:pic>
        <p:sp>
          <p:nvSpPr>
            <p:cNvPr id="17" name="Oval 16">
              <a:extLst>
                <a:ext uri="{FF2B5EF4-FFF2-40B4-BE49-F238E27FC236}">
                  <a16:creationId xmlns:a16="http://schemas.microsoft.com/office/drawing/2014/main" xmlns="" id="{0C60087D-8FC8-406A-992A-33BE16602FDB}"/>
                </a:ext>
              </a:extLst>
            </p:cNvPr>
            <p:cNvSpPr/>
            <p:nvPr/>
          </p:nvSpPr>
          <p:spPr>
            <a:xfrm>
              <a:off x="2245360" y="1595120"/>
              <a:ext cx="2113280" cy="136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70C0"/>
                  </a:solidFill>
                </a:rPr>
                <a:t>Giữ</a:t>
              </a:r>
              <a:r>
                <a:rPr lang="en-US" sz="2000" b="1" dirty="0">
                  <a:solidFill>
                    <a:srgbClr val="0070C0"/>
                  </a:solidFill>
                </a:rPr>
                <a:t> </a:t>
              </a:r>
              <a:r>
                <a:rPr lang="en-US" sz="2000" b="1" dirty="0" err="1">
                  <a:solidFill>
                    <a:srgbClr val="0070C0"/>
                  </a:solidFill>
                </a:rPr>
                <a:t>gìn</a:t>
              </a:r>
              <a:r>
                <a:rPr lang="en-US" sz="2000" b="1" dirty="0">
                  <a:solidFill>
                    <a:srgbClr val="0070C0"/>
                  </a:solidFill>
                </a:rPr>
                <a:t> </a:t>
              </a:r>
              <a:r>
                <a:rPr lang="en-US" sz="2000" b="1" dirty="0" err="1">
                  <a:solidFill>
                    <a:srgbClr val="0070C0"/>
                  </a:solidFill>
                </a:rPr>
                <a:t>vệ</a:t>
              </a:r>
              <a:r>
                <a:rPr lang="en-US" sz="2000" b="1" dirty="0">
                  <a:solidFill>
                    <a:srgbClr val="0070C0"/>
                  </a:solidFill>
                </a:rPr>
                <a:t> </a:t>
              </a:r>
              <a:r>
                <a:rPr lang="en-US" sz="2000" b="1" dirty="0" err="1">
                  <a:solidFill>
                    <a:srgbClr val="0070C0"/>
                  </a:solidFill>
                </a:rPr>
                <a:t>sinh</a:t>
              </a:r>
              <a:r>
                <a:rPr lang="en-US" sz="2000" b="1" dirty="0">
                  <a:solidFill>
                    <a:srgbClr val="0070C0"/>
                  </a:solidFill>
                </a:rPr>
                <a:t> </a:t>
              </a:r>
              <a:r>
                <a:rPr lang="en-US" sz="2000" b="1" dirty="0" err="1">
                  <a:solidFill>
                    <a:srgbClr val="0070C0"/>
                  </a:solidFill>
                </a:rPr>
                <a:t>xung</a:t>
              </a:r>
              <a:r>
                <a:rPr lang="en-US" sz="2000" b="1" dirty="0">
                  <a:solidFill>
                    <a:srgbClr val="0070C0"/>
                  </a:solidFill>
                </a:rPr>
                <a:t> </a:t>
              </a:r>
              <a:r>
                <a:rPr lang="en-US" sz="2000" b="1" dirty="0" err="1">
                  <a:solidFill>
                    <a:srgbClr val="0070C0"/>
                  </a:solidFill>
                </a:rPr>
                <a:t>quanh</a:t>
              </a:r>
              <a:r>
                <a:rPr lang="en-US" sz="2000" b="1" dirty="0">
                  <a:solidFill>
                    <a:srgbClr val="0070C0"/>
                  </a:solidFill>
                </a:rPr>
                <a:t> </a:t>
              </a:r>
              <a:r>
                <a:rPr lang="en-US" sz="2000" b="1" dirty="0" err="1">
                  <a:solidFill>
                    <a:srgbClr val="0070C0"/>
                  </a:solidFill>
                </a:rPr>
                <a:t>nhà</a:t>
              </a:r>
              <a:endParaRPr lang="en-US" sz="2000" b="1" dirty="0">
                <a:solidFill>
                  <a:srgbClr val="0070C0"/>
                </a:solidFill>
              </a:endParaRPr>
            </a:p>
          </p:txBody>
        </p:sp>
        <p:sp>
          <p:nvSpPr>
            <p:cNvPr id="18" name="TextBox 17">
              <a:extLst>
                <a:ext uri="{FF2B5EF4-FFF2-40B4-BE49-F238E27FC236}">
                  <a16:creationId xmlns:a16="http://schemas.microsoft.com/office/drawing/2014/main" xmlns="" id="{11A2C873-B0C4-4B13-BCC5-5E5E82A84EA4}"/>
                </a:ext>
              </a:extLst>
            </p:cNvPr>
            <p:cNvSpPr txBox="1"/>
            <p:nvPr/>
          </p:nvSpPr>
          <p:spPr>
            <a:xfrm>
              <a:off x="1168400" y="1260177"/>
              <a:ext cx="1249680" cy="707886"/>
            </a:xfrm>
            <a:prstGeom prst="rect">
              <a:avLst/>
            </a:prstGeom>
            <a:noFill/>
          </p:spPr>
          <p:txBody>
            <a:bodyPr wrap="square" rtlCol="0">
              <a:spAutoFit/>
            </a:bodyPr>
            <a:lstStyle/>
            <a:p>
              <a:pPr algn="ctr"/>
              <a:r>
                <a:rPr lang="en-US" sz="2000" b="1" dirty="0" err="1">
                  <a:solidFill>
                    <a:schemeClr val="bg1"/>
                  </a:solidFill>
                </a:rPr>
                <a:t>Quét</a:t>
              </a:r>
              <a:r>
                <a:rPr lang="en-US" sz="2000" b="1" dirty="0">
                  <a:solidFill>
                    <a:schemeClr val="bg1"/>
                  </a:solidFill>
                </a:rPr>
                <a:t> </a:t>
              </a:r>
              <a:r>
                <a:rPr lang="en-US" sz="2000" b="1" dirty="0" err="1">
                  <a:solidFill>
                    <a:schemeClr val="bg1"/>
                  </a:solidFill>
                </a:rPr>
                <a:t>sân</a:t>
              </a:r>
              <a:endParaRPr lang="en-US" sz="2000" b="1" dirty="0">
                <a:solidFill>
                  <a:schemeClr val="bg1"/>
                </a:solidFill>
              </a:endParaRPr>
            </a:p>
          </p:txBody>
        </p:sp>
      </p:grpSp>
      <p:sp>
        <p:nvSpPr>
          <p:cNvPr id="22" name="TextBox 21">
            <a:extLst>
              <a:ext uri="{FF2B5EF4-FFF2-40B4-BE49-F238E27FC236}">
                <a16:creationId xmlns:a16="http://schemas.microsoft.com/office/drawing/2014/main" xmlns="" id="{2DA8D23F-CC4C-4A0A-8551-E39E3C81BAD8}"/>
              </a:ext>
            </a:extLst>
          </p:cNvPr>
          <p:cNvSpPr txBox="1"/>
          <p:nvPr/>
        </p:nvSpPr>
        <p:spPr>
          <a:xfrm>
            <a:off x="8336280" y="534360"/>
            <a:ext cx="1549400" cy="923330"/>
          </a:xfrm>
          <a:prstGeom prst="rect">
            <a:avLst/>
          </a:prstGeom>
          <a:noFill/>
        </p:spPr>
        <p:txBody>
          <a:bodyPr wrap="square" rtlCol="0">
            <a:spAutoFit/>
          </a:bodyPr>
          <a:lstStyle/>
          <a:p>
            <a:pPr algn="ctr"/>
            <a:r>
              <a:rPr lang="vi-VN" b="1">
                <a:solidFill>
                  <a:schemeClr val="bg1"/>
                </a:solidFill>
              </a:rPr>
              <a:t>Vứt rác đúng nơi quy định</a:t>
            </a:r>
            <a:endParaRPr lang="en-US" b="1" dirty="0">
              <a:solidFill>
                <a:schemeClr val="bg1"/>
              </a:solidFill>
            </a:endParaRPr>
          </a:p>
        </p:txBody>
      </p:sp>
      <p:sp>
        <p:nvSpPr>
          <p:cNvPr id="23" name="TextBox 22">
            <a:extLst>
              <a:ext uri="{FF2B5EF4-FFF2-40B4-BE49-F238E27FC236}">
                <a16:creationId xmlns:a16="http://schemas.microsoft.com/office/drawing/2014/main" xmlns="" id="{34E905CA-3C3D-470B-B210-4E5076E74C7B}"/>
              </a:ext>
            </a:extLst>
          </p:cNvPr>
          <p:cNvSpPr txBox="1"/>
          <p:nvPr/>
        </p:nvSpPr>
        <p:spPr>
          <a:xfrm>
            <a:off x="9757410" y="1367898"/>
            <a:ext cx="1549400" cy="1200329"/>
          </a:xfrm>
          <a:prstGeom prst="rect">
            <a:avLst/>
          </a:prstGeom>
          <a:noFill/>
        </p:spPr>
        <p:txBody>
          <a:bodyPr wrap="square" rtlCol="0">
            <a:spAutoFit/>
          </a:bodyPr>
          <a:lstStyle/>
          <a:p>
            <a:pPr algn="ctr"/>
            <a:r>
              <a:rPr lang="vi-VN" b="1" dirty="0">
                <a:solidFill>
                  <a:schemeClr val="bg1"/>
                </a:solidFill>
              </a:rPr>
              <a:t>Dọn dẹp cống rãnh xung quanh nhà</a:t>
            </a:r>
            <a:endParaRPr lang="en-US" b="1" dirty="0">
              <a:solidFill>
                <a:schemeClr val="bg1"/>
              </a:solidFill>
            </a:endParaRPr>
          </a:p>
        </p:txBody>
      </p:sp>
      <p:sp>
        <p:nvSpPr>
          <p:cNvPr id="24" name="TextBox 23">
            <a:extLst>
              <a:ext uri="{FF2B5EF4-FFF2-40B4-BE49-F238E27FC236}">
                <a16:creationId xmlns:a16="http://schemas.microsoft.com/office/drawing/2014/main" xmlns="" id="{5298F063-4009-4C80-AD56-E60A5DAE7589}"/>
              </a:ext>
            </a:extLst>
          </p:cNvPr>
          <p:cNvSpPr txBox="1"/>
          <p:nvPr/>
        </p:nvSpPr>
        <p:spPr>
          <a:xfrm>
            <a:off x="8533130" y="2978111"/>
            <a:ext cx="1549400" cy="923330"/>
          </a:xfrm>
          <a:prstGeom prst="rect">
            <a:avLst/>
          </a:prstGeom>
          <a:noFill/>
        </p:spPr>
        <p:txBody>
          <a:bodyPr wrap="square" rtlCol="0">
            <a:spAutoFit/>
          </a:bodyPr>
          <a:lstStyle/>
          <a:p>
            <a:pPr algn="ctr"/>
            <a:r>
              <a:rPr lang="vi-VN" b="1" dirty="0">
                <a:solidFill>
                  <a:schemeClr val="bg1"/>
                </a:solidFill>
              </a:rPr>
              <a:t>Hạn chế sử dụng túi nilon</a:t>
            </a:r>
            <a:endParaRPr lang="en-US" b="1" dirty="0">
              <a:solidFill>
                <a:schemeClr val="bg1"/>
              </a:solidFill>
            </a:endParaRPr>
          </a:p>
        </p:txBody>
      </p:sp>
      <p:sp>
        <p:nvSpPr>
          <p:cNvPr id="25" name="TextBox 24">
            <a:extLst>
              <a:ext uri="{FF2B5EF4-FFF2-40B4-BE49-F238E27FC236}">
                <a16:creationId xmlns:a16="http://schemas.microsoft.com/office/drawing/2014/main" xmlns="" id="{824B9A7B-0703-4663-9F93-6F00C4AEA820}"/>
              </a:ext>
            </a:extLst>
          </p:cNvPr>
          <p:cNvSpPr txBox="1"/>
          <p:nvPr/>
        </p:nvSpPr>
        <p:spPr>
          <a:xfrm>
            <a:off x="7133590" y="2722117"/>
            <a:ext cx="1549400" cy="923330"/>
          </a:xfrm>
          <a:prstGeom prst="rect">
            <a:avLst/>
          </a:prstGeom>
          <a:noFill/>
        </p:spPr>
        <p:txBody>
          <a:bodyPr wrap="square" rtlCol="0">
            <a:spAutoFit/>
          </a:bodyPr>
          <a:lstStyle/>
          <a:p>
            <a:pPr algn="ctr"/>
            <a:r>
              <a:rPr lang="vi-VN" b="1">
                <a:solidFill>
                  <a:schemeClr val="bg1"/>
                </a:solidFill>
              </a:rPr>
              <a:t>Tích cực trồng cây xanh</a:t>
            </a:r>
            <a:endParaRPr lang="en-US" b="1" dirty="0">
              <a:solidFill>
                <a:schemeClr val="bg1"/>
              </a:solidFill>
            </a:endParaRPr>
          </a:p>
        </p:txBody>
      </p:sp>
    </p:spTree>
    <p:extLst>
      <p:ext uri="{BB962C8B-B14F-4D97-AF65-F5344CB8AC3E}">
        <p14:creationId xmlns:p14="http://schemas.microsoft.com/office/powerpoint/2010/main" val="144405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xmlns=""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a16="http://schemas.microsoft.com/office/drawing/2014/main" xmlns=""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a16="http://schemas.microsoft.com/office/drawing/2014/main" xmlns=""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923" y="2173487"/>
            <a:ext cx="5718154" cy="419299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42492A0C-574D-4C47-8DBB-1B4D9597C7F0}"/>
              </a:ext>
            </a:extLst>
          </p:cNvPr>
          <p:cNvPicPr>
            <a:picLocks noChangeAspect="1"/>
          </p:cNvPicPr>
          <p:nvPr/>
        </p:nvPicPr>
        <p:blipFill>
          <a:blip r:embed="rId6"/>
          <a:stretch>
            <a:fillRect/>
          </a:stretch>
        </p:blipFill>
        <p:spPr>
          <a:xfrm>
            <a:off x="3037232" y="753857"/>
            <a:ext cx="6651312" cy="2353260"/>
          </a:xfrm>
          <a:prstGeom prst="rect">
            <a:avLst/>
          </a:prstGeom>
        </p:spPr>
      </p:pic>
      <p:sp>
        <p:nvSpPr>
          <p:cNvPr id="7" name="Rectangle 6"/>
          <p:cNvSpPr/>
          <p:nvPr/>
        </p:nvSpPr>
        <p:spPr>
          <a:xfrm>
            <a:off x="-1811215" y="0"/>
            <a:ext cx="1644161" cy="19396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177054"/>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5C1729A-BDFA-4C93-A89D-7DCD7508380D}"/>
              </a:ext>
            </a:extLst>
          </p:cNvPr>
          <p:cNvPicPr>
            <a:picLocks noChangeAspect="1"/>
          </p:cNvPicPr>
          <p:nvPr/>
        </p:nvPicPr>
        <p:blipFill>
          <a:blip r:embed="rId2"/>
          <a:stretch>
            <a:fillRect/>
          </a:stretch>
        </p:blipFill>
        <p:spPr>
          <a:xfrm>
            <a:off x="-53459" y="1783057"/>
            <a:ext cx="6977475" cy="3718959"/>
          </a:xfrm>
          <a:prstGeom prst="rect">
            <a:avLst/>
          </a:prstGeom>
          <a:ln>
            <a:noFill/>
          </a:ln>
          <a:effectLst>
            <a:softEdge rad="112500"/>
          </a:effectLst>
        </p:spPr>
      </p:pic>
      <p:grpSp>
        <p:nvGrpSpPr>
          <p:cNvPr id="9" name="Group 8">
            <a:extLst>
              <a:ext uri="{FF2B5EF4-FFF2-40B4-BE49-F238E27FC236}">
                <a16:creationId xmlns:a16="http://schemas.microsoft.com/office/drawing/2014/main" xmlns="" id="{F3FBE846-72D3-471D-85C9-802401C96944}"/>
              </a:ext>
            </a:extLst>
          </p:cNvPr>
          <p:cNvGrpSpPr/>
          <p:nvPr/>
        </p:nvGrpSpPr>
        <p:grpSpPr>
          <a:xfrm>
            <a:off x="6319847" y="498877"/>
            <a:ext cx="5293033" cy="1132306"/>
            <a:chOff x="3952567" y="3023133"/>
            <a:chExt cx="6712595" cy="1463039"/>
          </a:xfrm>
        </p:grpSpPr>
        <p:sp>
          <p:nvSpPr>
            <p:cNvPr id="10" name="Rounded Rectangular Callout 3">
              <a:extLst>
                <a:ext uri="{FF2B5EF4-FFF2-40B4-BE49-F238E27FC236}">
                  <a16:creationId xmlns:a16="http://schemas.microsoft.com/office/drawing/2014/main" xmlns="" id="{7E13AFE9-C06F-4645-A92D-A00E59B11D8D}"/>
                </a:ext>
              </a:extLst>
            </p:cNvPr>
            <p:cNvSpPr/>
            <p:nvPr/>
          </p:nvSpPr>
          <p:spPr>
            <a:xfrm rot="368258">
              <a:off x="3952567" y="3023133"/>
              <a:ext cx="6683758" cy="1463039"/>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1" name="TextBox 10">
              <a:extLst>
                <a:ext uri="{FF2B5EF4-FFF2-40B4-BE49-F238E27FC236}">
                  <a16:creationId xmlns:a16="http://schemas.microsoft.com/office/drawing/2014/main" xmlns="" id="{6F2E429A-90E3-40CC-AF39-72554ABDC0EB}"/>
                </a:ext>
              </a:extLst>
            </p:cNvPr>
            <p:cNvSpPr txBox="1"/>
            <p:nvPr/>
          </p:nvSpPr>
          <p:spPr>
            <a:xfrm rot="314669">
              <a:off x="4270117" y="3154418"/>
              <a:ext cx="6395045" cy="1232790"/>
            </a:xfrm>
            <a:prstGeom prst="rect">
              <a:avLst/>
            </a:prstGeom>
            <a:noFill/>
          </p:spPr>
          <p:txBody>
            <a:bodyPr wrap="square" rtlCol="0">
              <a:spAutoFit/>
            </a:bodyPr>
            <a:lstStyle/>
            <a:p>
              <a:pPr algn="ctr"/>
              <a:r>
                <a:rPr lang="nl-NL" sz="2800" b="1" dirty="0">
                  <a:solidFill>
                    <a:srgbClr val="FF0000"/>
                  </a:solidFill>
                  <a:effectLst/>
                  <a:latin typeface="+mj-lt"/>
                  <a:ea typeface="Times New Roman" panose="02020603050405020304" pitchFamily="18" charset="0"/>
                </a:rPr>
                <a:t>Hình vẽ gì? Các bạn trong hình đang nói gì?</a:t>
              </a:r>
              <a:endParaRPr lang="en-US" sz="2800" b="1" dirty="0">
                <a:solidFill>
                  <a:srgbClr val="FF0000"/>
                </a:solidFill>
                <a:latin typeface="+mj-lt"/>
              </a:endParaRPr>
            </a:p>
          </p:txBody>
        </p:sp>
      </p:grpSp>
      <p:grpSp>
        <p:nvGrpSpPr>
          <p:cNvPr id="15" name="Group 14">
            <a:extLst>
              <a:ext uri="{FF2B5EF4-FFF2-40B4-BE49-F238E27FC236}">
                <a16:creationId xmlns:a16="http://schemas.microsoft.com/office/drawing/2014/main" xmlns="" id="{C285A5FA-19D5-4A15-B98B-5DD6F9268830}"/>
              </a:ext>
            </a:extLst>
          </p:cNvPr>
          <p:cNvGrpSpPr/>
          <p:nvPr/>
        </p:nvGrpSpPr>
        <p:grpSpPr>
          <a:xfrm>
            <a:off x="6857575" y="2312435"/>
            <a:ext cx="5293033" cy="1398341"/>
            <a:chOff x="3952567" y="3023134"/>
            <a:chExt cx="6712595" cy="1477196"/>
          </a:xfrm>
        </p:grpSpPr>
        <p:sp>
          <p:nvSpPr>
            <p:cNvPr id="16" name="Rounded Rectangular Callout 3">
              <a:extLst>
                <a:ext uri="{FF2B5EF4-FFF2-40B4-BE49-F238E27FC236}">
                  <a16:creationId xmlns:a16="http://schemas.microsoft.com/office/drawing/2014/main" xmlns="" id="{D76080F8-9104-4EA8-ADC4-E416DCBAAB7B}"/>
                </a:ext>
              </a:extLst>
            </p:cNvPr>
            <p:cNvSpPr/>
            <p:nvPr/>
          </p:nvSpPr>
          <p:spPr>
            <a:xfrm rot="368258">
              <a:off x="3952567" y="3023134"/>
              <a:ext cx="6683758"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7" name="TextBox 16">
              <a:extLst>
                <a:ext uri="{FF2B5EF4-FFF2-40B4-BE49-F238E27FC236}">
                  <a16:creationId xmlns:a16="http://schemas.microsoft.com/office/drawing/2014/main" xmlns="" id="{CF69B848-9C0F-411C-9FC9-80BC8B3EDBB4}"/>
                </a:ext>
              </a:extLst>
            </p:cNvPr>
            <p:cNvSpPr txBox="1"/>
            <p:nvPr/>
          </p:nvSpPr>
          <p:spPr>
            <a:xfrm rot="314669">
              <a:off x="4270117" y="3041297"/>
              <a:ext cx="6395045" cy="1459033"/>
            </a:xfrm>
            <a:prstGeom prst="rect">
              <a:avLst/>
            </a:prstGeom>
            <a:noFill/>
          </p:spPr>
          <p:txBody>
            <a:bodyPr wrap="square" rtlCol="0">
              <a:spAutoFit/>
            </a:bodyPr>
            <a:lstStyle/>
            <a:p>
              <a:pPr marL="0" marR="0" algn="just">
                <a:lnSpc>
                  <a:spcPct val="120000"/>
                </a:lnSpc>
                <a:spcBef>
                  <a:spcPts val="0"/>
                </a:spcBef>
                <a:spcAft>
                  <a:spcPts val="0"/>
                </a:spcAft>
              </a:pPr>
              <a:r>
                <a:rPr lang="nl-NL" sz="2400" b="1" dirty="0">
                  <a:solidFill>
                    <a:srgbClr val="FF0000"/>
                  </a:solidFill>
                  <a:effectLst/>
                  <a:latin typeface="+mj-lt"/>
                  <a:ea typeface="Times New Roman" panose="02020603050405020304" pitchFamily="18" charset="0"/>
                </a:rPr>
                <a:t>Em đã thực hiện việc vẽ sơ đồ các thành gia đình họ nội họ ngoại chưa?</a:t>
              </a:r>
              <a:endParaRPr lang="en-US" sz="2400" b="1"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68258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01B03D1-4EA1-40A3-ACAE-C8E36463DA06}"/>
              </a:ext>
            </a:extLst>
          </p:cNvPr>
          <p:cNvPicPr>
            <a:picLocks noChangeAspect="1"/>
          </p:cNvPicPr>
          <p:nvPr/>
        </p:nvPicPr>
        <p:blipFill>
          <a:blip r:embed="rId3"/>
          <a:stretch>
            <a:fillRect/>
          </a:stretch>
        </p:blipFill>
        <p:spPr>
          <a:xfrm>
            <a:off x="7596033" y="1363750"/>
            <a:ext cx="4400241" cy="3308268"/>
          </a:xfrm>
          <a:prstGeom prst="rect">
            <a:avLst/>
          </a:prstGeom>
        </p:spPr>
      </p:pic>
      <p:sp>
        <p:nvSpPr>
          <p:cNvPr id="148" name="Rectangle 147"/>
          <p:cNvSpPr/>
          <p:nvPr/>
        </p:nvSpPr>
        <p:spPr>
          <a:xfrm>
            <a:off x="551543" y="1604241"/>
            <a:ext cx="6260275"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4D67"/>
                </a:solidFill>
                <a:effectLst/>
                <a:uLnTx/>
                <a:uFillTx/>
                <a:latin typeface="Arial"/>
                <a:ea typeface="微软雅黑"/>
                <a:cs typeface="+mn-cs"/>
              </a:rPr>
              <a:t>Em hãy cùng người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thân</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dọn</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dẹp</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môi</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trường</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xung</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quanh</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nhà</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cho</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sạch</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sẽ</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nhé</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a:t>
            </a:r>
            <a:endParaRPr kumimoji="0" lang="vi-VN" sz="3200" b="0" i="0" u="none" strike="noStrike" kern="1200" cap="none" spc="0" normalizeH="0" baseline="0" noProof="0" dirty="0">
              <a:ln>
                <a:noFill/>
              </a:ln>
              <a:solidFill>
                <a:srgbClr val="FF4D67"/>
              </a:solidFill>
              <a:effectLst/>
              <a:uLnTx/>
              <a:uFillTx/>
              <a:latin typeface="Arial"/>
              <a:ea typeface="微软雅黑"/>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5065" y="1871524"/>
            <a:ext cx="2479725" cy="2604753"/>
          </a:xfrm>
          <a:prstGeom prst="rect">
            <a:avLst/>
          </a:prstGeom>
        </p:spPr>
      </p:pic>
    </p:spTree>
    <p:extLst>
      <p:ext uri="{BB962C8B-B14F-4D97-AF65-F5344CB8AC3E}">
        <p14:creationId xmlns:p14="http://schemas.microsoft.com/office/powerpoint/2010/main" val="1539584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B21530A-4E2F-4D0F-B7BC-6F1756A2C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a16="http://schemas.microsoft.com/office/drawing/2014/main" xmlns="" id="{E0EA86B1-1F3E-453E-AA28-15765CFAA81B}"/>
              </a:ext>
            </a:extLst>
          </p:cNvPr>
          <p:cNvSpPr/>
          <p:nvPr/>
        </p:nvSpPr>
        <p:spPr>
          <a:xfrm>
            <a:off x="813552" y="771297"/>
            <a:ext cx="10580162" cy="5295674"/>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2" name="图片 11">
            <a:extLst>
              <a:ext uri="{FF2B5EF4-FFF2-40B4-BE49-F238E27FC236}">
                <a16:creationId xmlns:a16="http://schemas.microsoft.com/office/drawing/2014/main" xmlns="" id="{AEFBE86B-C4F1-43EF-8966-4E40F0CDF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 y="3670248"/>
            <a:ext cx="1895550" cy="3124147"/>
          </a:xfrm>
          <a:prstGeom prst="rect">
            <a:avLst/>
          </a:prstGeom>
        </p:spPr>
      </p:pic>
      <p:pic>
        <p:nvPicPr>
          <p:cNvPr id="20" name="图片 19">
            <a:extLst>
              <a:ext uri="{FF2B5EF4-FFF2-40B4-BE49-F238E27FC236}">
                <a16:creationId xmlns:a16="http://schemas.microsoft.com/office/drawing/2014/main" xmlns="" id="{5189EF2C-2885-4DF6-85EC-34A6D3361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3098" y="3189792"/>
            <a:ext cx="2729137" cy="3648476"/>
          </a:xfrm>
          <a:prstGeom prst="rect">
            <a:avLst/>
          </a:prstGeom>
        </p:spPr>
      </p:pic>
      <p:sp>
        <p:nvSpPr>
          <p:cNvPr id="22" name="矩形 21">
            <a:extLst>
              <a:ext uri="{FF2B5EF4-FFF2-40B4-BE49-F238E27FC236}">
                <a16:creationId xmlns:a16="http://schemas.microsoft.com/office/drawing/2014/main" xmlns="" id="{0E6FCF24-BB20-45BA-AA05-CFDC559BBF73}"/>
              </a:ext>
            </a:extLst>
          </p:cNvPr>
          <p:cNvSpPr/>
          <p:nvPr/>
        </p:nvSpPr>
        <p:spPr>
          <a:xfrm>
            <a:off x="629476" y="1094129"/>
            <a:ext cx="1030515" cy="549503"/>
          </a:xfrm>
          <a:prstGeom prst="rect">
            <a:avLst/>
          </a:prstGeom>
          <a:solidFill>
            <a:srgbClr val="7C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1" name="矩形 20">
            <a:extLst>
              <a:ext uri="{FF2B5EF4-FFF2-40B4-BE49-F238E27FC236}">
                <a16:creationId xmlns:a16="http://schemas.microsoft.com/office/drawing/2014/main" xmlns="" id="{E63FF8A6-C4E9-45D2-9482-9C426BDD4485}"/>
              </a:ext>
            </a:extLst>
          </p:cNvPr>
          <p:cNvSpPr/>
          <p:nvPr/>
        </p:nvSpPr>
        <p:spPr>
          <a:xfrm>
            <a:off x="354867" y="952393"/>
            <a:ext cx="639657" cy="341085"/>
          </a:xfrm>
          <a:prstGeom prst="rect">
            <a:avLst/>
          </a:prstGeom>
          <a:solidFill>
            <a:srgbClr val="769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5" name="图片 34">
            <a:extLst>
              <a:ext uri="{FF2B5EF4-FFF2-40B4-BE49-F238E27FC236}">
                <a16:creationId xmlns:a16="http://schemas.microsoft.com/office/drawing/2014/main" xmlns="" id="{6DCC06D4-931A-4E57-9EA9-E4D3832E07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8240" y="0"/>
            <a:ext cx="1334192" cy="3209524"/>
          </a:xfrm>
          <a:prstGeom prst="rect">
            <a:avLst/>
          </a:prstGeom>
        </p:spPr>
      </p:pic>
      <p:pic>
        <p:nvPicPr>
          <p:cNvPr id="41" name="图片 40">
            <a:extLst>
              <a:ext uri="{FF2B5EF4-FFF2-40B4-BE49-F238E27FC236}">
                <a16:creationId xmlns:a16="http://schemas.microsoft.com/office/drawing/2014/main" xmlns="" id="{2E5B665D-AB42-4939-9DF0-6556C44C9B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68098" y="6217248"/>
            <a:ext cx="1407621" cy="598895"/>
          </a:xfrm>
          <a:prstGeom prst="rect">
            <a:avLst/>
          </a:prstGeom>
        </p:spPr>
      </p:pic>
      <p:sp>
        <p:nvSpPr>
          <p:cNvPr id="48" name="矩形 47">
            <a:extLst>
              <a:ext uri="{FF2B5EF4-FFF2-40B4-BE49-F238E27FC236}">
                <a16:creationId xmlns:a16="http://schemas.microsoft.com/office/drawing/2014/main" xmlns="" id="{3A82107F-4D07-4FB8-A8F4-2FC24DB0DC70}"/>
              </a:ext>
            </a:extLst>
          </p:cNvPr>
          <p:cNvSpPr/>
          <p:nvPr/>
        </p:nvSpPr>
        <p:spPr>
          <a:xfrm rot="10800000">
            <a:off x="44313" y="2006653"/>
            <a:ext cx="11754139" cy="3392606"/>
          </a:xfrm>
          <a:prstGeom prst="rect">
            <a:avLst/>
          </a:prstGeom>
          <a:blipFill dpi="0" rotWithShape="1">
            <a:blip r:embed="rId10">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9" name="图片 38">
            <a:extLst>
              <a:ext uri="{FF2B5EF4-FFF2-40B4-BE49-F238E27FC236}">
                <a16:creationId xmlns:a16="http://schemas.microsoft.com/office/drawing/2014/main" xmlns="" id="{16386649-0731-44C7-B9CE-7D5DA412C3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59795" y="6412567"/>
            <a:ext cx="591684" cy="403576"/>
          </a:xfrm>
          <a:prstGeom prst="rect">
            <a:avLst/>
          </a:prstGeom>
        </p:spPr>
      </p:pic>
      <p:pic>
        <p:nvPicPr>
          <p:cNvPr id="19" name="5bfec640e9c6d">
            <a:hlinkClick r:id="" action="ppaction://media"/>
            <a:extLst>
              <a:ext uri="{FF2B5EF4-FFF2-40B4-BE49-F238E27FC236}">
                <a16:creationId xmlns:a16="http://schemas.microsoft.com/office/drawing/2014/main" xmlns="" id="{59E585AD-40A9-4DDF-9FB3-6F824390FB7C}"/>
              </a:ext>
            </a:extLst>
          </p:cNvPr>
          <p:cNvPicPr>
            <a:picLocks noChangeAspect="1"/>
          </p:cNvPicPr>
          <p:nvPr>
            <a:audioFile r:link="rId1"/>
            <p:extLst>
              <p:ext uri="{DAA4B4D4-6D71-4841-9C94-3DE7FCFB9230}">
                <p14:media xmlns:p14="http://schemas.microsoft.com/office/powerpoint/2010/main" r:embed="rId2">
                  <p14:trim st="1961"/>
                </p14:media>
              </p:ext>
            </p:extLst>
          </p:nvPr>
        </p:nvPicPr>
        <p:blipFill>
          <a:blip r:embed="rId12"/>
          <a:stretch>
            <a:fillRect/>
          </a:stretch>
        </p:blipFill>
        <p:spPr>
          <a:xfrm>
            <a:off x="939686" y="-1187710"/>
            <a:ext cx="609600" cy="609600"/>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49766" y="398572"/>
            <a:ext cx="15459725" cy="4450256"/>
          </a:xfrm>
          <a:prstGeom prst="rect">
            <a:avLst/>
          </a:prstGeom>
        </p:spPr>
      </p:pic>
      <p:sp>
        <p:nvSpPr>
          <p:cNvPr id="14" name="Rectangle 13"/>
          <p:cNvSpPr/>
          <p:nvPr/>
        </p:nvSpPr>
        <p:spPr>
          <a:xfrm>
            <a:off x="-1811215" y="0"/>
            <a:ext cx="1644161" cy="19396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67872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388" fill="hold"/>
                                        <p:tgtEl>
                                          <p:spTgt spid="19"/>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2000" fill="hold"/>
                                        <p:tgtEl>
                                          <p:spTgt spid="10"/>
                                        </p:tgtEl>
                                        <p:attrNameLst>
                                          <p:attrName>ppt_w</p:attrName>
                                        </p:attrNameLst>
                                      </p:cBhvr>
                                      <p:tavLst>
                                        <p:tav tm="0">
                                          <p:val>
                                            <p:fltVal val="0"/>
                                          </p:val>
                                        </p:tav>
                                        <p:tav tm="100000">
                                          <p:val>
                                            <p:strVal val="#ppt_w"/>
                                          </p:val>
                                        </p:tav>
                                      </p:tavLst>
                                    </p:anim>
                                    <p:anim calcmode="lin" valueType="num">
                                      <p:cBhvr>
                                        <p:cTn id="10" dur="2000" fill="hold"/>
                                        <p:tgtEl>
                                          <p:spTgt spid="10"/>
                                        </p:tgtEl>
                                        <p:attrNameLst>
                                          <p:attrName>ppt_h</p:attrName>
                                        </p:attrNameLst>
                                      </p:cBhvr>
                                      <p:tavLst>
                                        <p:tav tm="0">
                                          <p:val>
                                            <p:fltVal val="0"/>
                                          </p:val>
                                        </p:tav>
                                        <p:tav tm="100000">
                                          <p:val>
                                            <p:strVal val="#ppt_h"/>
                                          </p:val>
                                        </p:tav>
                                      </p:tavLst>
                                    </p:anim>
                                    <p:animEffect transition="in" filter="fade">
                                      <p:cBhvr>
                                        <p:cTn id="11" dur="20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20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2000" fill="hold"/>
                                        <p:tgtEl>
                                          <p:spTgt spid="41"/>
                                        </p:tgtEl>
                                        <p:attrNameLst>
                                          <p:attrName>ppt_w</p:attrName>
                                        </p:attrNameLst>
                                      </p:cBhvr>
                                      <p:tavLst>
                                        <p:tav tm="0">
                                          <p:val>
                                            <p:fltVal val="0"/>
                                          </p:val>
                                        </p:tav>
                                        <p:tav tm="100000">
                                          <p:val>
                                            <p:strVal val="#ppt_w"/>
                                          </p:val>
                                        </p:tav>
                                      </p:tavLst>
                                    </p:anim>
                                    <p:anim calcmode="lin" valueType="num">
                                      <p:cBhvr>
                                        <p:cTn id="18" dur="2000" fill="hold"/>
                                        <p:tgtEl>
                                          <p:spTgt spid="41"/>
                                        </p:tgtEl>
                                        <p:attrNameLst>
                                          <p:attrName>ppt_h</p:attrName>
                                        </p:attrNameLst>
                                      </p:cBhvr>
                                      <p:tavLst>
                                        <p:tav tm="0">
                                          <p:val>
                                            <p:fltVal val="0"/>
                                          </p:val>
                                        </p:tav>
                                        <p:tav tm="100000">
                                          <p:val>
                                            <p:strVal val="#ppt_h"/>
                                          </p:val>
                                        </p:tav>
                                      </p:tavLst>
                                    </p:anim>
                                    <p:animEffect transition="in" filter="fade">
                                      <p:cBhvr>
                                        <p:cTn id="19" dur="2000"/>
                                        <p:tgtEl>
                                          <p:spTgt spid="41"/>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2000" fill="hold"/>
                                        <p:tgtEl>
                                          <p:spTgt spid="39"/>
                                        </p:tgtEl>
                                        <p:attrNameLst>
                                          <p:attrName>ppt_w</p:attrName>
                                        </p:attrNameLst>
                                      </p:cBhvr>
                                      <p:tavLst>
                                        <p:tav tm="0">
                                          <p:val>
                                            <p:fltVal val="0"/>
                                          </p:val>
                                        </p:tav>
                                        <p:tav tm="100000">
                                          <p:val>
                                            <p:strVal val="#ppt_w"/>
                                          </p:val>
                                        </p:tav>
                                      </p:tavLst>
                                    </p:anim>
                                    <p:anim calcmode="lin" valueType="num">
                                      <p:cBhvr>
                                        <p:cTn id="23" dur="2000" fill="hold"/>
                                        <p:tgtEl>
                                          <p:spTgt spid="39"/>
                                        </p:tgtEl>
                                        <p:attrNameLst>
                                          <p:attrName>ppt_h</p:attrName>
                                        </p:attrNameLst>
                                      </p:cBhvr>
                                      <p:tavLst>
                                        <p:tav tm="0">
                                          <p:val>
                                            <p:fltVal val="0"/>
                                          </p:val>
                                        </p:tav>
                                        <p:tav tm="100000">
                                          <p:val>
                                            <p:strVal val="#ppt_h"/>
                                          </p:val>
                                        </p:tav>
                                      </p:tavLst>
                                    </p:anim>
                                    <p:animEffect transition="in" filter="fade">
                                      <p:cBhvr>
                                        <p:cTn id="24" dur="2000"/>
                                        <p:tgtEl>
                                          <p:spTgt spid="39"/>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fltVal val="0"/>
                                          </p:val>
                                        </p:tav>
                                        <p:tav tm="100000">
                                          <p:val>
                                            <p:strVal val="#ppt_w"/>
                                          </p:val>
                                        </p:tav>
                                      </p:tavLst>
                                    </p:anim>
                                    <p:anim calcmode="lin" valueType="num">
                                      <p:cBhvr>
                                        <p:cTn id="28" dur="2000" fill="hold"/>
                                        <p:tgtEl>
                                          <p:spTgt spid="20"/>
                                        </p:tgtEl>
                                        <p:attrNameLst>
                                          <p:attrName>ppt_h</p:attrName>
                                        </p:attrNameLst>
                                      </p:cBhvr>
                                      <p:tavLst>
                                        <p:tav tm="0">
                                          <p:val>
                                            <p:fltVal val="0"/>
                                          </p:val>
                                        </p:tav>
                                        <p:tav tm="100000">
                                          <p:val>
                                            <p:strVal val="#ppt_h"/>
                                          </p:val>
                                        </p:tav>
                                      </p:tavLst>
                                    </p:anim>
                                    <p:animEffect transition="in" filter="fade">
                                      <p:cBhvr>
                                        <p:cTn id="29" dur="2000"/>
                                        <p:tgtEl>
                                          <p:spTgt spid="20"/>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2000"/>
                                        <p:tgtEl>
                                          <p:spTgt spid="3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2000" fill="hold"/>
                                        <p:tgtEl>
                                          <p:spTgt spid="21"/>
                                        </p:tgtEl>
                                        <p:attrNameLst>
                                          <p:attrName>ppt_w</p:attrName>
                                        </p:attrNameLst>
                                      </p:cBhvr>
                                      <p:tavLst>
                                        <p:tav tm="0">
                                          <p:val>
                                            <p:fltVal val="0"/>
                                          </p:val>
                                        </p:tav>
                                        <p:tav tm="100000">
                                          <p:val>
                                            <p:strVal val="#ppt_w"/>
                                          </p:val>
                                        </p:tav>
                                      </p:tavLst>
                                    </p:anim>
                                    <p:anim calcmode="lin" valueType="num">
                                      <p:cBhvr>
                                        <p:cTn id="36" dur="2000" fill="hold"/>
                                        <p:tgtEl>
                                          <p:spTgt spid="21"/>
                                        </p:tgtEl>
                                        <p:attrNameLst>
                                          <p:attrName>ppt_h</p:attrName>
                                        </p:attrNameLst>
                                      </p:cBhvr>
                                      <p:tavLst>
                                        <p:tav tm="0">
                                          <p:val>
                                            <p:fltVal val="0"/>
                                          </p:val>
                                        </p:tav>
                                        <p:tav tm="100000">
                                          <p:val>
                                            <p:strVal val="#ppt_h"/>
                                          </p:val>
                                        </p:tav>
                                      </p:tavLst>
                                    </p:anim>
                                    <p:animEffect transition="in" filter="fade">
                                      <p:cBhvr>
                                        <p:cTn id="37" dur="20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2000" fill="hold"/>
                                        <p:tgtEl>
                                          <p:spTgt spid="22"/>
                                        </p:tgtEl>
                                        <p:attrNameLst>
                                          <p:attrName>ppt_w</p:attrName>
                                        </p:attrNameLst>
                                      </p:cBhvr>
                                      <p:tavLst>
                                        <p:tav tm="0">
                                          <p:val>
                                            <p:fltVal val="0"/>
                                          </p:val>
                                        </p:tav>
                                        <p:tav tm="100000">
                                          <p:val>
                                            <p:strVal val="#ppt_w"/>
                                          </p:val>
                                        </p:tav>
                                      </p:tavLst>
                                    </p:anim>
                                    <p:anim calcmode="lin" valueType="num">
                                      <p:cBhvr>
                                        <p:cTn id="41" dur="2000" fill="hold"/>
                                        <p:tgtEl>
                                          <p:spTgt spid="22"/>
                                        </p:tgtEl>
                                        <p:attrNameLst>
                                          <p:attrName>ppt_h</p:attrName>
                                        </p:attrNameLst>
                                      </p:cBhvr>
                                      <p:tavLst>
                                        <p:tav tm="0">
                                          <p:val>
                                            <p:fltVal val="0"/>
                                          </p:val>
                                        </p:tav>
                                        <p:tav tm="100000">
                                          <p:val>
                                            <p:strVal val="#ppt_h"/>
                                          </p:val>
                                        </p:tav>
                                      </p:tavLst>
                                    </p:anim>
                                    <p:animEffect transition="in" filter="fade">
                                      <p:cBhvr>
                                        <p:cTn id="42" dur="2000"/>
                                        <p:tgtEl>
                                          <p:spTgt spid="22"/>
                                        </p:tgtEl>
                                      </p:cBhvr>
                                    </p:animEffect>
                                  </p:childTnLst>
                                </p:cTn>
                              </p:par>
                              <p:par>
                                <p:cTn id="43" presetID="32" presetClass="emph" presetSubtype="0" repeatCount="5000" fill="hold" nodeType="withEffect">
                                  <p:stCondLst>
                                    <p:cond delay="0"/>
                                  </p:stCondLst>
                                  <p:childTnLst>
                                    <p:animRot by="120000">
                                      <p:cBhvr>
                                        <p:cTn id="44" dur="200" fill="hold">
                                          <p:stCondLst>
                                            <p:cond delay="0"/>
                                          </p:stCondLst>
                                        </p:cTn>
                                        <p:tgtEl>
                                          <p:spTgt spid="20"/>
                                        </p:tgtEl>
                                        <p:attrNameLst>
                                          <p:attrName>r</p:attrName>
                                        </p:attrNameLst>
                                      </p:cBhvr>
                                    </p:animRot>
                                    <p:animRot by="-240000">
                                      <p:cBhvr>
                                        <p:cTn id="45" dur="400" fill="hold">
                                          <p:stCondLst>
                                            <p:cond delay="400"/>
                                          </p:stCondLst>
                                        </p:cTn>
                                        <p:tgtEl>
                                          <p:spTgt spid="20"/>
                                        </p:tgtEl>
                                        <p:attrNameLst>
                                          <p:attrName>r</p:attrName>
                                        </p:attrNameLst>
                                      </p:cBhvr>
                                    </p:animRot>
                                    <p:animRot by="240000">
                                      <p:cBhvr>
                                        <p:cTn id="46" dur="400" fill="hold">
                                          <p:stCondLst>
                                            <p:cond delay="800"/>
                                          </p:stCondLst>
                                        </p:cTn>
                                        <p:tgtEl>
                                          <p:spTgt spid="20"/>
                                        </p:tgtEl>
                                        <p:attrNameLst>
                                          <p:attrName>r</p:attrName>
                                        </p:attrNameLst>
                                      </p:cBhvr>
                                    </p:animRot>
                                    <p:animRot by="-240000">
                                      <p:cBhvr>
                                        <p:cTn id="47" dur="400" fill="hold">
                                          <p:stCondLst>
                                            <p:cond delay="1200"/>
                                          </p:stCondLst>
                                        </p:cTn>
                                        <p:tgtEl>
                                          <p:spTgt spid="20"/>
                                        </p:tgtEl>
                                        <p:attrNameLst>
                                          <p:attrName>r</p:attrName>
                                        </p:attrNameLst>
                                      </p:cBhvr>
                                    </p:animRot>
                                    <p:animRot by="120000">
                                      <p:cBhvr>
                                        <p:cTn id="48" dur="400" fill="hold">
                                          <p:stCondLst>
                                            <p:cond delay="16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repeatCount="indefinite" fill="hold" display="0">
                  <p:stCondLst>
                    <p:cond delay="indefinite"/>
                  </p:stCondLst>
                  <p:endCondLst>
                    <p:cond evt="onStopAudio" delay="0">
                      <p:tgtEl>
                        <p:sldTgt/>
                      </p:tgtEl>
                    </p:cond>
                  </p:endCondLst>
                </p:cTn>
                <p:tgtEl>
                  <p:spTgt spid="19"/>
                </p:tgtEl>
              </p:cMediaNode>
            </p:audio>
          </p:childTnLst>
        </p:cTn>
      </p:par>
    </p:tnLst>
    <p:bldLst>
      <p:bldP spid="10" grpId="0" animBg="1"/>
      <p:bldP spid="22"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xmlns=""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a16="http://schemas.microsoft.com/office/drawing/2014/main" xmlns=""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a16="http://schemas.microsoft.com/office/drawing/2014/main" xmlns=""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923" y="2173487"/>
            <a:ext cx="5718154" cy="419299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8351" y="619584"/>
            <a:ext cx="7542449" cy="1891568"/>
          </a:xfrm>
          <a:prstGeom prst="rect">
            <a:avLst/>
          </a:prstGeom>
        </p:spPr>
      </p:pic>
      <p:sp>
        <p:nvSpPr>
          <p:cNvPr id="8" name="Rectangle 7"/>
          <p:cNvSpPr/>
          <p:nvPr/>
        </p:nvSpPr>
        <p:spPr>
          <a:xfrm>
            <a:off x="-1811215" y="0"/>
            <a:ext cx="1644161" cy="19396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688982"/>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44" name="图片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55015" y="-715069"/>
            <a:ext cx="609600" cy="609600"/>
          </a:xfrm>
          <a:prstGeom prst="rect">
            <a:avLst/>
          </a:prstGeom>
        </p:spPr>
      </p:pic>
      <p:sp>
        <p:nvSpPr>
          <p:cNvPr id="3" name="TextBox 2"/>
          <p:cNvSpPr txBox="1"/>
          <p:nvPr/>
        </p:nvSpPr>
        <p:spPr>
          <a:xfrm>
            <a:off x="1366231" y="499621"/>
            <a:ext cx="447838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Coiny" panose="02000903060500060000" pitchFamily="2" charset="0"/>
                <a:ea typeface="+mn-ea"/>
                <a:cs typeface="+mn-cs"/>
              </a:rPr>
              <a:t>Yêu</a:t>
            </a:r>
            <a:r>
              <a:rPr kumimoji="0" lang="en-US" sz="4400" b="0" i="0" u="none" strike="noStrike" kern="1200" cap="none" spc="0" normalizeH="0" baseline="0" noProof="0" dirty="0">
                <a:ln>
                  <a:noFill/>
                </a:ln>
                <a:solidFill>
                  <a:srgbClr val="0070C0"/>
                </a:solidFill>
                <a:effectLst/>
                <a:uLnTx/>
                <a:uFillTx/>
                <a:latin typeface="Coiny" panose="02000903060500060000" pitchFamily="2" charset="0"/>
                <a:ea typeface="+mn-ea"/>
                <a:cs typeface="+mn-cs"/>
              </a:rPr>
              <a:t> </a:t>
            </a:r>
            <a:r>
              <a:rPr kumimoji="0" lang="en-US" sz="4400" b="0" i="0" u="none" strike="noStrike" kern="1200" cap="none" spc="0" normalizeH="0" baseline="0" noProof="0" dirty="0" err="1">
                <a:ln>
                  <a:noFill/>
                </a:ln>
                <a:solidFill>
                  <a:srgbClr val="0070C0"/>
                </a:solidFill>
                <a:effectLst/>
                <a:uLnTx/>
                <a:uFillTx/>
                <a:latin typeface="Coiny" panose="02000903060500060000" pitchFamily="2" charset="0"/>
                <a:ea typeface="+mn-ea"/>
                <a:cs typeface="+mn-cs"/>
              </a:rPr>
              <a:t>cầu</a:t>
            </a:r>
            <a:r>
              <a:rPr kumimoji="0" lang="en-US" sz="4400" b="0" i="0" u="none" strike="noStrike" kern="1200" cap="none" spc="0" normalizeH="0" baseline="0" noProof="0" dirty="0">
                <a:ln>
                  <a:noFill/>
                </a:ln>
                <a:solidFill>
                  <a:srgbClr val="0070C0"/>
                </a:solidFill>
                <a:effectLst/>
                <a:uLnTx/>
                <a:uFillTx/>
                <a:latin typeface="Coiny" panose="02000903060500060000" pitchFamily="2" charset="0"/>
                <a:ea typeface="+mn-ea"/>
                <a:cs typeface="+mn-cs"/>
              </a:rPr>
              <a:t> </a:t>
            </a:r>
            <a:r>
              <a:rPr kumimoji="0" lang="en-US" sz="4400" b="0" i="0" u="none" strike="noStrike" kern="1200" cap="none" spc="0" normalizeH="0" baseline="0" noProof="0" dirty="0" err="1">
                <a:ln>
                  <a:noFill/>
                </a:ln>
                <a:solidFill>
                  <a:srgbClr val="0070C0"/>
                </a:solidFill>
                <a:effectLst/>
                <a:uLnTx/>
                <a:uFillTx/>
                <a:latin typeface="Coiny" panose="02000903060500060000" pitchFamily="2" charset="0"/>
                <a:ea typeface="+mn-ea"/>
                <a:cs typeface="+mn-cs"/>
              </a:rPr>
              <a:t>cần</a:t>
            </a:r>
            <a:r>
              <a:rPr kumimoji="0" lang="en-US" sz="4400" b="0" i="0" u="none" strike="noStrike" kern="1200" cap="none" spc="0" normalizeH="0" baseline="0" noProof="0" dirty="0">
                <a:ln>
                  <a:noFill/>
                </a:ln>
                <a:solidFill>
                  <a:srgbClr val="0070C0"/>
                </a:solidFill>
                <a:effectLst/>
                <a:uLnTx/>
                <a:uFillTx/>
                <a:latin typeface="Coiny" panose="02000903060500060000" pitchFamily="2" charset="0"/>
                <a:ea typeface="+mn-ea"/>
                <a:cs typeface="+mn-cs"/>
              </a:rPr>
              <a:t> </a:t>
            </a:r>
            <a:r>
              <a:rPr kumimoji="0" lang="en-US" sz="4400" b="0" i="0" u="none" strike="noStrike" kern="1200" cap="none" spc="0" normalizeH="0" baseline="0" noProof="0" dirty="0" err="1">
                <a:ln>
                  <a:noFill/>
                </a:ln>
                <a:solidFill>
                  <a:srgbClr val="0070C0"/>
                </a:solidFill>
                <a:effectLst/>
                <a:uLnTx/>
                <a:uFillTx/>
                <a:latin typeface="Coiny" panose="02000903060500060000" pitchFamily="2" charset="0"/>
                <a:ea typeface="+mn-ea"/>
                <a:cs typeface="+mn-cs"/>
              </a:rPr>
              <a:t>đạt</a:t>
            </a:r>
            <a:endParaRPr kumimoji="0" lang="en-US" sz="4400" b="0" i="0" u="none" strike="noStrike" kern="1200" cap="none" spc="0" normalizeH="0" baseline="0" noProof="0" dirty="0">
              <a:ln>
                <a:noFill/>
              </a:ln>
              <a:solidFill>
                <a:srgbClr val="0070C0"/>
              </a:solidFill>
              <a:effectLst/>
              <a:uLnTx/>
              <a:uFillTx/>
              <a:latin typeface="Coiny" panose="0200090306050006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ea typeface="+mn-ea"/>
              <a:cs typeface="+mn-cs"/>
            </a:endParaRPr>
          </a:p>
        </p:txBody>
      </p:sp>
      <p:sp>
        <p:nvSpPr>
          <p:cNvPr id="4" name="TextBox 3"/>
          <p:cNvSpPr txBox="1"/>
          <p:nvPr/>
        </p:nvSpPr>
        <p:spPr>
          <a:xfrm>
            <a:off x="1024423" y="1415600"/>
            <a:ext cx="1061367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Hệ thống hóa được kiến thức đã học về chủ đề gia đình.</a:t>
            </a:r>
            <a:endParaRPr kumimoji="0" lang="en-US"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Xử lý được một số tình huống giả định liên quan đến an toàn khi ở nhà và thể hiện tình cảm với họ hàng.</a:t>
            </a:r>
            <a:endParaRPr kumimoji="0" lang="en-US"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Thể hiện tinh thần trách nhiệm, làm được một số việc để phòng tránh hỏa hoạn và giữ vệ sinh xung quanh nhà, chia sẻ các việc làm đó với bạn.</a:t>
            </a:r>
            <a:endParaRPr kumimoji="0" lang="en-US"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1811215" y="0"/>
            <a:ext cx="1644161" cy="19396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822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nodeType="withEffect">
                                  <p:stCondLst>
                                    <p:cond delay="530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900" fill="hold"/>
                                        <p:tgtEl>
                                          <p:spTgt spid="18"/>
                                        </p:tgtEl>
                                        <p:attrNameLst>
                                          <p:attrName>ppt_x</p:attrName>
                                        </p:attrNameLst>
                                      </p:cBhvr>
                                      <p:tavLst>
                                        <p:tav tm="0">
                                          <p:val>
                                            <p:strVal val="0-#ppt_w/2"/>
                                          </p:val>
                                        </p:tav>
                                        <p:tav tm="100000">
                                          <p:val>
                                            <p:strVal val="#ppt_x"/>
                                          </p:val>
                                        </p:tav>
                                      </p:tavLst>
                                    </p:anim>
                                    <p:anim calcmode="lin" valueType="num">
                                      <p:cBhvr additive="base">
                                        <p:cTn id="10" dur="1900" fill="hold"/>
                                        <p:tgtEl>
                                          <p:spTgt spid="18"/>
                                        </p:tgtEl>
                                        <p:attrNameLst>
                                          <p:attrName>ppt_y</p:attrName>
                                        </p:attrNameLst>
                                      </p:cBhvr>
                                      <p:tavLst>
                                        <p:tav tm="0">
                                          <p:val>
                                            <p:strVal val="#ppt_y"/>
                                          </p:val>
                                        </p:tav>
                                        <p:tav tm="100000">
                                          <p:val>
                                            <p:strVal val="#ppt_y"/>
                                          </p:val>
                                        </p:tav>
                                      </p:tavLst>
                                    </p:anim>
                                  </p:childTnLst>
                                </p:cTn>
                              </p:par>
                              <p:par>
                                <p:cTn id="11" presetID="32" presetClass="emph" presetSubtype="0" repeatCount="indefinite" fill="hold" nodeType="withEffect">
                                  <p:stCondLst>
                                    <p:cond delay="60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par>
                                <p:cTn id="17" presetID="10" presetClass="entr" presetSubtype="0" fill="hold" nodeType="withEffect">
                                  <p:stCondLst>
                                    <p:cond delay="13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63" presetClass="path" presetSubtype="0" repeatCount="indefinite" autoRev="1" fill="hold" nodeType="withEffect">
                                  <p:stCondLst>
                                    <p:cond delay="1400"/>
                                  </p:stCondLst>
                                  <p:childTnLst>
                                    <p:animMotion origin="layout" path="M -2.08333E-6 2.22222E-6 L 0.09753 2.22222E-6 " pathEditMode="relative" rAng="0" ptsTypes="AA">
                                      <p:cBhvr>
                                        <p:cTn id="21"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48343" y="161571"/>
            <a:ext cx="11119756" cy="1328023"/>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a:ea typeface="微软雅黑"/>
                <a:cs typeface="+mn-cs"/>
              </a:rPr>
              <a:t>1. Chọn và giới thiệu một số hình ảnh của gia đình em qua các mốc thời gian khác nhau. </a:t>
            </a:r>
            <a:endParaRPr kumimoji="0" lang="vi-VN" sz="36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xmlns="" id="{47C86160-5502-46E7-BAA8-BB47A7BC3254}"/>
              </a:ext>
            </a:extLst>
          </p:cNvPr>
          <p:cNvPicPr>
            <a:picLocks noChangeAspect="1"/>
          </p:cNvPicPr>
          <p:nvPr/>
        </p:nvPicPr>
        <p:blipFill>
          <a:blip r:embed="rId2"/>
          <a:stretch>
            <a:fillRect/>
          </a:stretch>
        </p:blipFill>
        <p:spPr>
          <a:xfrm>
            <a:off x="3876357" y="2007552"/>
            <a:ext cx="5334687" cy="3367088"/>
          </a:xfrm>
          <a:prstGeom prst="rect">
            <a:avLst/>
          </a:prstGeom>
        </p:spPr>
      </p:pic>
    </p:spTree>
    <p:extLst>
      <p:ext uri="{BB962C8B-B14F-4D97-AF65-F5344CB8AC3E}">
        <p14:creationId xmlns:p14="http://schemas.microsoft.com/office/powerpoint/2010/main" val="26429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D700E51-E985-4F5B-A68A-A81BFAC3FCBC}"/>
              </a:ext>
            </a:extLst>
          </p:cNvPr>
          <p:cNvGrpSpPr/>
          <p:nvPr/>
        </p:nvGrpSpPr>
        <p:grpSpPr>
          <a:xfrm>
            <a:off x="7482286" y="2850149"/>
            <a:ext cx="4805238" cy="2438658"/>
            <a:chOff x="3544070" y="4238334"/>
            <a:chExt cx="4805238" cy="2438658"/>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000" y1="66749" x2="21000" y2="86453"/>
                          <a14:foregroundMark x1="5125" y1="69951" x2="8000" y2="95320"/>
                          <a14:foregroundMark x1="10000" y1="61330" x2="16500" y2="66749"/>
                          <a14:foregroundMark x1="13625" y1="50493" x2="17500" y2="52463"/>
                          <a14:foregroundMark x1="5875" y1="57389" x2="3000" y2="34236"/>
                          <a14:foregroundMark x1="4625" y1="27833" x2="10750" y2="23892"/>
                          <a14:foregroundMark x1="14125" y1="18227" x2="23250" y2="33744"/>
                          <a14:foregroundMark x1="27000" y1="46552" x2="38375" y2="57635"/>
                          <a14:foregroundMark x1="44375" y1="42857" x2="45625" y2="60591"/>
                          <a14:foregroundMark x1="26875" y1="73153" x2="61000" y2="73892"/>
                          <a14:foregroundMark x1="14875" y1="95567" x2="84125" y2="97044"/>
                          <a14:foregroundMark x1="12250" y1="97044" x2="18000" y2="88916"/>
                          <a14:foregroundMark x1="26125" y1="85222" x2="34500" y2="83744"/>
                          <a14:foregroundMark x1="35375" y1="82512" x2="53875" y2="84236"/>
                          <a14:foregroundMark x1="29500" y1="98276" x2="42125" y2="97537"/>
                          <a14:foregroundMark x1="35500" y1="77833" x2="52375" y2="79557"/>
                          <a14:foregroundMark x1="37250" y1="66502" x2="50250" y2="66502"/>
                          <a14:foregroundMark x1="55375" y1="40640" x2="62875" y2="54187"/>
                          <a14:foregroundMark x1="60750" y1="33498" x2="63625" y2="35468"/>
                          <a14:foregroundMark x1="74250" y1="22167" x2="78500" y2="22414"/>
                          <a14:foregroundMark x1="76250" y1="73892" x2="81625" y2="79803"/>
                          <a14:foregroundMark x1="54750" y1="91626" x2="68000" y2="84483"/>
                          <a14:foregroundMark x1="83750" y1="84236" x2="92750" y2="80542"/>
                          <a14:foregroundMark x1="96500" y1="63054" x2="94750" y2="96798"/>
                          <a14:foregroundMark x1="67250" y1="52463" x2="74750" y2="43596"/>
                        </a14:backgroundRemoval>
                      </a14:imgEffect>
                    </a14:imgLayer>
                  </a14:imgProps>
                </a:ext>
                <a:ext uri="{28A0092B-C50C-407E-A947-70E740481C1C}">
                  <a14:useLocalDpi xmlns:a14="http://schemas.microsoft.com/office/drawing/2010/main" val="0"/>
                </a:ext>
              </a:extLst>
            </a:blip>
            <a:stretch>
              <a:fillRect/>
            </a:stretch>
          </p:blipFill>
          <p:spPr>
            <a:xfrm>
              <a:off x="3544070" y="4238334"/>
              <a:ext cx="4805238" cy="2438658"/>
            </a:xfrm>
            <a:prstGeom prst="rect">
              <a:avLst/>
            </a:prstGeom>
          </p:spPr>
        </p:pic>
        <p:sp>
          <p:nvSpPr>
            <p:cNvPr id="3" name="Rectangle: Rounded Corners 2">
              <a:extLst>
                <a:ext uri="{FF2B5EF4-FFF2-40B4-BE49-F238E27FC236}">
                  <a16:creationId xmlns:a16="http://schemas.microsoft.com/office/drawing/2014/main" xmlns="" id="{A3F09181-DF86-4F51-9F31-BE451288FCF1}"/>
                </a:ext>
              </a:extLst>
            </p:cNvPr>
            <p:cNvSpPr/>
            <p:nvPr/>
          </p:nvSpPr>
          <p:spPr>
            <a:xfrm>
              <a:off x="4338320" y="6014720"/>
              <a:ext cx="3515360" cy="589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Thảo</a:t>
              </a:r>
              <a:r>
                <a:rPr lang="en-US" sz="2400" b="1" dirty="0"/>
                <a:t> </a:t>
              </a:r>
              <a:r>
                <a:rPr lang="en-US" sz="2400" b="1" dirty="0" err="1"/>
                <a:t>luận</a:t>
              </a:r>
              <a:r>
                <a:rPr lang="en-US" sz="2400" b="1" dirty="0"/>
                <a:t> </a:t>
              </a:r>
              <a:r>
                <a:rPr lang="en-US" sz="2400" b="1" dirty="0" err="1"/>
                <a:t>nhóm</a:t>
              </a:r>
              <a:r>
                <a:rPr lang="en-US" sz="2400" b="1" dirty="0"/>
                <a:t> 4</a:t>
              </a:r>
            </a:p>
          </p:txBody>
        </p:sp>
      </p:grpSp>
      <p:grpSp>
        <p:nvGrpSpPr>
          <p:cNvPr id="18" name="Group 17">
            <a:extLst>
              <a:ext uri="{FF2B5EF4-FFF2-40B4-BE49-F238E27FC236}">
                <a16:creationId xmlns:a16="http://schemas.microsoft.com/office/drawing/2014/main" xmlns="" id="{3A4E0220-6948-40BB-BC83-60B658522249}"/>
              </a:ext>
            </a:extLst>
          </p:cNvPr>
          <p:cNvGrpSpPr/>
          <p:nvPr/>
        </p:nvGrpSpPr>
        <p:grpSpPr>
          <a:xfrm>
            <a:off x="1014408" y="1810359"/>
            <a:ext cx="6334206" cy="1208911"/>
            <a:chOff x="-329369" y="1236147"/>
            <a:chExt cx="6023149" cy="2195685"/>
          </a:xfrm>
        </p:grpSpPr>
        <p:sp>
          <p:nvSpPr>
            <p:cNvPr id="19" name="Rounded Rectangular Callout 3">
              <a:extLst>
                <a:ext uri="{FF2B5EF4-FFF2-40B4-BE49-F238E27FC236}">
                  <a16:creationId xmlns:a16="http://schemas.microsoft.com/office/drawing/2014/main" xmlns="" id="{23B3768E-4D95-432C-80A2-AF7E74E20543}"/>
                </a:ext>
              </a:extLst>
            </p:cNvPr>
            <p:cNvSpPr/>
            <p:nvPr/>
          </p:nvSpPr>
          <p:spPr>
            <a:xfrm rot="20926940">
              <a:off x="-201672" y="1236147"/>
              <a:ext cx="5895452" cy="2195685"/>
            </a:xfrm>
            <a:prstGeom prst="wedgeRoundRectCallout">
              <a:avLst>
                <a:gd name="adj1" fmla="val 53053"/>
                <a:gd name="adj2" fmla="val 90972"/>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0" name="TextBox 19">
              <a:extLst>
                <a:ext uri="{FF2B5EF4-FFF2-40B4-BE49-F238E27FC236}">
                  <a16:creationId xmlns:a16="http://schemas.microsoft.com/office/drawing/2014/main" xmlns="" id="{A3A1C7B0-BE9D-4D4F-BBDB-3CE8F26D91BB}"/>
                </a:ext>
              </a:extLst>
            </p:cNvPr>
            <p:cNvSpPr txBox="1"/>
            <p:nvPr/>
          </p:nvSpPr>
          <p:spPr>
            <a:xfrm rot="20780661">
              <a:off x="-329369" y="1434705"/>
              <a:ext cx="5902880" cy="1596878"/>
            </a:xfrm>
            <a:prstGeom prst="roundRect">
              <a:avLst>
                <a:gd name="adj" fmla="val 9665"/>
              </a:avLst>
            </a:prstGeom>
            <a:noFill/>
            <a:ln>
              <a:noFill/>
            </a:ln>
          </p:spPr>
          <p:txBody>
            <a:bodyPr wrap="square" rtlCol="0">
              <a:spAutoFit/>
            </a:bodyPr>
            <a:lstStyle/>
            <a:p>
              <a:pPr marL="0" marR="0" algn="ctr">
                <a:spcBef>
                  <a:spcPts val="0"/>
                </a:spcBef>
                <a:spcAft>
                  <a:spcPts val="0"/>
                </a:spcAft>
              </a:pPr>
              <a:r>
                <a:rPr lang="nl-NL" sz="2400" b="1" dirty="0">
                  <a:solidFill>
                    <a:srgbClr val="FF0000"/>
                  </a:solidFill>
                  <a:latin typeface="+mj-lt"/>
                  <a:ea typeface="Times New Roman" panose="02020603050405020304" pitchFamily="18" charset="0"/>
                </a:rPr>
                <a:t>Hình ảnh đó chụp vào khoảng thời gian nào? Nội dung của hình ảnh là gì?</a:t>
              </a:r>
              <a:endParaRPr lang="en-US" sz="2400" b="1" dirty="0">
                <a:solidFill>
                  <a:srgbClr val="FF0000"/>
                </a:solidFill>
                <a:effectLst/>
                <a:latin typeface="+mj-lt"/>
                <a:ea typeface="Times New Roman" panose="02020603050405020304" pitchFamily="18" charset="0"/>
              </a:endParaRPr>
            </a:p>
          </p:txBody>
        </p:sp>
      </p:grpSp>
      <p:sp>
        <p:nvSpPr>
          <p:cNvPr id="21" name="Rounded Rectangle 8">
            <a:extLst>
              <a:ext uri="{FF2B5EF4-FFF2-40B4-BE49-F238E27FC236}">
                <a16:creationId xmlns:a16="http://schemas.microsoft.com/office/drawing/2014/main" xmlns="" id="{A010ABA6-BFE5-4001-9FEC-C49F0C8ACABD}"/>
              </a:ext>
            </a:extLst>
          </p:cNvPr>
          <p:cNvSpPr/>
          <p:nvPr/>
        </p:nvSpPr>
        <p:spPr>
          <a:xfrm>
            <a:off x="348343" y="161571"/>
            <a:ext cx="11119756" cy="1055608"/>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pPr algn="ctr"/>
            <a:r>
              <a:rPr lang="nl-NL" sz="2800" b="1" dirty="0">
                <a:ea typeface="Times New Roman" panose="02020603050405020304" pitchFamily="18" charset="0"/>
              </a:rPr>
              <a:t>Sử dụng một số hình ảnh của gia đình theo thời gian (nếu có), hoặc có thể vẽ tranh hoặc kể bằng lời.</a:t>
            </a:r>
            <a:endParaRPr lang="en-US" sz="2800" b="1" dirty="0">
              <a:ea typeface="Times New Roman" panose="02020603050405020304" pitchFamily="18" charset="0"/>
            </a:endParaRPr>
          </a:p>
        </p:txBody>
      </p:sp>
      <p:grpSp>
        <p:nvGrpSpPr>
          <p:cNvPr id="22" name="Group 21">
            <a:extLst>
              <a:ext uri="{FF2B5EF4-FFF2-40B4-BE49-F238E27FC236}">
                <a16:creationId xmlns:a16="http://schemas.microsoft.com/office/drawing/2014/main" xmlns="" id="{7D4B94A6-0721-4F2F-AD61-E3D81D56B85D}"/>
              </a:ext>
            </a:extLst>
          </p:cNvPr>
          <p:cNvGrpSpPr/>
          <p:nvPr/>
        </p:nvGrpSpPr>
        <p:grpSpPr>
          <a:xfrm>
            <a:off x="1021602" y="3441520"/>
            <a:ext cx="6023149" cy="1055608"/>
            <a:chOff x="-329369" y="1236146"/>
            <a:chExt cx="6023149" cy="2195684"/>
          </a:xfrm>
        </p:grpSpPr>
        <p:sp>
          <p:nvSpPr>
            <p:cNvPr id="23" name="Rounded Rectangular Callout 3">
              <a:extLst>
                <a:ext uri="{FF2B5EF4-FFF2-40B4-BE49-F238E27FC236}">
                  <a16:creationId xmlns:a16="http://schemas.microsoft.com/office/drawing/2014/main" xmlns="" id="{12AB8AB6-37F5-406F-B137-6B52737E72DF}"/>
                </a:ext>
              </a:extLst>
            </p:cNvPr>
            <p:cNvSpPr/>
            <p:nvPr/>
          </p:nvSpPr>
          <p:spPr>
            <a:xfrm rot="20926940">
              <a:off x="-201672" y="1236146"/>
              <a:ext cx="5895452" cy="2195684"/>
            </a:xfrm>
            <a:prstGeom prst="wedgeRoundRectCallout">
              <a:avLst>
                <a:gd name="adj1" fmla="val 53053"/>
                <a:gd name="adj2" fmla="val 90972"/>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xmlns="" id="{E22EE713-56F0-4503-9095-D054E3D398D9}"/>
                </a:ext>
              </a:extLst>
            </p:cNvPr>
            <p:cNvSpPr txBox="1"/>
            <p:nvPr/>
          </p:nvSpPr>
          <p:spPr>
            <a:xfrm rot="20780661">
              <a:off x="-329369" y="1318750"/>
              <a:ext cx="5902880" cy="1828787"/>
            </a:xfrm>
            <a:prstGeom prst="roundRect">
              <a:avLst>
                <a:gd name="adj" fmla="val 9665"/>
              </a:avLst>
            </a:prstGeom>
            <a:noFill/>
            <a:ln>
              <a:noFill/>
            </a:ln>
          </p:spPr>
          <p:txBody>
            <a:bodyPr wrap="square" rtlCol="0">
              <a:spAutoFit/>
            </a:bodyPr>
            <a:lstStyle/>
            <a:p>
              <a:pPr marL="0" marR="0" algn="ctr">
                <a:spcBef>
                  <a:spcPts val="0"/>
                </a:spcBef>
                <a:spcAft>
                  <a:spcPts val="0"/>
                </a:spcAft>
              </a:pPr>
              <a:r>
                <a:rPr lang="nl-NL" sz="2400" b="1" dirty="0">
                  <a:solidFill>
                    <a:srgbClr val="FF0000"/>
                  </a:solidFill>
                  <a:latin typeface="+mj-lt"/>
                  <a:ea typeface="Times New Roman" panose="02020603050405020304" pitchFamily="18" charset="0"/>
                </a:rPr>
                <a:t>Sự thay đổi của gia đình qua các hình ảnh là gì?</a:t>
              </a:r>
              <a:endParaRPr lang="en-US" sz="2400" b="1" dirty="0">
                <a:solidFill>
                  <a:srgbClr val="FF0000"/>
                </a:solidFill>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xmlns="" id="{65572C65-712C-4904-BC75-38DD8D34B7D1}"/>
              </a:ext>
            </a:extLst>
          </p:cNvPr>
          <p:cNvGrpSpPr/>
          <p:nvPr/>
        </p:nvGrpSpPr>
        <p:grpSpPr>
          <a:xfrm>
            <a:off x="1370755" y="4944334"/>
            <a:ext cx="6023149" cy="1208911"/>
            <a:chOff x="-329369" y="1236147"/>
            <a:chExt cx="6023149" cy="2195685"/>
          </a:xfrm>
        </p:grpSpPr>
        <p:sp>
          <p:nvSpPr>
            <p:cNvPr id="27" name="Rounded Rectangular Callout 3">
              <a:extLst>
                <a:ext uri="{FF2B5EF4-FFF2-40B4-BE49-F238E27FC236}">
                  <a16:creationId xmlns:a16="http://schemas.microsoft.com/office/drawing/2014/main" xmlns="" id="{FFED4E27-E2A2-4AC7-9FC3-056192296E30}"/>
                </a:ext>
              </a:extLst>
            </p:cNvPr>
            <p:cNvSpPr/>
            <p:nvPr/>
          </p:nvSpPr>
          <p:spPr>
            <a:xfrm rot="20926940">
              <a:off x="-201672" y="1236147"/>
              <a:ext cx="5895452" cy="2195685"/>
            </a:xfrm>
            <a:prstGeom prst="wedgeRoundRectCallout">
              <a:avLst>
                <a:gd name="adj1" fmla="val 53053"/>
                <a:gd name="adj2" fmla="val 90972"/>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8" name="TextBox 27">
              <a:extLst>
                <a:ext uri="{FF2B5EF4-FFF2-40B4-BE49-F238E27FC236}">
                  <a16:creationId xmlns:a16="http://schemas.microsoft.com/office/drawing/2014/main" xmlns="" id="{561E34C7-D446-4687-B03E-E471CC77F9BB}"/>
                </a:ext>
              </a:extLst>
            </p:cNvPr>
            <p:cNvSpPr txBox="1"/>
            <p:nvPr/>
          </p:nvSpPr>
          <p:spPr>
            <a:xfrm rot="20780661">
              <a:off x="-329369" y="1434705"/>
              <a:ext cx="5902880" cy="1596878"/>
            </a:xfrm>
            <a:prstGeom prst="roundRect">
              <a:avLst>
                <a:gd name="adj" fmla="val 9665"/>
              </a:avLst>
            </a:prstGeom>
            <a:noFill/>
            <a:ln>
              <a:noFill/>
            </a:ln>
          </p:spPr>
          <p:txBody>
            <a:bodyPr wrap="square" rtlCol="0">
              <a:spAutoFit/>
            </a:bodyPr>
            <a:lstStyle/>
            <a:p>
              <a:pPr marL="0" marR="0" algn="ctr">
                <a:spcBef>
                  <a:spcPts val="0"/>
                </a:spcBef>
                <a:spcAft>
                  <a:spcPts val="0"/>
                </a:spcAft>
              </a:pPr>
              <a:r>
                <a:rPr lang="vi-VN" sz="2400" b="1" dirty="0">
                  <a:solidFill>
                    <a:srgbClr val="FF0000"/>
                  </a:solidFill>
                  <a:latin typeface="+mj-lt"/>
                  <a:ea typeface="Times New Roman" panose="02020603050405020304" pitchFamily="18" charset="0"/>
                </a:rPr>
                <a:t>Cảm xúc của em v</a:t>
              </a:r>
              <a:r>
                <a:rPr lang="en-US" sz="2400" b="1" dirty="0">
                  <a:solidFill>
                    <a:srgbClr val="FF0000"/>
                  </a:solidFill>
                  <a:latin typeface="+mj-lt"/>
                  <a:ea typeface="Times New Roman" panose="02020603050405020304" pitchFamily="18" charset="0"/>
                </a:rPr>
                <a:t>ề</a:t>
              </a:r>
              <a:r>
                <a:rPr lang="vi-VN" sz="2400" b="1" dirty="0">
                  <a:solidFill>
                    <a:srgbClr val="FF0000"/>
                  </a:solidFill>
                  <a:latin typeface="+mj-lt"/>
                  <a:ea typeface="Times New Roman" panose="02020603050405020304" pitchFamily="18" charset="0"/>
                </a:rPr>
                <a:t> mỗi sự kiện/ hình ảnh đó như thế nào?</a:t>
              </a:r>
              <a:endParaRPr lang="en-US" sz="2400" b="1"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40543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1">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FB43BC8-6EBA-49C8-955A-3FE8CF1666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56258" y="1734870"/>
            <a:ext cx="4447419" cy="5079721"/>
          </a:xfrm>
          <a:prstGeom prst="rect">
            <a:avLst/>
          </a:prstGeom>
        </p:spPr>
      </p:pic>
      <p:pic>
        <p:nvPicPr>
          <p:cNvPr id="9" name="Picture 8">
            <a:extLst>
              <a:ext uri="{FF2B5EF4-FFF2-40B4-BE49-F238E27FC236}">
                <a16:creationId xmlns:a16="http://schemas.microsoft.com/office/drawing/2014/main" xmlns="" id="{74F81A98-2016-4DB8-A61A-9D888D7AC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6258" y="127430"/>
            <a:ext cx="3904462" cy="1607440"/>
          </a:xfrm>
          <a:prstGeom prst="rect">
            <a:avLst/>
          </a:prstGeom>
        </p:spPr>
      </p:pic>
      <p:pic>
        <p:nvPicPr>
          <p:cNvPr id="10" name="图片 5">
            <a:extLst>
              <a:ext uri="{FF2B5EF4-FFF2-40B4-BE49-F238E27FC236}">
                <a16:creationId xmlns:a16="http://schemas.microsoft.com/office/drawing/2014/main" xmlns="" id="{ECA7A157-3992-4204-9B28-9A83F5842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963" y="1929647"/>
            <a:ext cx="5718154" cy="419299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811215" y="0"/>
            <a:ext cx="1644161" cy="19396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719053"/>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9DFA0EC-918E-4916-9B1B-768475B4D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xmlns="" id="{1AF5ACF5-BE48-40BC-8232-56748570EC8B}"/>
              </a:ext>
            </a:extLst>
          </p:cNvPr>
          <p:cNvSpPr/>
          <p:nvPr/>
        </p:nvSpPr>
        <p:spPr>
          <a:xfrm>
            <a:off x="813552" y="771297"/>
            <a:ext cx="10580162" cy="5295674"/>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4" name="图片 33">
            <a:extLst>
              <a:ext uri="{FF2B5EF4-FFF2-40B4-BE49-F238E27FC236}">
                <a16:creationId xmlns:a16="http://schemas.microsoft.com/office/drawing/2014/main" xmlns="" id="{4D91FC88-4BE2-43D5-B4DD-D4B184774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92820" y="1192762"/>
            <a:ext cx="4237492" cy="5645506"/>
          </a:xfrm>
          <a:prstGeom prst="rect">
            <a:avLst/>
          </a:prstGeom>
        </p:spPr>
      </p:pic>
      <p:pic>
        <p:nvPicPr>
          <p:cNvPr id="37" name="图片 36">
            <a:extLst>
              <a:ext uri="{FF2B5EF4-FFF2-40B4-BE49-F238E27FC236}">
                <a16:creationId xmlns:a16="http://schemas.microsoft.com/office/drawing/2014/main" xmlns="" id="{86D0F93E-6B01-4B6A-911F-B5FFBBF24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74231">
            <a:off x="5900113" y="1776301"/>
            <a:ext cx="513336" cy="396650"/>
          </a:xfrm>
          <a:prstGeom prst="rect">
            <a:avLst/>
          </a:prstGeom>
        </p:spPr>
      </p:pic>
      <p:grpSp>
        <p:nvGrpSpPr>
          <p:cNvPr id="45" name="组合 44">
            <a:extLst>
              <a:ext uri="{FF2B5EF4-FFF2-40B4-BE49-F238E27FC236}">
                <a16:creationId xmlns:a16="http://schemas.microsoft.com/office/drawing/2014/main" xmlns="" id="{2F0E4343-7584-40A9-95BA-9E387F157667}"/>
              </a:ext>
            </a:extLst>
          </p:cNvPr>
          <p:cNvGrpSpPr/>
          <p:nvPr/>
        </p:nvGrpSpPr>
        <p:grpSpPr>
          <a:xfrm>
            <a:off x="0" y="3091355"/>
            <a:ext cx="2011202" cy="3503274"/>
            <a:chOff x="267904" y="2726059"/>
            <a:chExt cx="2011202" cy="3503274"/>
          </a:xfrm>
        </p:grpSpPr>
        <p:pic>
          <p:nvPicPr>
            <p:cNvPr id="42" name="图片 41">
              <a:extLst>
                <a:ext uri="{FF2B5EF4-FFF2-40B4-BE49-F238E27FC236}">
                  <a16:creationId xmlns:a16="http://schemas.microsoft.com/office/drawing/2014/main" xmlns="" id="{981A33D9-EC92-405E-9A0C-E0AD20A834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67066">
              <a:off x="1000856" y="3107676"/>
              <a:ext cx="1088619" cy="2441803"/>
            </a:xfrm>
            <a:prstGeom prst="rect">
              <a:avLst/>
            </a:prstGeom>
          </p:spPr>
        </p:pic>
        <p:pic>
          <p:nvPicPr>
            <p:cNvPr id="40" name="图片 39">
              <a:extLst>
                <a:ext uri="{FF2B5EF4-FFF2-40B4-BE49-F238E27FC236}">
                  <a16:creationId xmlns:a16="http://schemas.microsoft.com/office/drawing/2014/main" xmlns="" id="{5E143838-B054-42A0-9D8A-0051339959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904" y="2726059"/>
              <a:ext cx="2011202" cy="3503274"/>
            </a:xfrm>
            <a:prstGeom prst="rect">
              <a:avLst/>
            </a:prstGeom>
          </p:spPr>
        </p:pic>
      </p:grpSp>
      <p:pic>
        <p:nvPicPr>
          <p:cNvPr id="6" name="Picture 5">
            <a:extLst>
              <a:ext uri="{FF2B5EF4-FFF2-40B4-BE49-F238E27FC236}">
                <a16:creationId xmlns:a16="http://schemas.microsoft.com/office/drawing/2014/main" xmlns="" id="{A6D9F6FA-35E4-4418-AF78-338A1F82EF18}"/>
              </a:ext>
            </a:extLst>
          </p:cNvPr>
          <p:cNvPicPr>
            <a:picLocks noChangeAspect="1"/>
          </p:cNvPicPr>
          <p:nvPr/>
        </p:nvPicPr>
        <p:blipFill>
          <a:blip r:embed="rId8"/>
          <a:stretch>
            <a:fillRect/>
          </a:stretch>
        </p:blipFill>
        <p:spPr>
          <a:xfrm>
            <a:off x="1643535" y="2403248"/>
            <a:ext cx="8132769" cy="1835055"/>
          </a:xfrm>
          <a:prstGeom prst="rect">
            <a:avLst/>
          </a:prstGeom>
        </p:spPr>
      </p:pic>
      <p:sp>
        <p:nvSpPr>
          <p:cNvPr id="10" name="Rectangle 9"/>
          <p:cNvSpPr/>
          <p:nvPr/>
        </p:nvSpPr>
        <p:spPr>
          <a:xfrm>
            <a:off x="-1811215" y="0"/>
            <a:ext cx="1644161" cy="19396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693559"/>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750"/>
                                        <p:tgtEl>
                                          <p:spTgt spid="34"/>
                                        </p:tgtEl>
                                      </p:cBhvr>
                                    </p:animEffect>
                                  </p:childTnLst>
                                </p:cTn>
                              </p:par>
                              <p:par>
                                <p:cTn id="13" presetID="53" presetClass="entr" presetSubtype="16"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750" fill="hold"/>
                                        <p:tgtEl>
                                          <p:spTgt spid="45"/>
                                        </p:tgtEl>
                                        <p:attrNameLst>
                                          <p:attrName>ppt_w</p:attrName>
                                        </p:attrNameLst>
                                      </p:cBhvr>
                                      <p:tavLst>
                                        <p:tav tm="0">
                                          <p:val>
                                            <p:fltVal val="0"/>
                                          </p:val>
                                        </p:tav>
                                        <p:tav tm="100000">
                                          <p:val>
                                            <p:strVal val="#ppt_w"/>
                                          </p:val>
                                        </p:tav>
                                      </p:tavLst>
                                    </p:anim>
                                    <p:anim calcmode="lin" valueType="num">
                                      <p:cBhvr>
                                        <p:cTn id="16" dur="750" fill="hold"/>
                                        <p:tgtEl>
                                          <p:spTgt spid="45"/>
                                        </p:tgtEl>
                                        <p:attrNameLst>
                                          <p:attrName>ppt_h</p:attrName>
                                        </p:attrNameLst>
                                      </p:cBhvr>
                                      <p:tavLst>
                                        <p:tav tm="0">
                                          <p:val>
                                            <p:fltVal val="0"/>
                                          </p:val>
                                        </p:tav>
                                        <p:tav tm="100000">
                                          <p:val>
                                            <p:strVal val="#ppt_h"/>
                                          </p:val>
                                        </p:tav>
                                      </p:tavLst>
                                    </p:anim>
                                    <p:animEffect transition="in" filter="fade">
                                      <p:cBhvr>
                                        <p:cTn id="17" dur="750"/>
                                        <p:tgtEl>
                                          <p:spTgt spid="45"/>
                                        </p:tgtEl>
                                      </p:cBhvr>
                                    </p:animEffect>
                                  </p:childTnLst>
                                </p:cTn>
                              </p:par>
                              <p:par>
                                <p:cTn id="18" presetID="53" presetClass="entr" presetSubtype="16"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750" fill="hold"/>
                                        <p:tgtEl>
                                          <p:spTgt spid="37"/>
                                        </p:tgtEl>
                                        <p:attrNameLst>
                                          <p:attrName>ppt_w</p:attrName>
                                        </p:attrNameLst>
                                      </p:cBhvr>
                                      <p:tavLst>
                                        <p:tav tm="0">
                                          <p:val>
                                            <p:fltVal val="0"/>
                                          </p:val>
                                        </p:tav>
                                        <p:tav tm="100000">
                                          <p:val>
                                            <p:strVal val="#ppt_w"/>
                                          </p:val>
                                        </p:tav>
                                      </p:tavLst>
                                    </p:anim>
                                    <p:anim calcmode="lin" valueType="num">
                                      <p:cBhvr>
                                        <p:cTn id="21" dur="750" fill="hold"/>
                                        <p:tgtEl>
                                          <p:spTgt spid="37"/>
                                        </p:tgtEl>
                                        <p:attrNameLst>
                                          <p:attrName>ppt_h</p:attrName>
                                        </p:attrNameLst>
                                      </p:cBhvr>
                                      <p:tavLst>
                                        <p:tav tm="0">
                                          <p:val>
                                            <p:fltVal val="0"/>
                                          </p:val>
                                        </p:tav>
                                        <p:tav tm="100000">
                                          <p:val>
                                            <p:strVal val="#ppt_h"/>
                                          </p:val>
                                        </p:tav>
                                      </p:tavLst>
                                    </p:anim>
                                    <p:animEffect transition="in" filter="fade">
                                      <p:cBhvr>
                                        <p:cTn id="22" dur="75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7B190A3-287C-4437-9A2F-33C37F68C298}"/>
              </a:ext>
            </a:extLst>
          </p:cNvPr>
          <p:cNvPicPr>
            <a:picLocks noChangeAspect="1"/>
          </p:cNvPicPr>
          <p:nvPr/>
        </p:nvPicPr>
        <p:blipFill>
          <a:blip r:embed="rId2"/>
          <a:stretch>
            <a:fillRect/>
          </a:stretch>
        </p:blipFill>
        <p:spPr>
          <a:xfrm>
            <a:off x="122248" y="2437986"/>
            <a:ext cx="3376800" cy="2741906"/>
          </a:xfrm>
          <a:prstGeom prst="rect">
            <a:avLst/>
          </a:prstGeom>
        </p:spPr>
      </p:pic>
      <p:sp>
        <p:nvSpPr>
          <p:cNvPr id="14" name="Rounded Rectangular Callout 3">
            <a:extLst>
              <a:ext uri="{FF2B5EF4-FFF2-40B4-BE49-F238E27FC236}">
                <a16:creationId xmlns:a16="http://schemas.microsoft.com/office/drawing/2014/main" xmlns="" id="{F85006A2-8D35-463F-ABD2-CF146D47B740}"/>
              </a:ext>
            </a:extLst>
          </p:cNvPr>
          <p:cNvSpPr/>
          <p:nvPr/>
        </p:nvSpPr>
        <p:spPr>
          <a:xfrm rot="368258">
            <a:off x="314413" y="502260"/>
            <a:ext cx="6369268"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505EA410-301D-4CC8-B704-3353E09D5A27}"/>
              </a:ext>
            </a:extLst>
          </p:cNvPr>
          <p:cNvSpPr txBox="1"/>
          <p:nvPr/>
        </p:nvSpPr>
        <p:spPr>
          <a:xfrm rot="314669">
            <a:off x="172161" y="536934"/>
            <a:ext cx="6395046" cy="1384995"/>
          </a:xfrm>
          <a:prstGeom prst="rect">
            <a:avLst/>
          </a:prstGeom>
          <a:noFill/>
        </p:spPr>
        <p:txBody>
          <a:bodyPr wrap="square" rtlCol="0">
            <a:spAutoFit/>
          </a:bodyPr>
          <a:lstStyle/>
          <a:p>
            <a:pPr algn="ctr"/>
            <a:r>
              <a:rPr lang="en-US" sz="2800" b="1" dirty="0">
                <a:solidFill>
                  <a:srgbClr val="FF0000"/>
                </a:solidFill>
              </a:rPr>
              <a:t>Chia </a:t>
            </a:r>
            <a:r>
              <a:rPr lang="en-US" sz="2800" b="1" dirty="0" err="1">
                <a:solidFill>
                  <a:srgbClr val="FF0000"/>
                </a:solidFill>
              </a:rPr>
              <a:t>sẻ</a:t>
            </a:r>
            <a:r>
              <a:rPr lang="en-US" sz="2800" b="1" dirty="0">
                <a:solidFill>
                  <a:srgbClr val="FF0000"/>
                </a:solidFill>
              </a:rPr>
              <a:t> </a:t>
            </a:r>
            <a:r>
              <a:rPr lang="en-US" sz="2800" b="1" dirty="0" err="1">
                <a:solidFill>
                  <a:srgbClr val="FF0000"/>
                </a:solidFill>
              </a:rPr>
              <a:t>với</a:t>
            </a:r>
            <a:r>
              <a:rPr lang="en-US" sz="2800" b="1" dirty="0">
                <a:solidFill>
                  <a:srgbClr val="FF0000"/>
                </a:solidFill>
              </a:rPr>
              <a:t> </a:t>
            </a:r>
            <a:r>
              <a:rPr lang="en-US" sz="2800" b="1" dirty="0" err="1">
                <a:solidFill>
                  <a:srgbClr val="FF0000"/>
                </a:solidFill>
              </a:rPr>
              <a:t>bạn</a:t>
            </a:r>
            <a:r>
              <a:rPr lang="en-US" sz="2800" b="1" dirty="0">
                <a:solidFill>
                  <a:srgbClr val="FF0000"/>
                </a:solidFill>
              </a:rPr>
              <a:t> </a:t>
            </a:r>
            <a:r>
              <a:rPr lang="en-US" sz="2800" b="1" dirty="0" err="1">
                <a:solidFill>
                  <a:srgbClr val="FF0000"/>
                </a:solidFill>
              </a:rPr>
              <a:t>về</a:t>
            </a:r>
            <a:r>
              <a:rPr lang="en-US" sz="2800" b="1" dirty="0">
                <a:solidFill>
                  <a:srgbClr val="FF0000"/>
                </a:solidFill>
              </a:rPr>
              <a:t> </a:t>
            </a:r>
            <a:r>
              <a:rPr lang="en-US" sz="2800" b="1" dirty="0" err="1">
                <a:solidFill>
                  <a:srgbClr val="FF0000"/>
                </a:solidFill>
              </a:rPr>
              <a:t>những</a:t>
            </a:r>
            <a:r>
              <a:rPr lang="en-US" sz="2800" b="1" dirty="0">
                <a:solidFill>
                  <a:srgbClr val="FF0000"/>
                </a:solidFill>
              </a:rPr>
              <a:t> </a:t>
            </a:r>
            <a:r>
              <a:rPr lang="en-US" sz="2800" b="1" dirty="0" err="1">
                <a:solidFill>
                  <a:srgbClr val="FF0000"/>
                </a:solidFill>
              </a:rPr>
              <a:t>việc</a:t>
            </a:r>
            <a:r>
              <a:rPr lang="en-US" sz="2800" b="1" dirty="0">
                <a:solidFill>
                  <a:srgbClr val="FF0000"/>
                </a:solidFill>
              </a:rPr>
              <a:t> </a:t>
            </a:r>
            <a:r>
              <a:rPr lang="en-US" sz="2800" b="1" dirty="0" err="1">
                <a:solidFill>
                  <a:srgbClr val="FF0000"/>
                </a:solidFill>
              </a:rPr>
              <a:t>em</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hằng</a:t>
            </a:r>
            <a:r>
              <a:rPr lang="en-US" sz="2800" b="1" dirty="0">
                <a:solidFill>
                  <a:srgbClr val="FF0000"/>
                </a:solidFill>
              </a:rPr>
              <a:t>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để</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tránh</a:t>
            </a:r>
            <a:r>
              <a:rPr lang="en-US" sz="2800" b="1" dirty="0">
                <a:solidFill>
                  <a:srgbClr val="FF0000"/>
                </a:solidFill>
              </a:rPr>
              <a:t> </a:t>
            </a:r>
            <a:r>
              <a:rPr lang="en-US" sz="2800" b="1" dirty="0" err="1">
                <a:solidFill>
                  <a:srgbClr val="FF0000"/>
                </a:solidFill>
              </a:rPr>
              <a:t>hỏa</a:t>
            </a:r>
            <a:r>
              <a:rPr lang="en-US" sz="2800" b="1" dirty="0">
                <a:solidFill>
                  <a:srgbClr val="FF0000"/>
                </a:solidFill>
              </a:rPr>
              <a:t> </a:t>
            </a:r>
            <a:r>
              <a:rPr lang="en-US" sz="2800" b="1" dirty="0" err="1">
                <a:solidFill>
                  <a:srgbClr val="FF0000"/>
                </a:solidFill>
              </a:rPr>
              <a:t>hoạn</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giữ</a:t>
            </a:r>
            <a:r>
              <a:rPr lang="en-US" sz="2800" b="1" dirty="0">
                <a:solidFill>
                  <a:srgbClr val="FF0000"/>
                </a:solidFill>
              </a:rPr>
              <a:t> </a:t>
            </a:r>
            <a:r>
              <a:rPr lang="en-US" sz="2800" b="1" dirty="0" err="1">
                <a:solidFill>
                  <a:srgbClr val="FF0000"/>
                </a:solidFill>
              </a:rPr>
              <a:t>vệ</a:t>
            </a:r>
            <a:r>
              <a:rPr lang="en-US" sz="2800" b="1" dirty="0">
                <a:solidFill>
                  <a:srgbClr val="FF0000"/>
                </a:solidFill>
              </a:rPr>
              <a:t> </a:t>
            </a:r>
            <a:r>
              <a:rPr lang="en-US" sz="2800" b="1" dirty="0" err="1">
                <a:solidFill>
                  <a:srgbClr val="FF0000"/>
                </a:solidFill>
              </a:rPr>
              <a:t>sinh</a:t>
            </a:r>
            <a:r>
              <a:rPr lang="en-US" sz="2800" b="1" dirty="0">
                <a:solidFill>
                  <a:srgbClr val="FF0000"/>
                </a:solidFill>
              </a:rPr>
              <a:t> </a:t>
            </a:r>
            <a:r>
              <a:rPr lang="en-US" sz="2800" b="1" dirty="0" err="1">
                <a:solidFill>
                  <a:srgbClr val="FF0000"/>
                </a:solidFill>
              </a:rPr>
              <a:t>xung</a:t>
            </a:r>
            <a:r>
              <a:rPr lang="en-US" sz="2800" b="1" dirty="0">
                <a:solidFill>
                  <a:srgbClr val="FF0000"/>
                </a:solidFill>
              </a:rPr>
              <a:t> </a:t>
            </a:r>
            <a:r>
              <a:rPr lang="en-US" sz="2800" b="1" dirty="0" err="1">
                <a:solidFill>
                  <a:srgbClr val="FF0000"/>
                </a:solidFill>
              </a:rPr>
              <a:t>quanh</a:t>
            </a:r>
            <a:r>
              <a:rPr lang="en-US" sz="2800" b="1" dirty="0">
                <a:solidFill>
                  <a:srgbClr val="FF0000"/>
                </a:solidFill>
              </a:rPr>
              <a:t> </a:t>
            </a:r>
            <a:r>
              <a:rPr lang="en-US" sz="2800" b="1" dirty="0" err="1">
                <a:solidFill>
                  <a:srgbClr val="FF0000"/>
                </a:solidFill>
              </a:rPr>
              <a:t>nhà</a:t>
            </a:r>
            <a:endParaRPr lang="en-US" sz="2800" b="1" dirty="0">
              <a:solidFill>
                <a:srgbClr val="FF0000"/>
              </a:solidFill>
            </a:endParaRPr>
          </a:p>
        </p:txBody>
      </p:sp>
      <p:grpSp>
        <p:nvGrpSpPr>
          <p:cNvPr id="7" name="Group 6">
            <a:extLst>
              <a:ext uri="{FF2B5EF4-FFF2-40B4-BE49-F238E27FC236}">
                <a16:creationId xmlns:a16="http://schemas.microsoft.com/office/drawing/2014/main" xmlns="" id="{FEE8CE8A-6482-4607-BF90-CA7391B17FA8}"/>
              </a:ext>
            </a:extLst>
          </p:cNvPr>
          <p:cNvGrpSpPr/>
          <p:nvPr/>
        </p:nvGrpSpPr>
        <p:grpSpPr>
          <a:xfrm>
            <a:off x="2753687" y="2347996"/>
            <a:ext cx="5293033" cy="1132306"/>
            <a:chOff x="3952567" y="3023134"/>
            <a:chExt cx="6712595" cy="1463040"/>
          </a:xfrm>
        </p:grpSpPr>
        <p:sp>
          <p:nvSpPr>
            <p:cNvPr id="16" name="Rounded Rectangular Callout 3">
              <a:extLst>
                <a:ext uri="{FF2B5EF4-FFF2-40B4-BE49-F238E27FC236}">
                  <a16:creationId xmlns:a16="http://schemas.microsoft.com/office/drawing/2014/main" xmlns="" id="{A35837F9-EB25-42F1-AB7C-D1741820C5DF}"/>
                </a:ext>
              </a:extLst>
            </p:cNvPr>
            <p:cNvSpPr/>
            <p:nvPr/>
          </p:nvSpPr>
          <p:spPr>
            <a:xfrm rot="368258">
              <a:off x="3952567" y="3023134"/>
              <a:ext cx="6683757"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7" name="TextBox 16">
              <a:extLst>
                <a:ext uri="{FF2B5EF4-FFF2-40B4-BE49-F238E27FC236}">
                  <a16:creationId xmlns:a16="http://schemas.microsoft.com/office/drawing/2014/main" xmlns="" id="{66FDEE10-774D-4D15-8F93-408865CF9C0A}"/>
                </a:ext>
              </a:extLst>
            </p:cNvPr>
            <p:cNvSpPr txBox="1"/>
            <p:nvPr/>
          </p:nvSpPr>
          <p:spPr>
            <a:xfrm rot="314669">
              <a:off x="4270116" y="3293760"/>
              <a:ext cx="6395046" cy="954107"/>
            </a:xfrm>
            <a:prstGeom prst="rect">
              <a:avLst/>
            </a:prstGeom>
            <a:noFill/>
          </p:spPr>
          <p:txBody>
            <a:bodyPr wrap="square" rtlCol="0">
              <a:spAutoFit/>
            </a:bodyPr>
            <a:lstStyle/>
            <a:p>
              <a:pPr algn="ctr"/>
              <a:r>
                <a:rPr lang="en-US" sz="2800" b="1" dirty="0" err="1">
                  <a:solidFill>
                    <a:srgbClr val="FF0000"/>
                  </a:solidFill>
                </a:rPr>
                <a:t>Hoàn</a:t>
              </a:r>
              <a:r>
                <a:rPr lang="en-US" sz="2800" b="1" dirty="0">
                  <a:solidFill>
                    <a:srgbClr val="FF0000"/>
                  </a:solidFill>
                </a:rPr>
                <a:t> </a:t>
              </a:r>
              <a:r>
                <a:rPr lang="en-US" sz="2800" b="1" dirty="0" err="1">
                  <a:solidFill>
                    <a:srgbClr val="FF0000"/>
                  </a:solidFill>
                </a:rPr>
                <a:t>thành</a:t>
              </a:r>
              <a:r>
                <a:rPr lang="en-US" sz="2800" b="1" dirty="0">
                  <a:solidFill>
                    <a:srgbClr val="FF0000"/>
                  </a:solidFill>
                </a:rPr>
                <a:t> </a:t>
              </a:r>
              <a:r>
                <a:rPr lang="en-US" sz="2800" b="1" dirty="0" err="1">
                  <a:solidFill>
                    <a:srgbClr val="FF0000"/>
                  </a:solidFill>
                </a:rPr>
                <a:t>sơ</a:t>
              </a:r>
              <a:r>
                <a:rPr lang="en-US" sz="2800" b="1" dirty="0">
                  <a:solidFill>
                    <a:srgbClr val="FF0000"/>
                  </a:solidFill>
                </a:rPr>
                <a:t> </a:t>
              </a:r>
              <a:r>
                <a:rPr lang="en-US" sz="2800" b="1" dirty="0" err="1">
                  <a:solidFill>
                    <a:srgbClr val="FF0000"/>
                  </a:solidFill>
                </a:rPr>
                <a:t>đồ</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bông</a:t>
              </a:r>
              <a:r>
                <a:rPr lang="en-US" sz="2800" b="1" dirty="0">
                  <a:solidFill>
                    <a:srgbClr val="FF0000"/>
                  </a:solidFill>
                </a:rPr>
                <a:t> </a:t>
              </a:r>
              <a:r>
                <a:rPr lang="en-US" sz="2800" b="1" dirty="0" err="1">
                  <a:solidFill>
                    <a:srgbClr val="FF0000"/>
                  </a:solidFill>
                </a:rPr>
                <a:t>hoa</a:t>
              </a:r>
              <a:r>
                <a:rPr lang="en-US" sz="2800" b="1" dirty="0">
                  <a:solidFill>
                    <a:srgbClr val="FF0000"/>
                  </a:solidFill>
                </a:rPr>
                <a:t> </a:t>
              </a:r>
              <a:r>
                <a:rPr lang="en-US" sz="2800" b="1" dirty="0" err="1">
                  <a:solidFill>
                    <a:srgbClr val="FF0000"/>
                  </a:solidFill>
                </a:rPr>
                <a:t>theo</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gợi</a:t>
              </a:r>
              <a:r>
                <a:rPr lang="en-US" sz="2800" b="1" dirty="0">
                  <a:solidFill>
                    <a:srgbClr val="FF0000"/>
                  </a:solidFill>
                </a:rPr>
                <a:t> ý </a:t>
              </a:r>
              <a:r>
                <a:rPr lang="en-US" sz="2800" b="1" dirty="0" err="1">
                  <a:solidFill>
                    <a:srgbClr val="FF0000"/>
                  </a:solidFill>
                </a:rPr>
                <a:t>từ</a:t>
              </a:r>
              <a:r>
                <a:rPr lang="en-US" sz="2800" b="1" dirty="0">
                  <a:solidFill>
                    <a:srgbClr val="FF0000"/>
                  </a:solidFill>
                </a:rPr>
                <a:t> SGK</a:t>
              </a:r>
            </a:p>
          </p:txBody>
        </p:sp>
      </p:grpSp>
      <p:pic>
        <p:nvPicPr>
          <p:cNvPr id="18" name="Picture 17">
            <a:extLst>
              <a:ext uri="{FF2B5EF4-FFF2-40B4-BE49-F238E27FC236}">
                <a16:creationId xmlns:a16="http://schemas.microsoft.com/office/drawing/2014/main" xmlns="" id="{92DFF757-4FD1-4B7E-B027-5729BB4271D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36055" y="3852178"/>
            <a:ext cx="5655945" cy="2780952"/>
          </a:xfrm>
          <a:prstGeom prst="rect">
            <a:avLst/>
          </a:prstGeom>
        </p:spPr>
      </p:pic>
    </p:spTree>
    <p:extLst>
      <p:ext uri="{BB962C8B-B14F-4D97-AF65-F5344CB8AC3E}">
        <p14:creationId xmlns:p14="http://schemas.microsoft.com/office/powerpoint/2010/main" val="121322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i.pinimg.com/564x/1f/8f/24/1f8f24e19deb35a60c20060e6368a5ae.jpg">
            <a:extLst>
              <a:ext uri="{FF2B5EF4-FFF2-40B4-BE49-F238E27FC236}">
                <a16:creationId xmlns:a16="http://schemas.microsoft.com/office/drawing/2014/main" xmlns="" id="{ADC120EF-9CF6-46B8-B66B-32E5F0D4B2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EABCA138-E7E7-44BD-BC82-8295FB2D5D77}"/>
              </a:ext>
            </a:extLst>
          </p:cNvPr>
          <p:cNvGrpSpPr/>
          <p:nvPr/>
        </p:nvGrpSpPr>
        <p:grpSpPr>
          <a:xfrm>
            <a:off x="4514850" y="0"/>
            <a:ext cx="7052310" cy="3429000"/>
            <a:chOff x="7027291" y="1235167"/>
            <a:chExt cx="3939869" cy="2373588"/>
          </a:xfrm>
        </p:grpSpPr>
        <p:grpSp>
          <p:nvGrpSpPr>
            <p:cNvPr id="14" name="Group 13">
              <a:extLst>
                <a:ext uri="{FF2B5EF4-FFF2-40B4-BE49-F238E27FC236}">
                  <a16:creationId xmlns:a16="http://schemas.microsoft.com/office/drawing/2014/main" xmlns="" id="{915D039E-5EB0-4F0E-8662-08BFB4CD9227}"/>
                </a:ext>
              </a:extLst>
            </p:cNvPr>
            <p:cNvGrpSpPr/>
            <p:nvPr/>
          </p:nvGrpSpPr>
          <p:grpSpPr>
            <a:xfrm>
              <a:off x="7027291" y="1235167"/>
              <a:ext cx="3939869" cy="2373588"/>
              <a:chOff x="1198800" y="1420752"/>
              <a:chExt cx="2017727" cy="1828800"/>
            </a:xfrm>
          </p:grpSpPr>
          <p:pic>
            <p:nvPicPr>
              <p:cNvPr id="17" name="图片 7">
                <a:extLst>
                  <a:ext uri="{FF2B5EF4-FFF2-40B4-BE49-F238E27FC236}">
                    <a16:creationId xmlns:a16="http://schemas.microsoft.com/office/drawing/2014/main" xmlns="" id="{9885A9BB-64E7-4290-9FDD-E3342DF05303}"/>
                  </a:ext>
                </a:extLst>
              </p:cNvPr>
              <p:cNvPicPr>
                <a:picLocks noChangeAspect="1"/>
              </p:cNvPicPr>
              <p:nvPr/>
            </p:nvPicPr>
            <p:blipFill>
              <a:blip r:embed="rId5"/>
              <a:stretch>
                <a:fillRect/>
              </a:stretch>
            </p:blipFill>
            <p:spPr>
              <a:xfrm>
                <a:off x="1198800" y="1420752"/>
                <a:ext cx="2017727" cy="1828800"/>
              </a:xfrm>
              <a:prstGeom prst="rect">
                <a:avLst/>
              </a:prstGeom>
            </p:spPr>
          </p:pic>
          <p:sp>
            <p:nvSpPr>
              <p:cNvPr id="18" name="TextBox 17">
                <a:extLst>
                  <a:ext uri="{FF2B5EF4-FFF2-40B4-BE49-F238E27FC236}">
                    <a16:creationId xmlns:a16="http://schemas.microsoft.com/office/drawing/2014/main" xmlns="" id="{D33852FE-FB63-4E33-8BAF-1505CB06D8FF}"/>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16" name="Rectangle 15">
              <a:extLst>
                <a:ext uri="{FF2B5EF4-FFF2-40B4-BE49-F238E27FC236}">
                  <a16:creationId xmlns:a16="http://schemas.microsoft.com/office/drawing/2014/main" xmlns="" id="{2105BF66-F09F-4818-B3C7-0E925565A2A4}"/>
                </a:ext>
              </a:extLst>
            </p:cNvPr>
            <p:cNvSpPr/>
            <p:nvPr/>
          </p:nvSpPr>
          <p:spPr>
            <a:xfrm>
              <a:off x="7744726" y="2091919"/>
              <a:ext cx="2505004" cy="83088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Giới</a:t>
              </a:r>
              <a:r>
                <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thiệu</a:t>
              </a:r>
              <a:r>
                <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nhóm</a:t>
              </a:r>
              <a:r>
                <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trước</a:t>
              </a:r>
              <a:r>
                <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lớp</a:t>
              </a:r>
              <a:endPar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748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381</Words>
  <Application>Microsoft Office PowerPoint</Application>
  <PresentationFormat>Widescreen</PresentationFormat>
  <Paragraphs>41</Paragraphs>
  <Slides>14</Slides>
  <Notes>8</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vt:i4>
      </vt:variant>
    </vt:vector>
  </HeadingPairs>
  <TitlesOfParts>
    <vt:vector size="29" baseType="lpstr">
      <vt:lpstr>微软雅黑</vt:lpstr>
      <vt:lpstr>Arial</vt:lpstr>
      <vt:lpstr>Calibri</vt:lpstr>
      <vt:lpstr>Coiny</vt:lpstr>
      <vt:lpstr>HP001 4 hàng</vt:lpstr>
      <vt:lpstr>LNTH-Kids  Chinese Font 1</vt:lpstr>
      <vt:lpstr>Pattaya</vt:lpstr>
      <vt:lpstr>Times New Roman</vt:lpstr>
      <vt:lpstr>UVN Van Chuong Nang</vt:lpstr>
      <vt:lpstr>Zilla Slab</vt:lpstr>
      <vt:lpstr>等线</vt:lpstr>
      <vt:lpstr>等线 Light</vt:lpstr>
      <vt:lpstr>1_Office 主题​​</vt:lpstr>
      <vt:lpstr>1_包图主题2</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17</cp:revision>
  <dcterms:created xsi:type="dcterms:W3CDTF">2022-07-12T20:48:48Z</dcterms:created>
  <dcterms:modified xsi:type="dcterms:W3CDTF">2022-09-30T08:26:15Z</dcterms:modified>
</cp:coreProperties>
</file>