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6" r:id="rId2"/>
    <p:sldMasterId id="2147483681" r:id="rId3"/>
    <p:sldMasterId id="2147483693" r:id="rId4"/>
    <p:sldMasterId id="2147483705" r:id="rId5"/>
  </p:sldMasterIdLst>
  <p:notesMasterIdLst>
    <p:notesMasterId r:id="rId23"/>
  </p:notesMasterIdLst>
  <p:sldIdLst>
    <p:sldId id="363" r:id="rId6"/>
    <p:sldId id="364" r:id="rId7"/>
    <p:sldId id="349" r:id="rId8"/>
    <p:sldId id="311" r:id="rId9"/>
    <p:sldId id="360" r:id="rId10"/>
    <p:sldId id="351" r:id="rId11"/>
    <p:sldId id="361" r:id="rId12"/>
    <p:sldId id="352" r:id="rId13"/>
    <p:sldId id="362" r:id="rId14"/>
    <p:sldId id="314" r:id="rId15"/>
    <p:sldId id="281" r:id="rId16"/>
    <p:sldId id="287" r:id="rId17"/>
    <p:sldId id="297" r:id="rId18"/>
    <p:sldId id="298" r:id="rId19"/>
    <p:sldId id="299" r:id="rId20"/>
    <p:sldId id="296" r:id="rId21"/>
    <p:sldId id="35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079"/>
    <a:srgbClr val="FF0066"/>
    <a:srgbClr val="FFE890"/>
    <a:srgbClr val="FF6E1F"/>
    <a:srgbClr val="EBF5FF"/>
    <a:srgbClr val="FFF5D1"/>
    <a:srgbClr val="B4DE86"/>
    <a:srgbClr val="F3F9FF"/>
    <a:srgbClr val="5DBEB1"/>
    <a:srgbClr val="0B6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6" d="100"/>
          <a:sy n="66" d="100"/>
        </p:scale>
        <p:origin x="644" y="40"/>
      </p:cViewPr>
      <p:guideLst>
        <p:guide orient="horz" pos="2183"/>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0DDF2-7069-4176-97AD-04CED623B539}" type="datetimeFigureOut">
              <a:rPr lang="zh-CN" altLang="en-US" smtClean="0"/>
              <a:t>2022/9/23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1785F-E936-4274-9466-765217A1A1F2}" type="slidenum">
              <a:rPr lang="zh-CN" altLang="en-US" smtClean="0"/>
              <a:t>‹#›</a:t>
            </a:fld>
            <a:endParaRPr lang="zh-CN" altLang="en-US"/>
          </a:p>
        </p:txBody>
      </p:sp>
    </p:spTree>
    <p:extLst>
      <p:ext uri="{BB962C8B-B14F-4D97-AF65-F5344CB8AC3E}">
        <p14:creationId xmlns:p14="http://schemas.microsoft.com/office/powerpoint/2010/main" val="396826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32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59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9892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194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157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56156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866FF-F1FD-4EEB-A9AE-F9D10EA3AD8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512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spTree>
    <p:extLst>
      <p:ext uri="{BB962C8B-B14F-4D97-AF65-F5344CB8AC3E}">
        <p14:creationId xmlns:p14="http://schemas.microsoft.com/office/powerpoint/2010/main" val="408259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71972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211558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634824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95435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4926396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8940355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469109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3716634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807285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9848701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197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143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935101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50F2E22-6BBE-4EB6-8074-5F27088EB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A415E4B-911A-4921-9D48-F2543C693B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7C45AF-554B-4C71-B123-7CC45FC1D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A693BD40-E999-4736-AB89-48C33EAD25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32BDEE43-0B11-484D-BDD4-5DC6FE2AD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161230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314EB4-3227-48F6-AF24-25A951405BA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BE56D06-AD18-4ED2-A1F0-FCE2B1C04F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2748614-ACBE-4EE3-82C7-02A9B81E3D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CA452A3B-FFD9-469A-83CB-8820DF068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6B3BE0A4-2675-423F-B005-9861811FCB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950632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58D311-064F-4E6C-AC99-8CEF551350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C86CEE5-FFC2-4C40-8CA5-73EC41B80A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671C2A9E-E9A5-4982-8587-B178E0451B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9474F35-B8A5-495A-9DA7-6EFBC13E45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C1E47523-B8B1-4D13-A3C6-FF8CD1BD66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2FD258B8-2F8D-4764-8B95-8352ECD21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4361305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8D1AC69-E6FE-46FC-9F8F-C1C47A0E712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E5077EF-586B-4A7D-9C9E-49C06C64F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C9657D9E-B2DC-4642-9C69-7CD574861BB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DB62AD3-0CCF-4614-A209-77F7C792B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3A2F4FC-1E5B-4B67-B127-7AC1DE8796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348A755-9423-4C61-B9DC-5D4074AE1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 xmlns:a16="http://schemas.microsoft.com/office/drawing/2014/main" id="{8592AA9D-E4A0-4B82-A730-AB7FAA57D8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 xmlns:a16="http://schemas.microsoft.com/office/drawing/2014/main" id="{9DA8CE58-6A17-40F7-AC8B-EB4F38D876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1492932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11F3F25-81C1-4958-BEC8-178CEE88EE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D5254D5-7882-40A6-89FB-FEA9F6FB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 xmlns:a16="http://schemas.microsoft.com/office/drawing/2014/main" id="{85A03006-AFF0-457A-B0AD-1CB7583F67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 xmlns:a16="http://schemas.microsoft.com/office/drawing/2014/main" id="{6964FFC0-3749-46CC-A788-81A041F16B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3249212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D57B941-7A04-480A-AC18-E8F0898303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87FDF17C-E711-42FF-8B6A-29726260D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A245B24C-4202-4086-A9C1-F0BAC69DC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172554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D5E5EF-A6C2-4F80-B1FA-01478DBD1E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F5FF8C-E02E-4F72-A80F-2710C33D2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E1414D5-9429-46FC-AF15-919EF80E64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003A8AA-CF42-4950-9E37-25E83C1DFF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028923FA-38BA-4436-BAC5-33337D0499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C23662E9-EA04-4754-8FD8-9986E8470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5879378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2BF9CE1-307D-452F-9186-A5B879AD68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6391771-CDEC-4B46-9040-BC2F71AF7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063D27B9-2D69-4ABC-853C-2BF70C23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5B771AB-4974-49C6-AD9B-7A243ADB0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3838292E-D382-4F00-BF67-543FBFF14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5BD87C8D-2500-4291-9EAA-961F129D9F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899473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513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712A3B-2AD6-4D66-97ED-5DD2F5FABF8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F4FC0CC-08E8-4A40-A441-A28F65B987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7F7BDF-35C4-4B5E-BD8D-BF7A1E9FB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9434D321-437D-4D7D-9E6F-AAB4AE8F78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E88BB708-BA58-4F73-BAAA-1959AF420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036416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EA6B035-532E-4A9F-9D17-6123BD1C57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8EB2EC9-EB1C-4147-8D45-FDBC782E343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763B71E-2D8D-43BD-A87E-625BA3B843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E3FC824D-6B9E-48D7-BA29-55B8FE15DB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C1FAB0C6-1121-47AB-8A80-5CCF87BF1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38100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9/23/2022</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8935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9/23/2022</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1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9/23/2022</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652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9/23/2022</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59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9/23/2022</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2842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04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spTree>
    <p:extLst>
      <p:ext uri="{BB962C8B-B14F-4D97-AF65-F5344CB8AC3E}">
        <p14:creationId xmlns:p14="http://schemas.microsoft.com/office/powerpoint/2010/main" val="384372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7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21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86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21ACC7-9DAA-420E-A142-C363226952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244F041-C749-471B-9BD0-A159C46C5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72F1D1D-3847-4855-A271-6F2447071D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1E3CB7BD-F513-4507-BAFB-BFD909DA2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71182962-FCBE-4F76-A822-E9FF4DBB49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37465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4.xml"/><Relationship Id="rId7" Type="http://schemas.openxmlformats.org/officeDocument/2006/relationships/tags" Target="../tags/tag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defTabSz="457200"/>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200"/>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pic>
        <p:nvPicPr>
          <p:cNvPr id="19" name="Picture 18" descr="Shape&#10;&#10;Description automatically generated with medium confidence">
            <a:extLst>
              <a:ext uri="{FF2B5EF4-FFF2-40B4-BE49-F238E27FC236}">
                <a16:creationId xmlns="" xmlns:a16="http://schemas.microsoft.com/office/drawing/2014/main" id="{3643E26D-D427-4E02-8FB7-8CFA1F2F04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392542536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defTabSz="457200"/>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200"/>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srgbClr val="FFFFFF"/>
                </a:solidFill>
              </a:endParaRPr>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srgbClr val="000000"/>
                </a:solidFill>
              </a:endParaRPr>
            </a:p>
          </p:txBody>
        </p:sp>
      </p:grpSp>
      <p:pic>
        <p:nvPicPr>
          <p:cNvPr id="320" name="Picture 319" descr="Shape&#10;&#10;Description automatically generated with medium confidence">
            <a:extLst>
              <a:ext uri="{FF2B5EF4-FFF2-40B4-BE49-F238E27FC236}">
                <a16:creationId xmlns="" xmlns:a16="http://schemas.microsoft.com/office/drawing/2014/main" id="{D61CB35E-9D33-4B80-8042-665E45FB02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195239515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descr="Shape&#10;&#10;Description automatically generated with medium confidence">
            <a:extLst>
              <a:ext uri="{FF2B5EF4-FFF2-40B4-BE49-F238E27FC236}">
                <a16:creationId xmlns="" xmlns:a16="http://schemas.microsoft.com/office/drawing/2014/main" id="{365A4AFA-CC58-4288-A41D-FCC7EB6822B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42691036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11" r:id="rId12"/>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6E7A7E3-C052-4F26-8593-90A1661B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3163F2A-6CC8-4465-AB95-C19EDFDC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6334D36-E394-4C6A-93FF-DC27BD554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746BDC-6E1E-47ED-9C55-4B4F52EF42A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47B6AA6E-F520-4171-BFB6-ECE7ABBD2B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44C87B62-9A7F-4CE4-A19B-E319C3567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D3779-DBD7-452A-97A9-C3E41A43C94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descr="Shape&#10;&#10;Description automatically generated with medium confidence">
            <a:extLst>
              <a:ext uri="{FF2B5EF4-FFF2-40B4-BE49-F238E27FC236}">
                <a16:creationId xmlns="" xmlns:a16="http://schemas.microsoft.com/office/drawing/2014/main" id="{E9FFABD0-B4BD-42A4-99B7-6BF83DB390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19453195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9/23/2022</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hape&#10;&#10;Description automatically generated with medium confidence">
            <a:extLst>
              <a:ext uri="{FF2B5EF4-FFF2-40B4-BE49-F238E27FC236}">
                <a16:creationId xmlns="" xmlns:a16="http://schemas.microsoft.com/office/drawing/2014/main" id="{29B31058-B765-4485-A2ED-BF42A579DD5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47801" y="244928"/>
            <a:ext cx="1297587" cy="1297587"/>
          </a:xfrm>
          <a:prstGeom prst="rect">
            <a:avLst/>
          </a:prstGeom>
        </p:spPr>
      </p:pic>
    </p:spTree>
    <p:extLst>
      <p:ext uri="{BB962C8B-B14F-4D97-AF65-F5344CB8AC3E}">
        <p14:creationId xmlns:p14="http://schemas.microsoft.com/office/powerpoint/2010/main" val="35302232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2.mp3"/><Relationship Id="rId7" Type="http://schemas.openxmlformats.org/officeDocument/2006/relationships/image" Target="../media/image31.png"/><Relationship Id="rId12" Type="http://schemas.openxmlformats.org/officeDocument/2006/relationships/image" Target="../media/image35.png"/><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image" Target="../media/image30.png"/><Relationship Id="rId11" Type="http://schemas.openxmlformats.org/officeDocument/2006/relationships/image" Target="../media/image16.png"/><Relationship Id="rId5" Type="http://schemas.openxmlformats.org/officeDocument/2006/relationships/notesSlide" Target="../notesSlides/notesSlide7.xml"/><Relationship Id="rId10" Type="http://schemas.openxmlformats.org/officeDocument/2006/relationships/image" Target="../media/image34.png"/><Relationship Id="rId4" Type="http://schemas.openxmlformats.org/officeDocument/2006/relationships/slideLayout" Target="../slideLayouts/slideLayout32.xm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40.emf"/><Relationship Id="rId17"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37.emf"/><Relationship Id="rId14" Type="http://schemas.openxmlformats.org/officeDocument/2006/relationships/image" Target="../media/image42.png"/><Relationship Id="rId22"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40.emf"/><Relationship Id="rId17"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37.emf"/><Relationship Id="rId14" Type="http://schemas.openxmlformats.org/officeDocument/2006/relationships/image" Target="../media/image42.png"/><Relationship Id="rId22"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40.emf"/><Relationship Id="rId17"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37.emf"/><Relationship Id="rId14" Type="http://schemas.openxmlformats.org/officeDocument/2006/relationships/image" Target="../media/image42.png"/><Relationship Id="rId22"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slideLayout" Target="../slideLayouts/slideLayout3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40.emf"/><Relationship Id="rId17" Type="http://schemas.openxmlformats.org/officeDocument/2006/relationships/image" Target="../media/image44.png"/><Relationship Id="rId2" Type="http://schemas.openxmlformats.org/officeDocument/2006/relationships/audio" Target="../media/media3.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image" Target="../media/image39.png"/><Relationship Id="rId5" Type="http://schemas.openxmlformats.org/officeDocument/2006/relationships/audio" Target="../media/audio2.wav"/><Relationship Id="rId15" Type="http://schemas.openxmlformats.org/officeDocument/2006/relationships/image" Target="../media/image16.png"/><Relationship Id="rId23" Type="http://schemas.openxmlformats.org/officeDocument/2006/relationships/audio" Target="../media/audio4.wav"/><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37.emf"/><Relationship Id="rId14" Type="http://schemas.openxmlformats.org/officeDocument/2006/relationships/image" Target="../media/image42.png"/><Relationship Id="rId22"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6.png"/><Relationship Id="rId3" Type="http://schemas.openxmlformats.org/officeDocument/2006/relationships/slideLayout" Target="../slideLayouts/slideLayout10.xml"/><Relationship Id="rId7" Type="http://schemas.openxmlformats.org/officeDocument/2006/relationships/image" Target="../media/image49.png"/><Relationship Id="rId12" Type="http://schemas.openxmlformats.org/officeDocument/2006/relationships/image" Target="../media/image5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3.png"/><Relationship Id="rId10" Type="http://schemas.openxmlformats.org/officeDocument/2006/relationships/image" Target="../media/image52.png"/><Relationship Id="rId4" Type="http://schemas.openxmlformats.org/officeDocument/2006/relationships/notesSlide" Target="../notesSlides/notesSlide8.xml"/><Relationship Id="rId9" Type="http://schemas.openxmlformats.org/officeDocument/2006/relationships/image" Target="../media/image51.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 y="1241"/>
            <a:ext cx="12187592" cy="68555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 y="1242"/>
            <a:ext cx="1090469" cy="1090469"/>
          </a:xfrm>
          <a:prstGeom prst="rect">
            <a:avLst/>
          </a:prstGeom>
        </p:spPr>
      </p:pic>
      <p:sp>
        <p:nvSpPr>
          <p:cNvPr id="6" name="TextBox 5"/>
          <p:cNvSpPr txBox="1"/>
          <p:nvPr/>
        </p:nvSpPr>
        <p:spPr>
          <a:xfrm>
            <a:off x="2475645" y="1242"/>
            <a:ext cx="8611884" cy="666545"/>
          </a:xfrm>
          <a:prstGeom prst="rect">
            <a:avLst/>
          </a:prstGeom>
          <a:noFill/>
        </p:spPr>
        <p:txBody>
          <a:bodyPr wrap="square" rtlCol="0">
            <a:spAutoFit/>
          </a:bodyPr>
          <a:lstStyle/>
          <a:p>
            <a:pPr defTabSz="914126">
              <a:defRPr/>
            </a:pPr>
            <a:r>
              <a:rPr lang="en-US" sz="3732" b="1" dirty="0">
                <a:solidFill>
                  <a:srgbClr val="70AD47">
                    <a:lumMod val="75000"/>
                  </a:srgbClr>
                </a:solidFill>
                <a:latin typeface="UVN Van Chuong Nang" panose="00000400000000000000" pitchFamily="2" charset="0"/>
              </a:rPr>
              <a:t>TRƯỜNG TIỂU HỌC PHÚC LỢI</a:t>
            </a:r>
            <a:endParaRPr lang="vi-VN" sz="3732" b="1" dirty="0">
              <a:solidFill>
                <a:srgbClr val="70AD47">
                  <a:lumMod val="75000"/>
                </a:srgbClr>
              </a:solidFill>
              <a:latin typeface="Arial" panose="020B0604020202020204" pitchFamily="34" charset="0"/>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5370" y="1017211"/>
            <a:ext cx="4661259" cy="922996"/>
          </a:xfrm>
          <a:prstGeom prst="rect">
            <a:avLst/>
          </a:prstGeom>
          <a:noFill/>
        </p:spPr>
        <p:txBody>
          <a:bodyPr wrap="square" rtlCol="0">
            <a:spAutoFit/>
          </a:bodyPr>
          <a:lstStyle/>
          <a:p>
            <a:pPr algn="ctr" defTabSz="914126">
              <a:defRPr/>
            </a:pPr>
            <a:r>
              <a:rPr lang="en-US"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vi-VN"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4</a:t>
            </a:r>
            <a:endParaRPr lang="en-US" sz="5398"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0" y="1847074"/>
            <a:ext cx="11741727" cy="1753685"/>
          </a:xfrm>
          <a:prstGeom prst="rect">
            <a:avLst/>
          </a:prstGeom>
          <a:noFill/>
        </p:spPr>
        <p:txBody>
          <a:bodyPr wrap="square" rtlCol="0">
            <a:spAutoFit/>
          </a:bodyPr>
          <a:lstStyle/>
          <a:p>
            <a:pPr algn="ctr" defTabSz="914126">
              <a:defRPr/>
            </a:pP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Tự</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nhiên</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và</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xã</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hội</a:t>
            </a:r>
            <a:endParaRPr lang="en-US" sz="5398"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defTabSz="914126">
              <a:defRPr/>
            </a:pPr>
            <a:r>
              <a:rPr lang="en-US" sz="5398" b="1" dirty="0" err="1">
                <a:solidFill>
                  <a:srgbClr val="FF0000"/>
                </a:solidFill>
                <a:latin typeface="Times New Roman" panose="02020603050405020304" pitchFamily="18" charset="0"/>
                <a:ea typeface="Zilla Slab" pitchFamily="2" charset="0"/>
                <a:cs typeface="Times New Roman" panose="02020603050405020304" pitchFamily="18" charset="0"/>
              </a:rPr>
              <a:t>Bài</a:t>
            </a:r>
            <a:r>
              <a:rPr lang="en-US" sz="5398"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vi-VN" sz="5398" b="1" dirty="0" smtClean="0">
                <a:solidFill>
                  <a:srgbClr val="FF0000"/>
                </a:solidFill>
                <a:latin typeface="Times New Roman" panose="02020603050405020304" pitchFamily="18" charset="0"/>
                <a:ea typeface="Zilla Slab" pitchFamily="2" charset="0"/>
                <a:cs typeface="Times New Roman" panose="02020603050405020304" pitchFamily="18" charset="0"/>
              </a:rPr>
              <a:t>4</a:t>
            </a:r>
            <a:r>
              <a:rPr lang="en-US" sz="5398"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endParaRPr lang="en-US" sz="5398" b="1"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pic>
        <p:nvPicPr>
          <p:cNvPr id="9" name="Picture 8">
            <a:extLst>
              <a:ext uri="{FF2B5EF4-FFF2-40B4-BE49-F238E27FC236}">
                <a16:creationId xmlns="" xmlns:a16="http://schemas.microsoft.com/office/drawing/2014/main" id="{584120FE-01A3-4D44-96B0-99DCC2E452C8}"/>
              </a:ext>
            </a:extLst>
          </p:cNvPr>
          <p:cNvPicPr>
            <a:picLocks noChangeAspect="1"/>
          </p:cNvPicPr>
          <p:nvPr/>
        </p:nvPicPr>
        <p:blipFill>
          <a:blip r:embed="rId4"/>
          <a:stretch>
            <a:fillRect/>
          </a:stretch>
        </p:blipFill>
        <p:spPr>
          <a:xfrm>
            <a:off x="1092675" y="3429001"/>
            <a:ext cx="9870794" cy="2158171"/>
          </a:xfrm>
          <a:prstGeom prst="rect">
            <a:avLst/>
          </a:prstGeom>
        </p:spPr>
      </p:pic>
    </p:spTree>
    <p:extLst>
      <p:ext uri="{BB962C8B-B14F-4D97-AF65-F5344CB8AC3E}">
        <p14:creationId xmlns:p14="http://schemas.microsoft.com/office/powerpoint/2010/main" val="153240382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501B03D1-4EA1-40A3-ACAE-C8E36463DA06}"/>
              </a:ext>
            </a:extLst>
          </p:cNvPr>
          <p:cNvPicPr>
            <a:picLocks noChangeAspect="1"/>
          </p:cNvPicPr>
          <p:nvPr/>
        </p:nvPicPr>
        <p:blipFill>
          <a:blip r:embed="rId3"/>
          <a:stretch>
            <a:fillRect/>
          </a:stretch>
        </p:blipFill>
        <p:spPr>
          <a:xfrm>
            <a:off x="3274403" y="1069836"/>
            <a:ext cx="5673653" cy="3730568"/>
          </a:xfrm>
          <a:prstGeom prst="rect">
            <a:avLst/>
          </a:prstGeom>
        </p:spPr>
      </p:pic>
      <p:pic>
        <p:nvPicPr>
          <p:cNvPr id="5" name="Picture 4">
            <a:extLst>
              <a:ext uri="{FF2B5EF4-FFF2-40B4-BE49-F238E27FC236}">
                <a16:creationId xmlns="" xmlns:a16="http://schemas.microsoft.com/office/drawing/2014/main" id="{52F10E12-7721-411B-8754-5214BB2E3BF4}"/>
              </a:ext>
            </a:extLst>
          </p:cNvPr>
          <p:cNvPicPr>
            <a:picLocks noChangeAspect="1"/>
          </p:cNvPicPr>
          <p:nvPr/>
        </p:nvPicPr>
        <p:blipFill>
          <a:blip r:embed="rId4"/>
          <a:stretch>
            <a:fillRect/>
          </a:stretch>
        </p:blipFill>
        <p:spPr>
          <a:xfrm>
            <a:off x="3860388" y="1625782"/>
            <a:ext cx="2816596" cy="2517866"/>
          </a:xfrm>
          <a:prstGeom prst="rect">
            <a:avLst/>
          </a:prstGeom>
        </p:spPr>
      </p:pic>
    </p:spTree>
    <p:extLst>
      <p:ext uri="{BB962C8B-B14F-4D97-AF65-F5344CB8AC3E}">
        <p14:creationId xmlns:p14="http://schemas.microsoft.com/office/powerpoint/2010/main" val="1539584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Nhạc</a:t>
            </a:r>
            <a:r>
              <a:rPr kumimoji="0" lang="en-US" sz="18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nền</a:t>
            </a:r>
            <a:endParaRPr kumimoji="0" lang="en-US" sz="18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endParaRP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74878" y="1458461"/>
              <a:ext cx="9029103" cy="60369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Người phụ nữ sinh ra mẹ mình là ai?</a:t>
              </a:r>
              <a:endParaRPr lang="en-US"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625985" y="3989903"/>
              <a:ext cx="51296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Dì</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963389" y="3989903"/>
              <a:ext cx="145392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Bà</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nội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440837" y="5635627"/>
              <a:ext cx="88325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Bác</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678052" y="5635627"/>
              <a:ext cx="202459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Bà</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ngoại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15" name="Rectangle 14">
            <a:extLst>
              <a:ext uri="{FF2B5EF4-FFF2-40B4-BE49-F238E27FC236}">
                <a16:creationId xmlns=""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52834" y="968246"/>
              <a:ext cx="9029103" cy="1268489"/>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Người đàn ông được bà nội sinh ra sau bố mình là ai?</a:t>
              </a:r>
              <a:endParaRPr lang="en-US" sz="3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411985" y="3989903"/>
              <a:ext cx="94096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Chú</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9219869" y="3989903"/>
              <a:ext cx="94096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Cậu</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440837" y="5635627"/>
              <a:ext cx="88325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Bác</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877624" y="5635627"/>
              <a:ext cx="162544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Em</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trai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74878" y="1458461"/>
              <a:ext cx="9029103" cy="11275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Người phụ nữ được bà ngoại sinh ra sau mẹ mình là ai?</a:t>
              </a:r>
              <a:endPar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554652" y="3989903"/>
              <a:ext cx="65562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Cô</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9433869" y="3989903"/>
              <a:ext cx="51296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Dì</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027263" y="5635627"/>
              <a:ext cx="1710405"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lumMod val="50000"/>
                      <a:lumOff val="50000"/>
                    </a:prstClr>
                  </a:solidFill>
                  <a:latin typeface="#9Slide02 Tieu de dai"/>
                </a:rPr>
                <a:t>Bác</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gái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892050" y="5635627"/>
              <a:ext cx="159659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Em</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gái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 xmlns:a16="http://schemas.microsoft.com/office/drawing/2014/main" id="{3E192980-6695-4603-9EB8-AB490E1EF6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06AF0EEB-063F-498F-AD6D-8CFEB5BCE722}"/>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239030A7-DCF8-428B-8110-D21F928FAF5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74878" y="1458461"/>
              <a:ext cx="9029103" cy="11275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Người con gái của bác trai và bác gái thì ta gọi là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4069743" y="3989903"/>
              <a:ext cx="162544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Anh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 xmlns:a16="http://schemas.microsoft.com/office/drawing/2014/main" id="{30405B9B-8989-4F0C-8CCF-4509B3A6EECA}"/>
                </a:ext>
              </a:extLst>
            </p:cNvPr>
            <p:cNvSpPr txBox="1"/>
            <p:nvPr/>
          </p:nvSpPr>
          <p:spPr>
            <a:xfrm>
              <a:off x="8948961" y="3989903"/>
              <a:ext cx="148277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Em</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 xmlns:a16="http://schemas.microsoft.com/office/drawing/2014/main" id="{37128BEF-07EE-4FEE-9225-7F18ADBAC7D5}"/>
                </a:ext>
              </a:extLst>
            </p:cNvPr>
            <p:cNvSpPr txBox="1"/>
            <p:nvPr/>
          </p:nvSpPr>
          <p:spPr>
            <a:xfrm>
              <a:off x="4141077" y="5635627"/>
              <a:ext cx="148277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Chị</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 xmlns:a16="http://schemas.microsoft.com/office/drawing/2014/main" id="{DA81D0B3-76A8-47AE-B788-8A81D806EC61}"/>
                </a:ext>
              </a:extLst>
            </p:cNvPr>
            <p:cNvSpPr txBox="1"/>
            <p:nvPr/>
          </p:nvSpPr>
          <p:spPr>
            <a:xfrm>
              <a:off x="8720530" y="5635627"/>
              <a:ext cx="1939634"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Cháu</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họ</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 xmlns:a16="http://schemas.microsoft.com/office/drawing/2014/main" id="{70F62BFA-5845-4A57-8223-547686DE1E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 xmlns:a16="http://schemas.microsoft.com/office/drawing/2014/main" id="{43E88DC6-643B-478B-BC5D-8FA7FE6F89F1}"/>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 xmlns:a16="http://schemas.microsoft.com/office/drawing/2014/main" id="{448C7BAB-C2A1-4252-8ACD-8DBA2F2D7F4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9554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CẢM ƠN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AB21530A-4E2F-4D0F-B7BC-6F1756A2C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9">
            <a:extLst>
              <a:ext uri="{FF2B5EF4-FFF2-40B4-BE49-F238E27FC236}">
                <a16:creationId xmlns="" xmlns:a16="http://schemas.microsoft.com/office/drawing/2014/main" id="{E0EA86B1-1F3E-453E-AA28-15765CFAA81B}"/>
              </a:ext>
            </a:extLst>
          </p:cNvPr>
          <p:cNvSpPr/>
          <p:nvPr/>
        </p:nvSpPr>
        <p:spPr>
          <a:xfrm>
            <a:off x="813552" y="771297"/>
            <a:ext cx="10580162" cy="5295674"/>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2" name="图片 11">
            <a:extLst>
              <a:ext uri="{FF2B5EF4-FFF2-40B4-BE49-F238E27FC236}">
                <a16:creationId xmlns="" xmlns:a16="http://schemas.microsoft.com/office/drawing/2014/main" id="{AEFBE86B-C4F1-43EF-8966-4E40F0CDF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 y="3670248"/>
            <a:ext cx="1895550" cy="3124147"/>
          </a:xfrm>
          <a:prstGeom prst="rect">
            <a:avLst/>
          </a:prstGeom>
        </p:spPr>
      </p:pic>
      <p:pic>
        <p:nvPicPr>
          <p:cNvPr id="20" name="图片 19">
            <a:extLst>
              <a:ext uri="{FF2B5EF4-FFF2-40B4-BE49-F238E27FC236}">
                <a16:creationId xmlns="" xmlns:a16="http://schemas.microsoft.com/office/drawing/2014/main" id="{5189EF2C-2885-4DF6-85EC-34A6D3361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3098" y="3189792"/>
            <a:ext cx="2729137" cy="3648476"/>
          </a:xfrm>
          <a:prstGeom prst="rect">
            <a:avLst/>
          </a:prstGeom>
        </p:spPr>
      </p:pic>
      <p:sp>
        <p:nvSpPr>
          <p:cNvPr id="22" name="矩形 21">
            <a:extLst>
              <a:ext uri="{FF2B5EF4-FFF2-40B4-BE49-F238E27FC236}">
                <a16:creationId xmlns="" xmlns:a16="http://schemas.microsoft.com/office/drawing/2014/main" id="{0E6FCF24-BB20-45BA-AA05-CFDC559BBF73}"/>
              </a:ext>
            </a:extLst>
          </p:cNvPr>
          <p:cNvSpPr/>
          <p:nvPr/>
        </p:nvSpPr>
        <p:spPr>
          <a:xfrm>
            <a:off x="629476" y="1094129"/>
            <a:ext cx="1030515" cy="549503"/>
          </a:xfrm>
          <a:prstGeom prst="rect">
            <a:avLst/>
          </a:prstGeom>
          <a:solidFill>
            <a:srgbClr val="7CA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1" name="矩形 20">
            <a:extLst>
              <a:ext uri="{FF2B5EF4-FFF2-40B4-BE49-F238E27FC236}">
                <a16:creationId xmlns="" xmlns:a16="http://schemas.microsoft.com/office/drawing/2014/main" id="{E63FF8A6-C4E9-45D2-9482-9C426BDD4485}"/>
              </a:ext>
            </a:extLst>
          </p:cNvPr>
          <p:cNvSpPr/>
          <p:nvPr/>
        </p:nvSpPr>
        <p:spPr>
          <a:xfrm>
            <a:off x="354867" y="952393"/>
            <a:ext cx="639657" cy="341085"/>
          </a:xfrm>
          <a:prstGeom prst="rect">
            <a:avLst/>
          </a:prstGeom>
          <a:solidFill>
            <a:srgbClr val="769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5" name="图片 34">
            <a:extLst>
              <a:ext uri="{FF2B5EF4-FFF2-40B4-BE49-F238E27FC236}">
                <a16:creationId xmlns="" xmlns:a16="http://schemas.microsoft.com/office/drawing/2014/main" id="{6DCC06D4-931A-4E57-9EA9-E4D3832E07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8240" y="0"/>
            <a:ext cx="1334192" cy="3209524"/>
          </a:xfrm>
          <a:prstGeom prst="rect">
            <a:avLst/>
          </a:prstGeom>
        </p:spPr>
      </p:pic>
      <p:pic>
        <p:nvPicPr>
          <p:cNvPr id="41" name="图片 40">
            <a:extLst>
              <a:ext uri="{FF2B5EF4-FFF2-40B4-BE49-F238E27FC236}">
                <a16:creationId xmlns="" xmlns:a16="http://schemas.microsoft.com/office/drawing/2014/main" id="{2E5B665D-AB42-4939-9DF0-6556C44C9B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368098" y="6217248"/>
            <a:ext cx="1407621" cy="598895"/>
          </a:xfrm>
          <a:prstGeom prst="rect">
            <a:avLst/>
          </a:prstGeom>
        </p:spPr>
      </p:pic>
      <p:sp>
        <p:nvSpPr>
          <p:cNvPr id="48" name="矩形 47">
            <a:extLst>
              <a:ext uri="{FF2B5EF4-FFF2-40B4-BE49-F238E27FC236}">
                <a16:creationId xmlns="" xmlns:a16="http://schemas.microsoft.com/office/drawing/2014/main" id="{3A82107F-4D07-4FB8-A8F4-2FC24DB0DC70}"/>
              </a:ext>
            </a:extLst>
          </p:cNvPr>
          <p:cNvSpPr/>
          <p:nvPr/>
        </p:nvSpPr>
        <p:spPr>
          <a:xfrm rot="10800000">
            <a:off x="44313" y="2006653"/>
            <a:ext cx="11754139" cy="3392606"/>
          </a:xfrm>
          <a:prstGeom prst="rect">
            <a:avLst/>
          </a:prstGeom>
          <a:blipFill dpi="0" rotWithShape="1">
            <a:blip r:embed="rId10">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9" name="图片 38">
            <a:extLst>
              <a:ext uri="{FF2B5EF4-FFF2-40B4-BE49-F238E27FC236}">
                <a16:creationId xmlns="" xmlns:a16="http://schemas.microsoft.com/office/drawing/2014/main" id="{16386649-0731-44C7-B9CE-7D5DA412C3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59795" y="6412567"/>
            <a:ext cx="591684" cy="403576"/>
          </a:xfrm>
          <a:prstGeom prst="rect">
            <a:avLst/>
          </a:prstGeom>
        </p:spPr>
      </p:pic>
      <p:grpSp>
        <p:nvGrpSpPr>
          <p:cNvPr id="42" name="组合 41">
            <a:extLst>
              <a:ext uri="{FF2B5EF4-FFF2-40B4-BE49-F238E27FC236}">
                <a16:creationId xmlns="" xmlns:a16="http://schemas.microsoft.com/office/drawing/2014/main" id="{9B05D16D-43E5-4F06-926F-66562A6D3898}"/>
              </a:ext>
            </a:extLst>
          </p:cNvPr>
          <p:cNvGrpSpPr/>
          <p:nvPr/>
        </p:nvGrpSpPr>
        <p:grpSpPr>
          <a:xfrm>
            <a:off x="3551479" y="-1149492"/>
            <a:ext cx="4121264" cy="1032133"/>
            <a:chOff x="3854337" y="1487133"/>
            <a:chExt cx="4121264" cy="1032133"/>
          </a:xfrm>
        </p:grpSpPr>
        <p:pic>
          <p:nvPicPr>
            <p:cNvPr id="25" name="图片 24">
              <a:extLst>
                <a:ext uri="{FF2B5EF4-FFF2-40B4-BE49-F238E27FC236}">
                  <a16:creationId xmlns="" xmlns:a16="http://schemas.microsoft.com/office/drawing/2014/main" id="{313EFC80-1982-4089-8B27-38E538F159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4337" y="1487133"/>
              <a:ext cx="4121264" cy="1032133"/>
            </a:xfrm>
            <a:prstGeom prst="rect">
              <a:avLst/>
            </a:prstGeom>
          </p:spPr>
        </p:pic>
        <p:sp>
          <p:nvSpPr>
            <p:cNvPr id="28" name="标题 1">
              <a:extLst>
                <a:ext uri="{FF2B5EF4-FFF2-40B4-BE49-F238E27FC236}">
                  <a16:creationId xmlns="" xmlns:a16="http://schemas.microsoft.com/office/drawing/2014/main" id="{F389331B-0A5E-4A37-A611-982CA5CEF253}"/>
                </a:ext>
              </a:extLst>
            </p:cNvPr>
            <p:cNvSpPr txBox="1">
              <a:spLocks/>
            </p:cNvSpPr>
            <p:nvPr/>
          </p:nvSpPr>
          <p:spPr>
            <a:xfrm>
              <a:off x="5407806" y="1831624"/>
              <a:ext cx="1417053" cy="43973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j-cs"/>
                </a:rPr>
                <a:t>6.16</a:t>
              </a:r>
              <a:endParaRPr kumimoji="0" lang="zh-CN" altLang="en-US" sz="4400" b="0"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j-cs"/>
              </a:endParaRPr>
            </a:p>
          </p:txBody>
        </p:sp>
      </p:grpSp>
      <p:pic>
        <p:nvPicPr>
          <p:cNvPr id="19" name="5bfec640e9c6d">
            <a:hlinkClick r:id="" action="ppaction://media"/>
            <a:extLst>
              <a:ext uri="{FF2B5EF4-FFF2-40B4-BE49-F238E27FC236}">
                <a16:creationId xmlns="" xmlns:a16="http://schemas.microsoft.com/office/drawing/2014/main" id="{59E585AD-40A9-4DDF-9FB3-6F824390FB7C}"/>
              </a:ext>
            </a:extLst>
          </p:cNvPr>
          <p:cNvPicPr>
            <a:picLocks noChangeAspect="1"/>
          </p:cNvPicPr>
          <p:nvPr>
            <a:audioFile r:link="rId1"/>
            <p:extLst>
              <p:ext uri="{DAA4B4D4-6D71-4841-9C94-3DE7FCFB9230}">
                <p14:media xmlns:p14="http://schemas.microsoft.com/office/powerpoint/2010/main" r:embed="rId2">
                  <p14:trim st="1961"/>
                </p14:media>
              </p:ext>
            </p:extLst>
          </p:nvPr>
        </p:nvPicPr>
        <p:blipFill>
          <a:blip r:embed="rId13"/>
          <a:stretch>
            <a:fillRect/>
          </a:stretch>
        </p:blipFill>
        <p:spPr>
          <a:xfrm>
            <a:off x="939686" y="-1187710"/>
            <a:ext cx="609600" cy="609600"/>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7332" y="934154"/>
            <a:ext cx="14241611" cy="4099608"/>
          </a:xfrm>
          <a:prstGeom prst="rect">
            <a:avLst/>
          </a:prstGeom>
        </p:spPr>
      </p:pic>
    </p:spTree>
    <p:extLst>
      <p:ext uri="{BB962C8B-B14F-4D97-AF65-F5344CB8AC3E}">
        <p14:creationId xmlns:p14="http://schemas.microsoft.com/office/powerpoint/2010/main" val="1186073170"/>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388" fill="hold"/>
                                        <p:tgtEl>
                                          <p:spTgt spid="19"/>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2000" fill="hold"/>
                                        <p:tgtEl>
                                          <p:spTgt spid="10"/>
                                        </p:tgtEl>
                                        <p:attrNameLst>
                                          <p:attrName>ppt_w</p:attrName>
                                        </p:attrNameLst>
                                      </p:cBhvr>
                                      <p:tavLst>
                                        <p:tav tm="0">
                                          <p:val>
                                            <p:fltVal val="0"/>
                                          </p:val>
                                        </p:tav>
                                        <p:tav tm="100000">
                                          <p:val>
                                            <p:strVal val="#ppt_w"/>
                                          </p:val>
                                        </p:tav>
                                      </p:tavLst>
                                    </p:anim>
                                    <p:anim calcmode="lin" valueType="num">
                                      <p:cBhvr>
                                        <p:cTn id="10" dur="2000" fill="hold"/>
                                        <p:tgtEl>
                                          <p:spTgt spid="10"/>
                                        </p:tgtEl>
                                        <p:attrNameLst>
                                          <p:attrName>ppt_h</p:attrName>
                                        </p:attrNameLst>
                                      </p:cBhvr>
                                      <p:tavLst>
                                        <p:tav tm="0">
                                          <p:val>
                                            <p:fltVal val="0"/>
                                          </p:val>
                                        </p:tav>
                                        <p:tav tm="100000">
                                          <p:val>
                                            <p:strVal val="#ppt_h"/>
                                          </p:val>
                                        </p:tav>
                                      </p:tavLst>
                                    </p:anim>
                                    <p:animEffect transition="in" filter="fade">
                                      <p:cBhvr>
                                        <p:cTn id="11" dur="20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20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2000" fill="hold"/>
                                        <p:tgtEl>
                                          <p:spTgt spid="41"/>
                                        </p:tgtEl>
                                        <p:attrNameLst>
                                          <p:attrName>ppt_w</p:attrName>
                                        </p:attrNameLst>
                                      </p:cBhvr>
                                      <p:tavLst>
                                        <p:tav tm="0">
                                          <p:val>
                                            <p:fltVal val="0"/>
                                          </p:val>
                                        </p:tav>
                                        <p:tav tm="100000">
                                          <p:val>
                                            <p:strVal val="#ppt_w"/>
                                          </p:val>
                                        </p:tav>
                                      </p:tavLst>
                                    </p:anim>
                                    <p:anim calcmode="lin" valueType="num">
                                      <p:cBhvr>
                                        <p:cTn id="18" dur="2000" fill="hold"/>
                                        <p:tgtEl>
                                          <p:spTgt spid="41"/>
                                        </p:tgtEl>
                                        <p:attrNameLst>
                                          <p:attrName>ppt_h</p:attrName>
                                        </p:attrNameLst>
                                      </p:cBhvr>
                                      <p:tavLst>
                                        <p:tav tm="0">
                                          <p:val>
                                            <p:fltVal val="0"/>
                                          </p:val>
                                        </p:tav>
                                        <p:tav tm="100000">
                                          <p:val>
                                            <p:strVal val="#ppt_h"/>
                                          </p:val>
                                        </p:tav>
                                      </p:tavLst>
                                    </p:anim>
                                    <p:animEffect transition="in" filter="fade">
                                      <p:cBhvr>
                                        <p:cTn id="19" dur="2000"/>
                                        <p:tgtEl>
                                          <p:spTgt spid="41"/>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2000" fill="hold"/>
                                        <p:tgtEl>
                                          <p:spTgt spid="39"/>
                                        </p:tgtEl>
                                        <p:attrNameLst>
                                          <p:attrName>ppt_w</p:attrName>
                                        </p:attrNameLst>
                                      </p:cBhvr>
                                      <p:tavLst>
                                        <p:tav tm="0">
                                          <p:val>
                                            <p:fltVal val="0"/>
                                          </p:val>
                                        </p:tav>
                                        <p:tav tm="100000">
                                          <p:val>
                                            <p:strVal val="#ppt_w"/>
                                          </p:val>
                                        </p:tav>
                                      </p:tavLst>
                                    </p:anim>
                                    <p:anim calcmode="lin" valueType="num">
                                      <p:cBhvr>
                                        <p:cTn id="23" dur="2000" fill="hold"/>
                                        <p:tgtEl>
                                          <p:spTgt spid="39"/>
                                        </p:tgtEl>
                                        <p:attrNameLst>
                                          <p:attrName>ppt_h</p:attrName>
                                        </p:attrNameLst>
                                      </p:cBhvr>
                                      <p:tavLst>
                                        <p:tav tm="0">
                                          <p:val>
                                            <p:fltVal val="0"/>
                                          </p:val>
                                        </p:tav>
                                        <p:tav tm="100000">
                                          <p:val>
                                            <p:strVal val="#ppt_h"/>
                                          </p:val>
                                        </p:tav>
                                      </p:tavLst>
                                    </p:anim>
                                    <p:animEffect transition="in" filter="fade">
                                      <p:cBhvr>
                                        <p:cTn id="24" dur="2000"/>
                                        <p:tgtEl>
                                          <p:spTgt spid="39"/>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2000" fill="hold"/>
                                        <p:tgtEl>
                                          <p:spTgt spid="20"/>
                                        </p:tgtEl>
                                        <p:attrNameLst>
                                          <p:attrName>ppt_w</p:attrName>
                                        </p:attrNameLst>
                                      </p:cBhvr>
                                      <p:tavLst>
                                        <p:tav tm="0">
                                          <p:val>
                                            <p:fltVal val="0"/>
                                          </p:val>
                                        </p:tav>
                                        <p:tav tm="100000">
                                          <p:val>
                                            <p:strVal val="#ppt_w"/>
                                          </p:val>
                                        </p:tav>
                                      </p:tavLst>
                                    </p:anim>
                                    <p:anim calcmode="lin" valueType="num">
                                      <p:cBhvr>
                                        <p:cTn id="28" dur="2000" fill="hold"/>
                                        <p:tgtEl>
                                          <p:spTgt spid="20"/>
                                        </p:tgtEl>
                                        <p:attrNameLst>
                                          <p:attrName>ppt_h</p:attrName>
                                        </p:attrNameLst>
                                      </p:cBhvr>
                                      <p:tavLst>
                                        <p:tav tm="0">
                                          <p:val>
                                            <p:fltVal val="0"/>
                                          </p:val>
                                        </p:tav>
                                        <p:tav tm="100000">
                                          <p:val>
                                            <p:strVal val="#ppt_h"/>
                                          </p:val>
                                        </p:tav>
                                      </p:tavLst>
                                    </p:anim>
                                    <p:animEffect transition="in" filter="fade">
                                      <p:cBhvr>
                                        <p:cTn id="29" dur="2000"/>
                                        <p:tgtEl>
                                          <p:spTgt spid="20"/>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2000"/>
                                        <p:tgtEl>
                                          <p:spTgt spid="3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2000" fill="hold"/>
                                        <p:tgtEl>
                                          <p:spTgt spid="21"/>
                                        </p:tgtEl>
                                        <p:attrNameLst>
                                          <p:attrName>ppt_w</p:attrName>
                                        </p:attrNameLst>
                                      </p:cBhvr>
                                      <p:tavLst>
                                        <p:tav tm="0">
                                          <p:val>
                                            <p:fltVal val="0"/>
                                          </p:val>
                                        </p:tav>
                                        <p:tav tm="100000">
                                          <p:val>
                                            <p:strVal val="#ppt_w"/>
                                          </p:val>
                                        </p:tav>
                                      </p:tavLst>
                                    </p:anim>
                                    <p:anim calcmode="lin" valueType="num">
                                      <p:cBhvr>
                                        <p:cTn id="36" dur="2000" fill="hold"/>
                                        <p:tgtEl>
                                          <p:spTgt spid="21"/>
                                        </p:tgtEl>
                                        <p:attrNameLst>
                                          <p:attrName>ppt_h</p:attrName>
                                        </p:attrNameLst>
                                      </p:cBhvr>
                                      <p:tavLst>
                                        <p:tav tm="0">
                                          <p:val>
                                            <p:fltVal val="0"/>
                                          </p:val>
                                        </p:tav>
                                        <p:tav tm="100000">
                                          <p:val>
                                            <p:strVal val="#ppt_h"/>
                                          </p:val>
                                        </p:tav>
                                      </p:tavLst>
                                    </p:anim>
                                    <p:animEffect transition="in" filter="fade">
                                      <p:cBhvr>
                                        <p:cTn id="37" dur="20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000" fill="hold"/>
                                        <p:tgtEl>
                                          <p:spTgt spid="22"/>
                                        </p:tgtEl>
                                        <p:attrNameLst>
                                          <p:attrName>ppt_w</p:attrName>
                                        </p:attrNameLst>
                                      </p:cBhvr>
                                      <p:tavLst>
                                        <p:tav tm="0">
                                          <p:val>
                                            <p:fltVal val="0"/>
                                          </p:val>
                                        </p:tav>
                                        <p:tav tm="100000">
                                          <p:val>
                                            <p:strVal val="#ppt_w"/>
                                          </p:val>
                                        </p:tav>
                                      </p:tavLst>
                                    </p:anim>
                                    <p:anim calcmode="lin" valueType="num">
                                      <p:cBhvr>
                                        <p:cTn id="41" dur="2000" fill="hold"/>
                                        <p:tgtEl>
                                          <p:spTgt spid="22"/>
                                        </p:tgtEl>
                                        <p:attrNameLst>
                                          <p:attrName>ppt_h</p:attrName>
                                        </p:attrNameLst>
                                      </p:cBhvr>
                                      <p:tavLst>
                                        <p:tav tm="0">
                                          <p:val>
                                            <p:fltVal val="0"/>
                                          </p:val>
                                        </p:tav>
                                        <p:tav tm="100000">
                                          <p:val>
                                            <p:strVal val="#ppt_h"/>
                                          </p:val>
                                        </p:tav>
                                      </p:tavLst>
                                    </p:anim>
                                    <p:animEffect transition="in" filter="fade">
                                      <p:cBhvr>
                                        <p:cTn id="42" dur="2000"/>
                                        <p:tgtEl>
                                          <p:spTgt spid="22"/>
                                        </p:tgtEl>
                                      </p:cBhvr>
                                    </p:animEffect>
                                  </p:childTnLst>
                                </p:cTn>
                              </p:par>
                              <p:par>
                                <p:cTn id="43" presetID="16" presetClass="entr" presetSubtype="37"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outVertical)">
                                      <p:cBhvr>
                                        <p:cTn id="45" dur="2000"/>
                                        <p:tgtEl>
                                          <p:spTgt spid="42"/>
                                        </p:tgtEl>
                                      </p:cBhvr>
                                    </p:animEffect>
                                  </p:childTnLst>
                                </p:cTn>
                              </p:par>
                              <p:par>
                                <p:cTn id="46" presetID="32" presetClass="emph" presetSubtype="0" repeatCount="5000" fill="hold" nodeType="withEffect">
                                  <p:stCondLst>
                                    <p:cond delay="0"/>
                                  </p:stCondLst>
                                  <p:childTnLst>
                                    <p:animRot by="120000">
                                      <p:cBhvr>
                                        <p:cTn id="47" dur="200" fill="hold">
                                          <p:stCondLst>
                                            <p:cond delay="0"/>
                                          </p:stCondLst>
                                        </p:cTn>
                                        <p:tgtEl>
                                          <p:spTgt spid="20"/>
                                        </p:tgtEl>
                                        <p:attrNameLst>
                                          <p:attrName>r</p:attrName>
                                        </p:attrNameLst>
                                      </p:cBhvr>
                                    </p:animRot>
                                    <p:animRot by="-240000">
                                      <p:cBhvr>
                                        <p:cTn id="48" dur="400" fill="hold">
                                          <p:stCondLst>
                                            <p:cond delay="400"/>
                                          </p:stCondLst>
                                        </p:cTn>
                                        <p:tgtEl>
                                          <p:spTgt spid="20"/>
                                        </p:tgtEl>
                                        <p:attrNameLst>
                                          <p:attrName>r</p:attrName>
                                        </p:attrNameLst>
                                      </p:cBhvr>
                                    </p:animRot>
                                    <p:animRot by="240000">
                                      <p:cBhvr>
                                        <p:cTn id="49" dur="400" fill="hold">
                                          <p:stCondLst>
                                            <p:cond delay="800"/>
                                          </p:stCondLst>
                                        </p:cTn>
                                        <p:tgtEl>
                                          <p:spTgt spid="20"/>
                                        </p:tgtEl>
                                        <p:attrNameLst>
                                          <p:attrName>r</p:attrName>
                                        </p:attrNameLst>
                                      </p:cBhvr>
                                    </p:animRot>
                                    <p:animRot by="-240000">
                                      <p:cBhvr>
                                        <p:cTn id="50" dur="400" fill="hold">
                                          <p:stCondLst>
                                            <p:cond delay="1200"/>
                                          </p:stCondLst>
                                        </p:cTn>
                                        <p:tgtEl>
                                          <p:spTgt spid="20"/>
                                        </p:tgtEl>
                                        <p:attrNameLst>
                                          <p:attrName>r</p:attrName>
                                        </p:attrNameLst>
                                      </p:cBhvr>
                                    </p:animRot>
                                    <p:animRot by="120000">
                                      <p:cBhvr>
                                        <p:cTn id="51" dur="400" fill="hold">
                                          <p:stCondLst>
                                            <p:cond delay="16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repeatCount="indefinite" fill="hold" display="0">
                  <p:stCondLst>
                    <p:cond delay="indefinite"/>
                  </p:stCondLst>
                  <p:endCondLst>
                    <p:cond evt="onStopAudio" delay="0">
                      <p:tgtEl>
                        <p:sldTgt/>
                      </p:tgtEl>
                    </p:cond>
                  </p:endCondLst>
                </p:cTn>
                <p:tgtEl>
                  <p:spTgt spid="19"/>
                </p:tgtEl>
              </p:cMediaNode>
            </p:audio>
          </p:childTnLst>
        </p:cTn>
      </p:par>
    </p:tnLst>
    <p:bldLst>
      <p:bldP spid="10" grpId="0" animBg="1"/>
      <p:bldP spid="22"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44" name="图片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55015" y="-715069"/>
            <a:ext cx="609600" cy="609600"/>
          </a:xfrm>
          <a:prstGeom prst="rect">
            <a:avLst/>
          </a:prstGeom>
        </p:spPr>
      </p:pic>
      <p:sp>
        <p:nvSpPr>
          <p:cNvPr id="3" name="TextBox 2"/>
          <p:cNvSpPr txBox="1"/>
          <p:nvPr/>
        </p:nvSpPr>
        <p:spPr>
          <a:xfrm>
            <a:off x="1366231" y="499621"/>
            <a:ext cx="4478388" cy="1446550"/>
          </a:xfrm>
          <a:prstGeom prst="rect">
            <a:avLst/>
          </a:prstGeom>
          <a:noFill/>
        </p:spPr>
        <p:txBody>
          <a:bodyPr wrap="square" rtlCol="0">
            <a:spAutoFit/>
          </a:bodyPr>
          <a:lstStyle/>
          <a:p>
            <a:r>
              <a:rPr lang="en-US" sz="4400" dirty="0" err="1">
                <a:solidFill>
                  <a:srgbClr val="0070C0"/>
                </a:solidFill>
                <a:latin typeface="Coiny" panose="02000903060500060000" pitchFamily="2" charset="0"/>
              </a:rPr>
              <a:t>Yêu</a:t>
            </a:r>
            <a:r>
              <a:rPr lang="en-US" sz="4400" dirty="0">
                <a:solidFill>
                  <a:srgbClr val="0070C0"/>
                </a:solidFill>
                <a:latin typeface="Coiny" panose="02000903060500060000" pitchFamily="2" charset="0"/>
              </a:rPr>
              <a:t> </a:t>
            </a:r>
            <a:r>
              <a:rPr lang="en-US" sz="4400" dirty="0" err="1">
                <a:solidFill>
                  <a:srgbClr val="0070C0"/>
                </a:solidFill>
                <a:latin typeface="Coiny" panose="02000903060500060000" pitchFamily="2" charset="0"/>
              </a:rPr>
              <a:t>cầu</a:t>
            </a:r>
            <a:r>
              <a:rPr lang="en-US" sz="4400" dirty="0">
                <a:solidFill>
                  <a:srgbClr val="0070C0"/>
                </a:solidFill>
                <a:latin typeface="Coiny" panose="02000903060500060000" pitchFamily="2" charset="0"/>
              </a:rPr>
              <a:t> </a:t>
            </a:r>
            <a:r>
              <a:rPr lang="en-US" sz="4400" dirty="0" err="1">
                <a:solidFill>
                  <a:srgbClr val="0070C0"/>
                </a:solidFill>
                <a:latin typeface="Coiny" panose="02000903060500060000" pitchFamily="2" charset="0"/>
              </a:rPr>
              <a:t>cần</a:t>
            </a:r>
            <a:r>
              <a:rPr lang="en-US" sz="4400" dirty="0">
                <a:solidFill>
                  <a:srgbClr val="0070C0"/>
                </a:solidFill>
                <a:latin typeface="Coiny" panose="02000903060500060000" pitchFamily="2" charset="0"/>
              </a:rPr>
              <a:t> </a:t>
            </a:r>
            <a:r>
              <a:rPr lang="en-US" sz="4400" dirty="0" err="1">
                <a:solidFill>
                  <a:srgbClr val="0070C0"/>
                </a:solidFill>
                <a:latin typeface="Coiny" panose="02000903060500060000" pitchFamily="2" charset="0"/>
              </a:rPr>
              <a:t>đạt</a:t>
            </a:r>
            <a:endParaRPr lang="en-US" sz="4400" dirty="0">
              <a:solidFill>
                <a:srgbClr val="0070C0"/>
              </a:solidFill>
              <a:latin typeface="Coiny" panose="02000903060500060000" pitchFamily="2" charset="0"/>
            </a:endParaRPr>
          </a:p>
          <a:p>
            <a:endParaRPr lang="en-US" sz="4400" dirty="0"/>
          </a:p>
        </p:txBody>
      </p:sp>
      <p:sp>
        <p:nvSpPr>
          <p:cNvPr id="4" name="TextBox 3"/>
          <p:cNvSpPr txBox="1"/>
          <p:nvPr/>
        </p:nvSpPr>
        <p:spPr>
          <a:xfrm>
            <a:off x="1024423" y="1415600"/>
            <a:ext cx="10613674" cy="3046988"/>
          </a:xfrm>
          <a:prstGeom prst="rect">
            <a:avLst/>
          </a:prstGeom>
          <a:noFill/>
        </p:spPr>
        <p:txBody>
          <a:bodyPr wrap="square" rtlCol="0">
            <a:spAutoFit/>
          </a:bodyPr>
          <a:lstStyle/>
          <a:p>
            <a:r>
              <a:rPr lang="nl-NL" sz="3200" b="1" dirty="0"/>
              <a:t>- Hệ thống hóa được kiến thức đã học về chủ đề gia đình.</a:t>
            </a:r>
            <a:endParaRPr lang="en-US" sz="3200" b="1" dirty="0"/>
          </a:p>
          <a:p>
            <a:r>
              <a:rPr lang="nl-NL" sz="3200" b="1" dirty="0"/>
              <a:t>- Xử lý được một số tình huống giả định liên quan đến an toàn khi ở nhà và thể hiện tình cảm với họ hàng.</a:t>
            </a:r>
            <a:endParaRPr lang="en-US" sz="3200" b="1" dirty="0"/>
          </a:p>
          <a:p>
            <a:r>
              <a:rPr lang="nl-NL" sz="3200" b="1" dirty="0"/>
              <a:t>- Thể hiện tinh thần trách nhiệm, làm được một số việc để phòng tránh hỏa hoạn và giữ vệ sinh xung quanh nhà, chia sẻ các việc làm đó với bạn.</a:t>
            </a:r>
            <a:endParaRPr lang="en-US" sz="3200" b="1" dirty="0"/>
          </a:p>
        </p:txBody>
      </p:sp>
    </p:spTree>
    <p:extLst>
      <p:ext uri="{BB962C8B-B14F-4D97-AF65-F5344CB8AC3E}">
        <p14:creationId xmlns:p14="http://schemas.microsoft.com/office/powerpoint/2010/main" val="1199070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nodeType="withEffect">
                                  <p:stCondLst>
                                    <p:cond delay="53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900" fill="hold"/>
                                        <p:tgtEl>
                                          <p:spTgt spid="18"/>
                                        </p:tgtEl>
                                        <p:attrNameLst>
                                          <p:attrName>ppt_x</p:attrName>
                                        </p:attrNameLst>
                                      </p:cBhvr>
                                      <p:tavLst>
                                        <p:tav tm="0">
                                          <p:val>
                                            <p:strVal val="0-#ppt_w/2"/>
                                          </p:val>
                                        </p:tav>
                                        <p:tav tm="100000">
                                          <p:val>
                                            <p:strVal val="#ppt_x"/>
                                          </p:val>
                                        </p:tav>
                                      </p:tavLst>
                                    </p:anim>
                                    <p:anim calcmode="lin" valueType="num">
                                      <p:cBhvr additive="base">
                                        <p:cTn id="10" dur="1900" fill="hold"/>
                                        <p:tgtEl>
                                          <p:spTgt spid="18"/>
                                        </p:tgtEl>
                                        <p:attrNameLst>
                                          <p:attrName>ppt_y</p:attrName>
                                        </p:attrNameLst>
                                      </p:cBhvr>
                                      <p:tavLst>
                                        <p:tav tm="0">
                                          <p:val>
                                            <p:strVal val="#ppt_y"/>
                                          </p:val>
                                        </p:tav>
                                        <p:tav tm="100000">
                                          <p:val>
                                            <p:strVal val="#ppt_y"/>
                                          </p:val>
                                        </p:tav>
                                      </p:tavLst>
                                    </p:anim>
                                  </p:childTnLst>
                                </p:cTn>
                              </p:par>
                              <p:par>
                                <p:cTn id="11" presetID="32" presetClass="emph" presetSubtype="0" repeatCount="indefinite" fill="hold" nodeType="withEffect">
                                  <p:stCondLst>
                                    <p:cond delay="60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par>
                                <p:cTn id="17" presetID="10" presetClass="entr" presetSubtype="0" fill="hold" nodeType="withEffect">
                                  <p:stCondLst>
                                    <p:cond delay="13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63" presetClass="path" presetSubtype="0" repeatCount="indefinite" autoRev="1" fill="hold" nodeType="withEffect">
                                  <p:stCondLst>
                                    <p:cond delay="1400"/>
                                  </p:stCondLst>
                                  <p:childTnLst>
                                    <p:animMotion origin="layout" path="M -2.08333E-6 2.22222E-6 L 0.09753 2.22222E-6 " pathEditMode="relative" rAng="0" ptsTypes="AA">
                                      <p:cBhvr>
                                        <p:cTn id="21"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rot="21410870">
            <a:off x="54405" y="3276236"/>
            <a:ext cx="3786728" cy="1021556"/>
          </a:xfrm>
          <a:prstGeom prst="wedgeRoundRectCallout">
            <a:avLst>
              <a:gd name="adj1" fmla="val -26627"/>
              <a:gd name="adj2" fmla="val 141840"/>
              <a:gd name="adj3" fmla="val 16667"/>
            </a:avLst>
          </a:prstGeom>
          <a:solidFill>
            <a:schemeClr val="accent3">
              <a:lumMod val="60000"/>
              <a:lumOff val="4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a:p>
            <a:pPr algn="ctr"/>
            <a:endParaRPr lang="en-US" dirty="0"/>
          </a:p>
          <a:p>
            <a:pPr algn="ctr"/>
            <a:endParaRPr lang="en-US" dirty="0"/>
          </a:p>
        </p:txBody>
      </p:sp>
      <p:sp>
        <p:nvSpPr>
          <p:cNvPr id="5" name="TextBox 4"/>
          <p:cNvSpPr txBox="1"/>
          <p:nvPr/>
        </p:nvSpPr>
        <p:spPr>
          <a:xfrm rot="21371588">
            <a:off x="58585" y="3259972"/>
            <a:ext cx="3725209" cy="1009471"/>
          </a:xfrm>
          <a:prstGeom prst="roundRect">
            <a:avLst>
              <a:gd name="adj" fmla="val 9665"/>
            </a:avLst>
          </a:prstGeom>
          <a:noFill/>
          <a:ln>
            <a:noFill/>
          </a:ln>
        </p:spPr>
        <p:txBody>
          <a:bodyPr wrap="square" rtlCol="0">
            <a:spAutoFit/>
          </a:bodyPr>
          <a:lstStyle/>
          <a:p>
            <a:pPr algn="just"/>
            <a:r>
              <a:rPr lang="vi-VN" sz="2800" dirty="0">
                <a:solidFill>
                  <a:schemeClr val="bg1"/>
                </a:solidFill>
              </a:rPr>
              <a:t>Cùng hoàn thành sơ đồ</a:t>
            </a:r>
            <a:r>
              <a:rPr lang="en-US" sz="2800" dirty="0">
                <a:solidFill>
                  <a:schemeClr val="bg1"/>
                </a:solidFill>
              </a:rPr>
              <a:t> </a:t>
            </a:r>
            <a:r>
              <a:rPr lang="vi-VN" sz="2800" dirty="0">
                <a:solidFill>
                  <a:schemeClr val="bg1"/>
                </a:solidFill>
              </a:rPr>
              <a:t>theo gợi ý sau:</a:t>
            </a:r>
          </a:p>
        </p:txBody>
      </p:sp>
      <p:sp>
        <p:nvSpPr>
          <p:cNvPr id="9" name="Rounded Rectangle 8"/>
          <p:cNvSpPr/>
          <p:nvPr/>
        </p:nvSpPr>
        <p:spPr>
          <a:xfrm>
            <a:off x="1023726" y="184080"/>
            <a:ext cx="10034902" cy="64698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algn="ctr"/>
            <a:r>
              <a:rPr lang="en-US" sz="3200" b="1" dirty="0"/>
              <a:t>1. </a:t>
            </a:r>
            <a:r>
              <a:rPr lang="en-US" sz="3200" b="1" dirty="0" err="1"/>
              <a:t>Tìm</a:t>
            </a:r>
            <a:r>
              <a:rPr lang="en-US" sz="3200" b="1" dirty="0"/>
              <a:t> </a:t>
            </a:r>
            <a:r>
              <a:rPr lang="en-US" sz="3200" b="1" dirty="0" err="1"/>
              <a:t>hiểu</a:t>
            </a:r>
            <a:r>
              <a:rPr lang="en-US" sz="3200" b="1" dirty="0"/>
              <a:t> </a:t>
            </a:r>
            <a:r>
              <a:rPr lang="en-US" sz="3200" b="1" dirty="0" err="1"/>
              <a:t>về</a:t>
            </a:r>
            <a:r>
              <a:rPr lang="en-US" sz="3200" b="1" dirty="0"/>
              <a:t> </a:t>
            </a:r>
            <a:r>
              <a:rPr lang="en-US" sz="3200" b="1" dirty="0" err="1"/>
              <a:t>họ</a:t>
            </a:r>
            <a:r>
              <a:rPr lang="en-US" sz="3200" b="1" dirty="0"/>
              <a:t> </a:t>
            </a:r>
            <a:r>
              <a:rPr lang="en-US" sz="3200" b="1" dirty="0" err="1"/>
              <a:t>hàng</a:t>
            </a:r>
            <a:r>
              <a:rPr lang="en-US" sz="3200" b="1" dirty="0"/>
              <a:t> </a:t>
            </a:r>
            <a:r>
              <a:rPr lang="en-US" sz="3200" b="1" dirty="0" err="1"/>
              <a:t>bên</a:t>
            </a:r>
            <a:r>
              <a:rPr lang="en-US" sz="3200" b="1" dirty="0"/>
              <a:t> </a:t>
            </a:r>
            <a:r>
              <a:rPr lang="en-US" sz="3200" b="1" dirty="0" err="1"/>
              <a:t>nội</a:t>
            </a:r>
            <a:r>
              <a:rPr lang="en-US" sz="3200" b="1" dirty="0"/>
              <a:t>, </a:t>
            </a:r>
            <a:r>
              <a:rPr lang="en-US" sz="3200" b="1" dirty="0" err="1"/>
              <a:t>bên</a:t>
            </a:r>
            <a:r>
              <a:rPr lang="en-US" sz="3200" b="1" dirty="0"/>
              <a:t> </a:t>
            </a:r>
            <a:r>
              <a:rPr lang="en-US" sz="3200" b="1" dirty="0" err="1"/>
              <a:t>ngoại</a:t>
            </a:r>
            <a:r>
              <a:rPr lang="en-US" sz="3200" b="1" dirty="0"/>
              <a:t>.</a:t>
            </a:r>
          </a:p>
        </p:txBody>
      </p:sp>
      <p:grpSp>
        <p:nvGrpSpPr>
          <p:cNvPr id="2" name="Group 1">
            <a:extLst>
              <a:ext uri="{FF2B5EF4-FFF2-40B4-BE49-F238E27FC236}">
                <a16:creationId xmlns="" xmlns:a16="http://schemas.microsoft.com/office/drawing/2014/main" id="{0789494C-F9BE-4D93-A463-E01E6AF19770}"/>
              </a:ext>
            </a:extLst>
          </p:cNvPr>
          <p:cNvGrpSpPr/>
          <p:nvPr/>
        </p:nvGrpSpPr>
        <p:grpSpPr>
          <a:xfrm>
            <a:off x="341873" y="4533900"/>
            <a:ext cx="3656219" cy="1997436"/>
            <a:chOff x="341873" y="4533900"/>
            <a:chExt cx="3656219" cy="1997436"/>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000" y1="66749" x2="21000" y2="86453"/>
                          <a14:foregroundMark x1="5125" y1="69951" x2="8000" y2="95320"/>
                          <a14:foregroundMark x1="10000" y1="61330" x2="16500" y2="66749"/>
                          <a14:foregroundMark x1="13625" y1="50493" x2="17500" y2="52463"/>
                          <a14:foregroundMark x1="5875" y1="57389" x2="3000" y2="34236"/>
                          <a14:foregroundMark x1="4625" y1="27833" x2="10750" y2="23892"/>
                          <a14:foregroundMark x1="14125" y1="18227" x2="23250" y2="33744"/>
                          <a14:foregroundMark x1="27000" y1="46552" x2="38375" y2="57635"/>
                          <a14:foregroundMark x1="44375" y1="42857" x2="45625" y2="60591"/>
                          <a14:foregroundMark x1="26875" y1="73153" x2="61000" y2="73892"/>
                          <a14:foregroundMark x1="14875" y1="95567" x2="84125" y2="97044"/>
                          <a14:foregroundMark x1="12250" y1="97044" x2="18000" y2="88916"/>
                          <a14:foregroundMark x1="26125" y1="85222" x2="34500" y2="83744"/>
                          <a14:foregroundMark x1="35375" y1="82512" x2="53875" y2="84236"/>
                          <a14:foregroundMark x1="29500" y1="98276" x2="42125" y2="97537"/>
                          <a14:foregroundMark x1="35500" y1="77833" x2="52375" y2="79557"/>
                          <a14:foregroundMark x1="37250" y1="66502" x2="50250" y2="66502"/>
                          <a14:foregroundMark x1="55375" y1="40640" x2="62875" y2="54187"/>
                          <a14:foregroundMark x1="60750" y1="33498" x2="63625" y2="35468"/>
                          <a14:foregroundMark x1="74250" y1="22167" x2="78500" y2="22414"/>
                          <a14:foregroundMark x1="76250" y1="73892" x2="81625" y2="79803"/>
                          <a14:foregroundMark x1="54750" y1="91626" x2="68000" y2="84483"/>
                          <a14:foregroundMark x1="83750" y1="84236" x2="92750" y2="80542"/>
                          <a14:foregroundMark x1="96500" y1="63054" x2="94750" y2="96798"/>
                          <a14:foregroundMark x1="67250" y1="52463" x2="74750" y2="43596"/>
                        </a14:backgroundRemoval>
                      </a14:imgEffect>
                    </a14:imgLayer>
                  </a14:imgProps>
                </a:ext>
                <a:ext uri="{28A0092B-C50C-407E-A947-70E740481C1C}">
                  <a14:useLocalDpi xmlns:a14="http://schemas.microsoft.com/office/drawing/2010/main" val="0"/>
                </a:ext>
              </a:extLst>
            </a:blip>
            <a:stretch>
              <a:fillRect/>
            </a:stretch>
          </p:blipFill>
          <p:spPr>
            <a:xfrm>
              <a:off x="341873" y="4533900"/>
              <a:ext cx="3656219" cy="1855531"/>
            </a:xfrm>
            <a:prstGeom prst="rect">
              <a:avLst/>
            </a:prstGeom>
          </p:spPr>
        </p:pic>
        <p:sp>
          <p:nvSpPr>
            <p:cNvPr id="11" name="TextBox 10"/>
            <p:cNvSpPr txBox="1"/>
            <p:nvPr/>
          </p:nvSpPr>
          <p:spPr>
            <a:xfrm>
              <a:off x="527018" y="5977755"/>
              <a:ext cx="3456561" cy="553581"/>
            </a:xfrm>
            <a:prstGeom prst="roundRect">
              <a:avLst>
                <a:gd name="adj" fmla="val 9665"/>
              </a:avLst>
            </a:prstGeom>
            <a:solidFill>
              <a:schemeClr val="bg1"/>
            </a:solidFill>
            <a:ln>
              <a:solidFill>
                <a:srgbClr val="5DBEB1"/>
              </a:solidFill>
            </a:ln>
          </p:spPr>
          <p:txBody>
            <a:bodyPr wrap="square" rtlCol="0">
              <a:spAutoFit/>
            </a:bodyPr>
            <a:lstStyle/>
            <a:p>
              <a:pPr algn="ctr">
                <a:spcAft>
                  <a:spcPts val="1200"/>
                </a:spcAft>
              </a:pPr>
              <a:r>
                <a:rPr lang="en-US" sz="2800" dirty="0" err="1">
                  <a:solidFill>
                    <a:prstClr val="black"/>
                  </a:solidFill>
                  <a:latin typeface="+mj-lt"/>
                </a:rPr>
                <a:t>Thảo</a:t>
              </a:r>
              <a:r>
                <a:rPr lang="en-US" sz="2800" dirty="0">
                  <a:solidFill>
                    <a:prstClr val="black"/>
                  </a:solidFill>
                  <a:latin typeface="+mj-lt"/>
                </a:rPr>
                <a:t> </a:t>
              </a:r>
              <a:r>
                <a:rPr lang="en-US" sz="2800" dirty="0" err="1">
                  <a:solidFill>
                    <a:prstClr val="black"/>
                  </a:solidFill>
                  <a:latin typeface="+mj-lt"/>
                </a:rPr>
                <a:t>luận</a:t>
              </a:r>
              <a:r>
                <a:rPr lang="en-US" sz="2800" dirty="0">
                  <a:solidFill>
                    <a:prstClr val="black"/>
                  </a:solidFill>
                  <a:latin typeface="+mj-lt"/>
                </a:rPr>
                <a:t> </a:t>
              </a:r>
              <a:r>
                <a:rPr lang="en-US" sz="2800" dirty="0" err="1">
                  <a:solidFill>
                    <a:prstClr val="black"/>
                  </a:solidFill>
                  <a:latin typeface="+mj-lt"/>
                </a:rPr>
                <a:t>nhóm</a:t>
              </a:r>
              <a:r>
                <a:rPr lang="en-US" sz="2800" dirty="0">
                  <a:solidFill>
                    <a:prstClr val="black"/>
                  </a:solidFill>
                  <a:latin typeface="+mj-lt"/>
                </a:rPr>
                <a:t> 4</a:t>
              </a:r>
            </a:p>
          </p:txBody>
        </p:sp>
      </p:grpSp>
      <p:pic>
        <p:nvPicPr>
          <p:cNvPr id="13" name="Picture 12">
            <a:extLst>
              <a:ext uri="{FF2B5EF4-FFF2-40B4-BE49-F238E27FC236}">
                <a16:creationId xmlns="" xmlns:a16="http://schemas.microsoft.com/office/drawing/2014/main" id="{79560B12-EDD0-466B-B5ED-107AD77EA18E}"/>
              </a:ext>
            </a:extLst>
          </p:cNvPr>
          <p:cNvPicPr>
            <a:picLocks noChangeAspect="1"/>
          </p:cNvPicPr>
          <p:nvPr/>
        </p:nvPicPr>
        <p:blipFill>
          <a:blip r:embed="rId4"/>
          <a:stretch>
            <a:fillRect/>
          </a:stretch>
        </p:blipFill>
        <p:spPr>
          <a:xfrm>
            <a:off x="4124537" y="1620048"/>
            <a:ext cx="7959674" cy="4911288"/>
          </a:xfrm>
          <a:prstGeom prst="rect">
            <a:avLst/>
          </a:prstGeom>
        </p:spPr>
      </p:pic>
    </p:spTree>
    <p:extLst>
      <p:ext uri="{BB962C8B-B14F-4D97-AF65-F5344CB8AC3E}">
        <p14:creationId xmlns:p14="http://schemas.microsoft.com/office/powerpoint/2010/main" val="40543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rot="391599">
            <a:off x="3962346" y="4025423"/>
            <a:ext cx="7157534" cy="646986"/>
          </a:xfrm>
          <a:prstGeom prst="roundRect">
            <a:avLst/>
          </a:prstGeom>
          <a:noFill/>
        </p:spPr>
        <p:txBody>
          <a:bodyPr wrap="square">
            <a:spAutoFit/>
          </a:bodyPr>
          <a:lstStyle/>
          <a:p>
            <a:pPr algn="ctr">
              <a:spcAft>
                <a:spcPts val="1200"/>
              </a:spcAft>
            </a:pPr>
            <a:endParaRPr lang="en-US" sz="3200" dirty="0">
              <a:solidFill>
                <a:prstClr val="black"/>
              </a:solidFill>
              <a:latin typeface="VNI-Avo" pitchFamily="2" charset="0"/>
            </a:endParaRPr>
          </a:p>
        </p:txBody>
      </p:sp>
      <p:pic>
        <p:nvPicPr>
          <p:cNvPr id="11" name="Picture 10"/>
          <p:cNvPicPr>
            <a:picLocks noChangeAspect="1"/>
          </p:cNvPicPr>
          <p:nvPr/>
        </p:nvPicPr>
        <p:blipFill>
          <a:blip r:embed="rId2">
            <a:clrChange>
              <a:clrFrom>
                <a:srgbClr val="FFFFFF"/>
              </a:clrFrom>
              <a:clrTo>
                <a:srgbClr val="FFFFFF">
                  <a:alpha val="0"/>
                </a:srgbClr>
              </a:clrTo>
            </a:clrChange>
          </a:blip>
          <a:stretch>
            <a:fillRect/>
          </a:stretch>
        </p:blipFill>
        <p:spPr>
          <a:xfrm>
            <a:off x="1243769" y="1569569"/>
            <a:ext cx="4447419" cy="507972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78" y="397498"/>
            <a:ext cx="3375781" cy="1389786"/>
          </a:xfrm>
          <a:prstGeom prst="rect">
            <a:avLst/>
          </a:prstGeom>
        </p:spPr>
      </p:pic>
      <p:pic>
        <p:nvPicPr>
          <p:cNvPr id="1026" name="Picture 2">
            <a:extLst>
              <a:ext uri="{FF2B5EF4-FFF2-40B4-BE49-F238E27FC236}">
                <a16:creationId xmlns="" xmlns:a16="http://schemas.microsoft.com/office/drawing/2014/main" id="{F60D221C-F0AE-444B-9D50-3B5EAA698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8" y="1951264"/>
            <a:ext cx="5575526" cy="354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9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0F2F135B-B862-41F9-A212-8ADBE075FE9D}"/>
              </a:ext>
            </a:extLst>
          </p:cNvPr>
          <p:cNvGrpSpPr/>
          <p:nvPr/>
        </p:nvGrpSpPr>
        <p:grpSpPr>
          <a:xfrm>
            <a:off x="5246912" y="1828799"/>
            <a:ext cx="2416635" cy="2416635"/>
            <a:chOff x="4996542" y="1807027"/>
            <a:chExt cx="2416635" cy="2416635"/>
          </a:xfrm>
        </p:grpSpPr>
        <p:pic>
          <p:nvPicPr>
            <p:cNvPr id="3" name="Picture 2" descr="Icon&#10;&#10;Description automatically generated">
              <a:extLst>
                <a:ext uri="{FF2B5EF4-FFF2-40B4-BE49-F238E27FC236}">
                  <a16:creationId xmlns="" xmlns:a16="http://schemas.microsoft.com/office/drawing/2014/main" id="{F5683482-3F91-4BCF-BD1E-835824E9A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6542" y="1807027"/>
              <a:ext cx="2416635" cy="2416635"/>
            </a:xfrm>
            <a:prstGeom prst="rect">
              <a:avLst/>
            </a:prstGeom>
          </p:spPr>
        </p:pic>
        <p:sp>
          <p:nvSpPr>
            <p:cNvPr id="4" name="TextBox 3">
              <a:extLst>
                <a:ext uri="{FF2B5EF4-FFF2-40B4-BE49-F238E27FC236}">
                  <a16:creationId xmlns="" xmlns:a16="http://schemas.microsoft.com/office/drawing/2014/main" id="{C08C7D44-1998-40CB-82CC-0AC983DFA72B}"/>
                </a:ext>
              </a:extLst>
            </p:cNvPr>
            <p:cNvSpPr txBox="1"/>
            <p:nvPr/>
          </p:nvSpPr>
          <p:spPr>
            <a:xfrm>
              <a:off x="5431971" y="2928257"/>
              <a:ext cx="1567543" cy="461665"/>
            </a:xfrm>
            <a:prstGeom prst="rect">
              <a:avLst/>
            </a:prstGeom>
            <a:noFill/>
          </p:spPr>
          <p:txBody>
            <a:bodyPr wrap="square" rtlCol="0">
              <a:spAutoFit/>
            </a:bodyPr>
            <a:lstStyle/>
            <a:p>
              <a:pPr algn="ctr"/>
              <a:r>
                <a:rPr lang="en-US" sz="2400" b="1" dirty="0"/>
                <a:t>Gia </a:t>
              </a:r>
              <a:r>
                <a:rPr lang="en-US" sz="2400" b="1" dirty="0" err="1"/>
                <a:t>đình</a:t>
              </a:r>
              <a:endParaRPr lang="en-US" sz="2400" b="1" dirty="0"/>
            </a:p>
          </p:txBody>
        </p:sp>
      </p:grpSp>
      <p:sp>
        <p:nvSpPr>
          <p:cNvPr id="6" name="Arrow: Bent 5">
            <a:extLst>
              <a:ext uri="{FF2B5EF4-FFF2-40B4-BE49-F238E27FC236}">
                <a16:creationId xmlns="" xmlns:a16="http://schemas.microsoft.com/office/drawing/2014/main" id="{503617BA-A76C-48D9-B216-B09F21061F01}"/>
              </a:ext>
            </a:extLst>
          </p:cNvPr>
          <p:cNvSpPr/>
          <p:nvPr/>
        </p:nvSpPr>
        <p:spPr>
          <a:xfrm>
            <a:off x="6819898" y="968829"/>
            <a:ext cx="310244" cy="1513114"/>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3" name="Arrow: Bent 12">
            <a:extLst>
              <a:ext uri="{FF2B5EF4-FFF2-40B4-BE49-F238E27FC236}">
                <a16:creationId xmlns="" xmlns:a16="http://schemas.microsoft.com/office/drawing/2014/main" id="{DEB1CDB8-4DFA-4791-99BB-030B20FD6534}"/>
              </a:ext>
            </a:extLst>
          </p:cNvPr>
          <p:cNvSpPr/>
          <p:nvPr/>
        </p:nvSpPr>
        <p:spPr>
          <a:xfrm flipH="1">
            <a:off x="5711589" y="968829"/>
            <a:ext cx="321816" cy="1513114"/>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 xmlns:a16="http://schemas.microsoft.com/office/drawing/2014/main" id="{66742F85-F930-4719-807D-A1A92DE80235}"/>
              </a:ext>
            </a:extLst>
          </p:cNvPr>
          <p:cNvSpPr/>
          <p:nvPr/>
        </p:nvSpPr>
        <p:spPr>
          <a:xfrm>
            <a:off x="3135085" y="642257"/>
            <a:ext cx="2547256" cy="1513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THÀNH VIÊN GIA ĐÌNH HỌ NỘI, HỌ NGOẠI CỦA EM</a:t>
            </a:r>
          </a:p>
        </p:txBody>
      </p:sp>
      <p:sp>
        <p:nvSpPr>
          <p:cNvPr id="14" name="Rectangle: Rounded Corners 13">
            <a:extLst>
              <a:ext uri="{FF2B5EF4-FFF2-40B4-BE49-F238E27FC236}">
                <a16:creationId xmlns="" xmlns:a16="http://schemas.microsoft.com/office/drawing/2014/main" id="{96FF133C-1C8A-44AA-AD8B-C127F73459E1}"/>
              </a:ext>
            </a:extLst>
          </p:cNvPr>
          <p:cNvSpPr/>
          <p:nvPr/>
        </p:nvSpPr>
        <p:spPr>
          <a:xfrm>
            <a:off x="7130142" y="751114"/>
            <a:ext cx="2764972" cy="1513114"/>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CÁC NGÀY KỶ NIỆM VÀ SỰ KIỆN QUAN TRỌNG CỦA GIA ĐÌNH</a:t>
            </a:r>
          </a:p>
        </p:txBody>
      </p:sp>
      <p:sp>
        <p:nvSpPr>
          <p:cNvPr id="15" name="Arrow: Bent 14">
            <a:extLst>
              <a:ext uri="{FF2B5EF4-FFF2-40B4-BE49-F238E27FC236}">
                <a16:creationId xmlns="" xmlns:a16="http://schemas.microsoft.com/office/drawing/2014/main" id="{8A7D5F95-FCB2-4D48-938A-05D2A788F77D}"/>
              </a:ext>
            </a:extLst>
          </p:cNvPr>
          <p:cNvSpPr/>
          <p:nvPr/>
        </p:nvSpPr>
        <p:spPr>
          <a:xfrm flipH="1" flipV="1">
            <a:off x="5682341" y="3961534"/>
            <a:ext cx="321816" cy="1503971"/>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6" name="Arrow: Bent 15">
            <a:extLst>
              <a:ext uri="{FF2B5EF4-FFF2-40B4-BE49-F238E27FC236}">
                <a16:creationId xmlns="" xmlns:a16="http://schemas.microsoft.com/office/drawing/2014/main" id="{79811DFE-79F3-42B8-A11E-45352872E22F}"/>
              </a:ext>
            </a:extLst>
          </p:cNvPr>
          <p:cNvSpPr/>
          <p:nvPr/>
        </p:nvSpPr>
        <p:spPr>
          <a:xfrm flipV="1">
            <a:off x="6937609" y="3954246"/>
            <a:ext cx="321817" cy="1503971"/>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 xmlns:a16="http://schemas.microsoft.com/office/drawing/2014/main" id="{B091E8B1-2CE4-400F-AB0C-53FE8B1DEC03}"/>
              </a:ext>
            </a:extLst>
          </p:cNvPr>
          <p:cNvSpPr/>
          <p:nvPr/>
        </p:nvSpPr>
        <p:spPr>
          <a:xfrm>
            <a:off x="3135084" y="4822371"/>
            <a:ext cx="2492831" cy="1513114"/>
          </a:xfrm>
          <a:prstGeom prst="round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CÁCH PHÒNG TRÁNH HỎA HOẠN KHI Ở NHÀ</a:t>
            </a:r>
          </a:p>
        </p:txBody>
      </p:sp>
      <p:sp>
        <p:nvSpPr>
          <p:cNvPr id="18" name="Rectangle: Rounded Corners 17">
            <a:extLst>
              <a:ext uri="{FF2B5EF4-FFF2-40B4-BE49-F238E27FC236}">
                <a16:creationId xmlns="" xmlns:a16="http://schemas.microsoft.com/office/drawing/2014/main" id="{E71317A5-5F21-4B6A-BF28-4DB63B76CB06}"/>
              </a:ext>
            </a:extLst>
          </p:cNvPr>
          <p:cNvSpPr/>
          <p:nvPr/>
        </p:nvSpPr>
        <p:spPr>
          <a:xfrm>
            <a:off x="7249884" y="4822371"/>
            <a:ext cx="2645230" cy="1513114"/>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NHỮNG VIỆC LÀM ĐỂ GIỮ VỆ SINH XUNG QUANH NHÀ Ở</a:t>
            </a:r>
          </a:p>
        </p:txBody>
      </p:sp>
      <p:cxnSp>
        <p:nvCxnSpPr>
          <p:cNvPr id="9" name="Straight Connector 8">
            <a:extLst>
              <a:ext uri="{FF2B5EF4-FFF2-40B4-BE49-F238E27FC236}">
                <a16:creationId xmlns="" xmlns:a16="http://schemas.microsoft.com/office/drawing/2014/main" id="{7F302F4A-6E91-4F1F-8E5F-64FAC8B06A21}"/>
              </a:ext>
            </a:extLst>
          </p:cNvPr>
          <p:cNvCxnSpPr>
            <a:cxnSpLocks/>
            <a:stCxn id="7" idx="1"/>
            <a:endCxn id="20" idx="2"/>
          </p:cNvCxnSpPr>
          <p:nvPr/>
        </p:nvCxnSpPr>
        <p:spPr>
          <a:xfrm flipH="1">
            <a:off x="2813956" y="1398814"/>
            <a:ext cx="32112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Right Bracket 19">
            <a:extLst>
              <a:ext uri="{FF2B5EF4-FFF2-40B4-BE49-F238E27FC236}">
                <a16:creationId xmlns="" xmlns:a16="http://schemas.microsoft.com/office/drawing/2014/main" id="{555CC762-B64C-4978-987B-63D697DB5C1C}"/>
              </a:ext>
            </a:extLst>
          </p:cNvPr>
          <p:cNvSpPr/>
          <p:nvPr/>
        </p:nvSpPr>
        <p:spPr>
          <a:xfrm>
            <a:off x="2677885" y="800101"/>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 xmlns:a16="http://schemas.microsoft.com/office/drawing/2014/main" id="{6D95F321-4C54-4D1F-AFC4-F1EBF2299755}"/>
              </a:ext>
            </a:extLst>
          </p:cNvPr>
          <p:cNvSpPr/>
          <p:nvPr/>
        </p:nvSpPr>
        <p:spPr>
          <a:xfrm>
            <a:off x="1785258" y="413657"/>
            <a:ext cx="892628" cy="7293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HỌ NỘI</a:t>
            </a:r>
          </a:p>
        </p:txBody>
      </p:sp>
      <p:sp>
        <p:nvSpPr>
          <p:cNvPr id="23" name="Rectangle: Rounded Corners 22">
            <a:extLst>
              <a:ext uri="{FF2B5EF4-FFF2-40B4-BE49-F238E27FC236}">
                <a16:creationId xmlns="" xmlns:a16="http://schemas.microsoft.com/office/drawing/2014/main" id="{C873F492-0C34-4AB2-883C-B0D6DA6BC0D1}"/>
              </a:ext>
            </a:extLst>
          </p:cNvPr>
          <p:cNvSpPr/>
          <p:nvPr/>
        </p:nvSpPr>
        <p:spPr>
          <a:xfrm>
            <a:off x="1785257" y="1752602"/>
            <a:ext cx="1028700" cy="7293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HỌ NGOẠI</a:t>
            </a:r>
          </a:p>
        </p:txBody>
      </p:sp>
      <p:cxnSp>
        <p:nvCxnSpPr>
          <p:cNvPr id="25" name="Straight Connector 24">
            <a:extLst>
              <a:ext uri="{FF2B5EF4-FFF2-40B4-BE49-F238E27FC236}">
                <a16:creationId xmlns="" xmlns:a16="http://schemas.microsoft.com/office/drawing/2014/main" id="{BBC330C0-A334-44DA-A1A5-76B2E74A3AAA}"/>
              </a:ext>
            </a:extLst>
          </p:cNvPr>
          <p:cNvCxnSpPr>
            <a:cxnSpLocks/>
          </p:cNvCxnSpPr>
          <p:nvPr/>
        </p:nvCxnSpPr>
        <p:spPr>
          <a:xfrm flipH="1">
            <a:off x="979714" y="794658"/>
            <a:ext cx="8055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Right Bracket 30">
            <a:extLst>
              <a:ext uri="{FF2B5EF4-FFF2-40B4-BE49-F238E27FC236}">
                <a16:creationId xmlns="" xmlns:a16="http://schemas.microsoft.com/office/drawing/2014/main" id="{ADDAFE5C-CD14-4DFD-BC60-76A5BC89E7B7}"/>
              </a:ext>
            </a:extLst>
          </p:cNvPr>
          <p:cNvSpPr/>
          <p:nvPr/>
        </p:nvSpPr>
        <p:spPr>
          <a:xfrm>
            <a:off x="1251853" y="234044"/>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Rounded Corners 31">
            <a:extLst>
              <a:ext uri="{FF2B5EF4-FFF2-40B4-BE49-F238E27FC236}">
                <a16:creationId xmlns="" xmlns:a16="http://schemas.microsoft.com/office/drawing/2014/main" id="{55581140-E3BE-41CC-B737-BCE42FC1C411}"/>
              </a:ext>
            </a:extLst>
          </p:cNvPr>
          <p:cNvSpPr/>
          <p:nvPr/>
        </p:nvSpPr>
        <p:spPr>
          <a:xfrm>
            <a:off x="63605" y="1"/>
            <a:ext cx="1158999" cy="5660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ÔNG BÀ NỘI</a:t>
            </a:r>
          </a:p>
        </p:txBody>
      </p:sp>
      <p:sp>
        <p:nvSpPr>
          <p:cNvPr id="33" name="Rectangle: Rounded Corners 32">
            <a:extLst>
              <a:ext uri="{FF2B5EF4-FFF2-40B4-BE49-F238E27FC236}">
                <a16:creationId xmlns="" xmlns:a16="http://schemas.microsoft.com/office/drawing/2014/main" id="{9ACC3451-ED0A-4D63-8E5E-4BA4D9755E1F}"/>
              </a:ext>
            </a:extLst>
          </p:cNvPr>
          <p:cNvSpPr/>
          <p:nvPr/>
        </p:nvSpPr>
        <p:spPr>
          <a:xfrm>
            <a:off x="0" y="631371"/>
            <a:ext cx="1251852" cy="4082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BÁC GÁI</a:t>
            </a:r>
          </a:p>
        </p:txBody>
      </p:sp>
      <p:sp>
        <p:nvSpPr>
          <p:cNvPr id="34" name="Rectangle: Rounded Corners 33">
            <a:extLst>
              <a:ext uri="{FF2B5EF4-FFF2-40B4-BE49-F238E27FC236}">
                <a16:creationId xmlns="" xmlns:a16="http://schemas.microsoft.com/office/drawing/2014/main" id="{8AB971AB-15C5-446C-BC7C-E1E9D4828859}"/>
              </a:ext>
            </a:extLst>
          </p:cNvPr>
          <p:cNvSpPr/>
          <p:nvPr/>
        </p:nvSpPr>
        <p:spPr>
          <a:xfrm>
            <a:off x="63605" y="1121234"/>
            <a:ext cx="1188247" cy="3918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CHÚ</a:t>
            </a:r>
          </a:p>
        </p:txBody>
      </p:sp>
      <p:cxnSp>
        <p:nvCxnSpPr>
          <p:cNvPr id="35" name="Straight Connector 34">
            <a:extLst>
              <a:ext uri="{FF2B5EF4-FFF2-40B4-BE49-F238E27FC236}">
                <a16:creationId xmlns="" xmlns:a16="http://schemas.microsoft.com/office/drawing/2014/main" id="{99F6A7DE-0936-49A0-996C-8B20857439E0}"/>
              </a:ext>
            </a:extLst>
          </p:cNvPr>
          <p:cNvCxnSpPr>
            <a:cxnSpLocks/>
          </p:cNvCxnSpPr>
          <p:nvPr/>
        </p:nvCxnSpPr>
        <p:spPr>
          <a:xfrm flipH="1">
            <a:off x="979713" y="2155372"/>
            <a:ext cx="8055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6" name="Right Bracket 35">
            <a:extLst>
              <a:ext uri="{FF2B5EF4-FFF2-40B4-BE49-F238E27FC236}">
                <a16:creationId xmlns="" xmlns:a16="http://schemas.microsoft.com/office/drawing/2014/main" id="{17BBFBD3-556B-45B1-9582-CB16717019E3}"/>
              </a:ext>
            </a:extLst>
          </p:cNvPr>
          <p:cNvSpPr/>
          <p:nvPr/>
        </p:nvSpPr>
        <p:spPr>
          <a:xfrm>
            <a:off x="1270908" y="1725386"/>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Rounded Corners 36">
            <a:extLst>
              <a:ext uri="{FF2B5EF4-FFF2-40B4-BE49-F238E27FC236}">
                <a16:creationId xmlns="" xmlns:a16="http://schemas.microsoft.com/office/drawing/2014/main" id="{4741F32D-69FF-4591-BD6A-BBF2CB91A8AC}"/>
              </a:ext>
            </a:extLst>
          </p:cNvPr>
          <p:cNvSpPr/>
          <p:nvPr/>
        </p:nvSpPr>
        <p:spPr>
          <a:xfrm>
            <a:off x="105438" y="1605645"/>
            <a:ext cx="1158999" cy="5660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ÔNG BÀ NGOẠI</a:t>
            </a:r>
          </a:p>
        </p:txBody>
      </p:sp>
      <p:sp>
        <p:nvSpPr>
          <p:cNvPr id="38" name="Rectangle: Rounded Corners 37">
            <a:extLst>
              <a:ext uri="{FF2B5EF4-FFF2-40B4-BE49-F238E27FC236}">
                <a16:creationId xmlns="" xmlns:a16="http://schemas.microsoft.com/office/drawing/2014/main" id="{51A50059-2138-4C8D-92BF-549183F078F4}"/>
              </a:ext>
            </a:extLst>
          </p:cNvPr>
          <p:cNvSpPr/>
          <p:nvPr/>
        </p:nvSpPr>
        <p:spPr>
          <a:xfrm>
            <a:off x="134685" y="2237016"/>
            <a:ext cx="1158999" cy="3483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DÌ</a:t>
            </a:r>
          </a:p>
        </p:txBody>
      </p:sp>
      <p:sp>
        <p:nvSpPr>
          <p:cNvPr id="39" name="Rectangle: Rounded Corners 38">
            <a:extLst>
              <a:ext uri="{FF2B5EF4-FFF2-40B4-BE49-F238E27FC236}">
                <a16:creationId xmlns="" xmlns:a16="http://schemas.microsoft.com/office/drawing/2014/main" id="{7311CCEC-9237-4BCE-855F-2005A215B11D}"/>
              </a:ext>
            </a:extLst>
          </p:cNvPr>
          <p:cNvSpPr/>
          <p:nvPr/>
        </p:nvSpPr>
        <p:spPr>
          <a:xfrm>
            <a:off x="134685" y="2705100"/>
            <a:ext cx="1188247" cy="3918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CẬU</a:t>
            </a:r>
          </a:p>
        </p:txBody>
      </p:sp>
      <p:cxnSp>
        <p:nvCxnSpPr>
          <p:cNvPr id="40" name="Straight Connector 39">
            <a:extLst>
              <a:ext uri="{FF2B5EF4-FFF2-40B4-BE49-F238E27FC236}">
                <a16:creationId xmlns="" xmlns:a16="http://schemas.microsoft.com/office/drawing/2014/main" id="{E251849C-1C3A-41CD-AF50-1567963167EF}"/>
              </a:ext>
            </a:extLst>
          </p:cNvPr>
          <p:cNvCxnSpPr>
            <a:cxnSpLocks/>
          </p:cNvCxnSpPr>
          <p:nvPr/>
        </p:nvCxnSpPr>
        <p:spPr>
          <a:xfrm flipH="1">
            <a:off x="9895115" y="1502228"/>
            <a:ext cx="8599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4" name="Right Bracket 43">
            <a:extLst>
              <a:ext uri="{FF2B5EF4-FFF2-40B4-BE49-F238E27FC236}">
                <a16:creationId xmlns="" xmlns:a16="http://schemas.microsoft.com/office/drawing/2014/main" id="{F27B5538-4358-47B5-B2C7-51447927B0FE}"/>
              </a:ext>
            </a:extLst>
          </p:cNvPr>
          <p:cNvSpPr/>
          <p:nvPr/>
        </p:nvSpPr>
        <p:spPr>
          <a:xfrm rot="10800000">
            <a:off x="10319657" y="952502"/>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Rounded Corners 45">
            <a:extLst>
              <a:ext uri="{FF2B5EF4-FFF2-40B4-BE49-F238E27FC236}">
                <a16:creationId xmlns="" xmlns:a16="http://schemas.microsoft.com/office/drawing/2014/main" id="{C46909BE-D2D6-44EF-B380-A17C329CD66C}"/>
              </a:ext>
            </a:extLst>
          </p:cNvPr>
          <p:cNvSpPr/>
          <p:nvPr/>
        </p:nvSpPr>
        <p:spPr>
          <a:xfrm>
            <a:off x="10455728" y="576942"/>
            <a:ext cx="1672667" cy="56605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NGÀY CƯỚI CỦA BỐ MẸ</a:t>
            </a:r>
          </a:p>
        </p:txBody>
      </p:sp>
      <p:sp>
        <p:nvSpPr>
          <p:cNvPr id="47" name="Rectangle: Rounded Corners 46">
            <a:extLst>
              <a:ext uri="{FF2B5EF4-FFF2-40B4-BE49-F238E27FC236}">
                <a16:creationId xmlns="" xmlns:a16="http://schemas.microsoft.com/office/drawing/2014/main" id="{3BA02621-4B1C-45F3-A2B3-A2CA4AEAF282}"/>
              </a:ext>
            </a:extLst>
          </p:cNvPr>
          <p:cNvSpPr/>
          <p:nvPr/>
        </p:nvSpPr>
        <p:spPr>
          <a:xfrm>
            <a:off x="10477498" y="1230090"/>
            <a:ext cx="1672667" cy="56605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NGÀY EM ĐƯỢC SINH RA</a:t>
            </a:r>
          </a:p>
        </p:txBody>
      </p:sp>
      <p:sp>
        <p:nvSpPr>
          <p:cNvPr id="48" name="Rectangle: Rounded Corners 47">
            <a:extLst>
              <a:ext uri="{FF2B5EF4-FFF2-40B4-BE49-F238E27FC236}">
                <a16:creationId xmlns="" xmlns:a16="http://schemas.microsoft.com/office/drawing/2014/main" id="{4C7464EF-0383-48C2-B672-A66B1758AF8E}"/>
              </a:ext>
            </a:extLst>
          </p:cNvPr>
          <p:cNvSpPr/>
          <p:nvPr/>
        </p:nvSpPr>
        <p:spPr>
          <a:xfrm>
            <a:off x="10455727" y="1907721"/>
            <a:ext cx="1672667" cy="56605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NGÀY EM VÀO LỚP 1</a:t>
            </a:r>
          </a:p>
        </p:txBody>
      </p:sp>
      <p:cxnSp>
        <p:nvCxnSpPr>
          <p:cNvPr id="49" name="Straight Connector 48">
            <a:extLst>
              <a:ext uri="{FF2B5EF4-FFF2-40B4-BE49-F238E27FC236}">
                <a16:creationId xmlns="" xmlns:a16="http://schemas.microsoft.com/office/drawing/2014/main" id="{BDFCBF9C-6D28-4955-9B2A-6321FC7EBB56}"/>
              </a:ext>
            </a:extLst>
          </p:cNvPr>
          <p:cNvCxnSpPr>
            <a:cxnSpLocks/>
          </p:cNvCxnSpPr>
          <p:nvPr/>
        </p:nvCxnSpPr>
        <p:spPr>
          <a:xfrm flipH="1">
            <a:off x="2503714" y="5736773"/>
            <a:ext cx="63681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0" name="Right Bracket 49">
            <a:extLst>
              <a:ext uri="{FF2B5EF4-FFF2-40B4-BE49-F238E27FC236}">
                <a16:creationId xmlns="" xmlns:a16="http://schemas.microsoft.com/office/drawing/2014/main" id="{18D91F2B-0F77-4471-ADF1-D06E3622C758}"/>
              </a:ext>
            </a:extLst>
          </p:cNvPr>
          <p:cNvSpPr/>
          <p:nvPr/>
        </p:nvSpPr>
        <p:spPr>
          <a:xfrm>
            <a:off x="2683327" y="5138060"/>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ectangle: Rounded Corners 51">
            <a:extLst>
              <a:ext uri="{FF2B5EF4-FFF2-40B4-BE49-F238E27FC236}">
                <a16:creationId xmlns="" xmlns:a16="http://schemas.microsoft.com/office/drawing/2014/main" id="{B633DD00-2524-4CE8-A378-1B63F9C76F9E}"/>
              </a:ext>
            </a:extLst>
          </p:cNvPr>
          <p:cNvSpPr/>
          <p:nvPr/>
        </p:nvSpPr>
        <p:spPr>
          <a:xfrm>
            <a:off x="47639" y="4694466"/>
            <a:ext cx="2630246" cy="63681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KHÔNG VỪA CẮM PIN VỪA CHƠI ĐIỆN THOẠI</a:t>
            </a:r>
          </a:p>
        </p:txBody>
      </p:sp>
      <p:sp>
        <p:nvSpPr>
          <p:cNvPr id="53" name="Rectangle: Rounded Corners 52">
            <a:extLst>
              <a:ext uri="{FF2B5EF4-FFF2-40B4-BE49-F238E27FC236}">
                <a16:creationId xmlns="" xmlns:a16="http://schemas.microsoft.com/office/drawing/2014/main" id="{5CFA51E0-5375-439F-8BFB-3B735D49D737}"/>
              </a:ext>
            </a:extLst>
          </p:cNvPr>
          <p:cNvSpPr/>
          <p:nvPr/>
        </p:nvSpPr>
        <p:spPr>
          <a:xfrm>
            <a:off x="-1345" y="5434696"/>
            <a:ext cx="2630246" cy="63681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KHÔNG ĐỂ CÁC VẬT LIỆU DỄ CHÁY GẦN BẾP</a:t>
            </a:r>
          </a:p>
        </p:txBody>
      </p:sp>
      <p:sp>
        <p:nvSpPr>
          <p:cNvPr id="54" name="Rectangle: Rounded Corners 53">
            <a:extLst>
              <a:ext uri="{FF2B5EF4-FFF2-40B4-BE49-F238E27FC236}">
                <a16:creationId xmlns="" xmlns:a16="http://schemas.microsoft.com/office/drawing/2014/main" id="{142E267C-4627-4B6D-901A-D6F3FC856605}"/>
              </a:ext>
            </a:extLst>
          </p:cNvPr>
          <p:cNvSpPr/>
          <p:nvPr/>
        </p:nvSpPr>
        <p:spPr>
          <a:xfrm>
            <a:off x="91856" y="6136825"/>
            <a:ext cx="2630246" cy="63681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CHÚ Ý KHI NẤU ĂN</a:t>
            </a:r>
          </a:p>
        </p:txBody>
      </p:sp>
      <p:cxnSp>
        <p:nvCxnSpPr>
          <p:cNvPr id="55" name="Straight Connector 54">
            <a:extLst>
              <a:ext uri="{FF2B5EF4-FFF2-40B4-BE49-F238E27FC236}">
                <a16:creationId xmlns="" xmlns:a16="http://schemas.microsoft.com/office/drawing/2014/main" id="{19CA8DCD-E34D-48D9-9324-06CB958A2988}"/>
              </a:ext>
            </a:extLst>
          </p:cNvPr>
          <p:cNvCxnSpPr>
            <a:cxnSpLocks/>
          </p:cNvCxnSpPr>
          <p:nvPr/>
        </p:nvCxnSpPr>
        <p:spPr>
          <a:xfrm flipH="1">
            <a:off x="9892392" y="5489126"/>
            <a:ext cx="8599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6" name="Right Bracket 55">
            <a:extLst>
              <a:ext uri="{FF2B5EF4-FFF2-40B4-BE49-F238E27FC236}">
                <a16:creationId xmlns="" xmlns:a16="http://schemas.microsoft.com/office/drawing/2014/main" id="{8AAC795F-D47E-4700-B199-92B3E3F2DC18}"/>
              </a:ext>
            </a:extLst>
          </p:cNvPr>
          <p:cNvSpPr/>
          <p:nvPr/>
        </p:nvSpPr>
        <p:spPr>
          <a:xfrm rot="10800000">
            <a:off x="10316934" y="4939400"/>
            <a:ext cx="136071" cy="1197425"/>
          </a:xfrm>
          <a:prstGeom prst="righ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ectangle: Rounded Corners 58">
            <a:extLst>
              <a:ext uri="{FF2B5EF4-FFF2-40B4-BE49-F238E27FC236}">
                <a16:creationId xmlns="" xmlns:a16="http://schemas.microsoft.com/office/drawing/2014/main" id="{7A677EDE-AAA7-42A1-BD02-99C92EF7B284}"/>
              </a:ext>
            </a:extLst>
          </p:cNvPr>
          <p:cNvSpPr/>
          <p:nvPr/>
        </p:nvSpPr>
        <p:spPr>
          <a:xfrm>
            <a:off x="10477499" y="4667251"/>
            <a:ext cx="1672667" cy="5660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QUÉT SÂN</a:t>
            </a:r>
          </a:p>
        </p:txBody>
      </p:sp>
      <p:sp>
        <p:nvSpPr>
          <p:cNvPr id="60" name="Rectangle: Rounded Corners 59">
            <a:extLst>
              <a:ext uri="{FF2B5EF4-FFF2-40B4-BE49-F238E27FC236}">
                <a16:creationId xmlns="" xmlns:a16="http://schemas.microsoft.com/office/drawing/2014/main" id="{D7645ACC-5232-4A6C-9AB5-F36FBC3C54F6}"/>
              </a:ext>
            </a:extLst>
          </p:cNvPr>
          <p:cNvSpPr/>
          <p:nvPr/>
        </p:nvSpPr>
        <p:spPr>
          <a:xfrm>
            <a:off x="10499269" y="5320399"/>
            <a:ext cx="1672667" cy="5660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VỨT RÁC ĐÚNG NƠI </a:t>
            </a:r>
          </a:p>
        </p:txBody>
      </p:sp>
      <p:sp>
        <p:nvSpPr>
          <p:cNvPr id="61" name="Rectangle: Rounded Corners 60">
            <a:extLst>
              <a:ext uri="{FF2B5EF4-FFF2-40B4-BE49-F238E27FC236}">
                <a16:creationId xmlns="" xmlns:a16="http://schemas.microsoft.com/office/drawing/2014/main" id="{253F57CD-7F2A-4B27-81F2-15ADAAB27055}"/>
              </a:ext>
            </a:extLst>
          </p:cNvPr>
          <p:cNvSpPr/>
          <p:nvPr/>
        </p:nvSpPr>
        <p:spPr>
          <a:xfrm>
            <a:off x="10477498" y="5998030"/>
            <a:ext cx="1672667" cy="5660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DỌN DẸP CHUỒNG TRẠI</a:t>
            </a:r>
          </a:p>
        </p:txBody>
      </p:sp>
    </p:spTree>
    <p:extLst>
      <p:ext uri="{BB962C8B-B14F-4D97-AF65-F5344CB8AC3E}">
        <p14:creationId xmlns:p14="http://schemas.microsoft.com/office/powerpoint/2010/main" val="339671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barn(inVertical)">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fade">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barn(inVertical)">
                                      <p:cBhvr>
                                        <p:cTn id="119" dur="500"/>
                                        <p:tgtEl>
                                          <p:spTgt spid="44"/>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fade">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5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49"/>
                                        </p:tgtEl>
                                        <p:attrNameLst>
                                          <p:attrName>style.visibility</p:attrName>
                                        </p:attrNameLst>
                                      </p:cBhvr>
                                      <p:to>
                                        <p:strVal val="visible"/>
                                      </p:to>
                                    </p:set>
                                    <p:animEffect transition="in" filter="fade">
                                      <p:cBhvr>
                                        <p:cTn id="139" dur="500"/>
                                        <p:tgtEl>
                                          <p:spTgt spid="49"/>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50"/>
                                        </p:tgtEl>
                                        <p:attrNameLst>
                                          <p:attrName>style.visibility</p:attrName>
                                        </p:attrNameLst>
                                      </p:cBhvr>
                                      <p:to>
                                        <p:strVal val="visible"/>
                                      </p:to>
                                    </p:set>
                                    <p:animEffect transition="in" filter="barn(inVertical)">
                                      <p:cBhvr>
                                        <p:cTn id="144" dur="500"/>
                                        <p:tgtEl>
                                          <p:spTgt spid="5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fade">
                                      <p:cBhvr>
                                        <p:cTn id="149" dur="500"/>
                                        <p:tgtEl>
                                          <p:spTgt spid="52"/>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fade">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500"/>
                                        <p:tgtEl>
                                          <p:spTgt spid="5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fade">
                                      <p:cBhvr>
                                        <p:cTn id="164" dur="500"/>
                                        <p:tgtEl>
                                          <p:spTgt spid="55"/>
                                        </p:tgtEl>
                                      </p:cBhvr>
                                    </p:animEffect>
                                  </p:childTnLst>
                                </p:cTn>
                              </p:par>
                            </p:childTnLst>
                          </p:cTn>
                        </p:par>
                      </p:childTnLst>
                    </p:cTn>
                  </p:par>
                  <p:par>
                    <p:cTn id="165" fill="hold">
                      <p:stCondLst>
                        <p:cond delay="indefinite"/>
                      </p:stCondLst>
                      <p:childTnLst>
                        <p:par>
                          <p:cTn id="166" fill="hold">
                            <p:stCondLst>
                              <p:cond delay="0"/>
                            </p:stCondLst>
                            <p:childTnLst>
                              <p:par>
                                <p:cTn id="167" presetID="16" presetClass="entr" presetSubtype="21" fill="hold" grpId="0" nodeType="clickEffect">
                                  <p:stCondLst>
                                    <p:cond delay="0"/>
                                  </p:stCondLst>
                                  <p:childTnLst>
                                    <p:set>
                                      <p:cBhvr>
                                        <p:cTn id="168" dur="1" fill="hold">
                                          <p:stCondLst>
                                            <p:cond delay="0"/>
                                          </p:stCondLst>
                                        </p:cTn>
                                        <p:tgtEl>
                                          <p:spTgt spid="56"/>
                                        </p:tgtEl>
                                        <p:attrNameLst>
                                          <p:attrName>style.visibility</p:attrName>
                                        </p:attrNameLst>
                                      </p:cBhvr>
                                      <p:to>
                                        <p:strVal val="visible"/>
                                      </p:to>
                                    </p:set>
                                    <p:animEffect transition="in" filter="barn(inVertical)">
                                      <p:cBhvr>
                                        <p:cTn id="169" dur="500"/>
                                        <p:tgtEl>
                                          <p:spTgt spid="56"/>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59"/>
                                        </p:tgtEl>
                                        <p:attrNameLst>
                                          <p:attrName>style.visibility</p:attrName>
                                        </p:attrNameLst>
                                      </p:cBhvr>
                                      <p:to>
                                        <p:strVal val="visible"/>
                                      </p:to>
                                    </p:set>
                                    <p:animEffect transition="in" filter="fade">
                                      <p:cBhvr>
                                        <p:cTn id="174" dur="500"/>
                                        <p:tgtEl>
                                          <p:spTgt spid="59"/>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60"/>
                                        </p:tgtEl>
                                        <p:attrNameLst>
                                          <p:attrName>style.visibility</p:attrName>
                                        </p:attrNameLst>
                                      </p:cBhvr>
                                      <p:to>
                                        <p:strVal val="visible"/>
                                      </p:to>
                                    </p:set>
                                    <p:animEffect transition="in" filter="fade">
                                      <p:cBhvr>
                                        <p:cTn id="179" dur="500"/>
                                        <p:tgtEl>
                                          <p:spTgt spid="60"/>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fade">
                                      <p:cBhvr>
                                        <p:cTn id="18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7" grpId="0" animBg="1"/>
      <p:bldP spid="14" grpId="0" animBg="1"/>
      <p:bldP spid="15" grpId="0" animBg="1"/>
      <p:bldP spid="16" grpId="0" animBg="1"/>
      <p:bldP spid="17" grpId="0" animBg="1"/>
      <p:bldP spid="18" grpId="0" animBg="1"/>
      <p:bldP spid="20" grpId="0" animBg="1"/>
      <p:bldP spid="21" grpId="0" animBg="1"/>
      <p:bldP spid="23" grpId="0" animBg="1"/>
      <p:bldP spid="31" grpId="0" animBg="1"/>
      <p:bldP spid="32" grpId="0" animBg="1"/>
      <p:bldP spid="33" grpId="0" animBg="1"/>
      <p:bldP spid="34" grpId="0" animBg="1"/>
      <p:bldP spid="36" grpId="0" animBg="1"/>
      <p:bldP spid="37" grpId="0" animBg="1"/>
      <p:bldP spid="38" grpId="0" animBg="1"/>
      <p:bldP spid="39" grpId="0" animBg="1"/>
      <p:bldP spid="44" grpId="0" animBg="1"/>
      <p:bldP spid="46" grpId="0" animBg="1"/>
      <p:bldP spid="47" grpId="0" animBg="1"/>
      <p:bldP spid="48" grpId="0" animBg="1"/>
      <p:bldP spid="50" grpId="0" animBg="1"/>
      <p:bldP spid="52" grpId="0" animBg="1"/>
      <p:bldP spid="53" grpId="0" animBg="1"/>
      <p:bldP spid="54" grpId="0" animBg="1"/>
      <p:bldP spid="56"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30" name="Rounded Rectangle 8">
            <a:extLst>
              <a:ext uri="{FF2B5EF4-FFF2-40B4-BE49-F238E27FC236}">
                <a16:creationId xmlns="" xmlns:a16="http://schemas.microsoft.com/office/drawing/2014/main" id="{61A893B2-13E1-4056-8BBD-6D0C1D9AE6C5}"/>
              </a:ext>
            </a:extLst>
          </p:cNvPr>
          <p:cNvSpPr/>
          <p:nvPr/>
        </p:nvSpPr>
        <p:spPr>
          <a:xfrm>
            <a:off x="1023726" y="184080"/>
            <a:ext cx="10034902" cy="119181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algn="ctr"/>
            <a:r>
              <a:rPr lang="vi-VN" sz="3200" b="1" dirty="0"/>
              <a:t> </a:t>
            </a:r>
            <a:r>
              <a:rPr lang="en-US" sz="3200" b="1" dirty="0"/>
              <a:t>1. </a:t>
            </a:r>
            <a:r>
              <a:rPr lang="vi-VN" sz="3200" b="1" dirty="0"/>
              <a:t>Nếu gặp tình huống sau, em ứng xử như thế nào? Vì sao?</a:t>
            </a:r>
            <a:endParaRPr lang="en-US" sz="3200" b="1" dirty="0"/>
          </a:p>
        </p:txBody>
      </p:sp>
      <p:pic>
        <p:nvPicPr>
          <p:cNvPr id="7" name="Picture 6">
            <a:extLst>
              <a:ext uri="{FF2B5EF4-FFF2-40B4-BE49-F238E27FC236}">
                <a16:creationId xmlns="" xmlns:a16="http://schemas.microsoft.com/office/drawing/2014/main" id="{CB9A0293-BC36-4FBB-9D4F-E69974E46A0C}"/>
              </a:ext>
            </a:extLst>
          </p:cNvPr>
          <p:cNvPicPr>
            <a:picLocks noChangeAspect="1"/>
          </p:cNvPicPr>
          <p:nvPr/>
        </p:nvPicPr>
        <p:blipFill>
          <a:blip r:embed="rId4"/>
          <a:stretch>
            <a:fillRect/>
          </a:stretch>
        </p:blipFill>
        <p:spPr>
          <a:xfrm>
            <a:off x="611323" y="1905000"/>
            <a:ext cx="5040730" cy="4210492"/>
          </a:xfrm>
          <a:prstGeom prst="rect">
            <a:avLst/>
          </a:prstGeom>
        </p:spPr>
      </p:pic>
      <p:pic>
        <p:nvPicPr>
          <p:cNvPr id="14" name="Picture 13">
            <a:extLst>
              <a:ext uri="{FF2B5EF4-FFF2-40B4-BE49-F238E27FC236}">
                <a16:creationId xmlns="" xmlns:a16="http://schemas.microsoft.com/office/drawing/2014/main" id="{7802DC2F-B5F4-4026-ABDB-1021BBED6357}"/>
              </a:ext>
            </a:extLst>
          </p:cNvPr>
          <p:cNvPicPr>
            <a:picLocks noChangeAspect="1"/>
          </p:cNvPicPr>
          <p:nvPr/>
        </p:nvPicPr>
        <p:blipFill>
          <a:blip r:embed="rId5"/>
          <a:stretch>
            <a:fillRect/>
          </a:stretch>
        </p:blipFill>
        <p:spPr>
          <a:xfrm>
            <a:off x="5924362" y="1905000"/>
            <a:ext cx="4678324" cy="4210492"/>
          </a:xfrm>
          <a:prstGeom prst="rect">
            <a:avLst/>
          </a:prstGeom>
        </p:spPr>
      </p:pic>
    </p:spTree>
    <p:extLst>
      <p:ext uri="{BB962C8B-B14F-4D97-AF65-F5344CB8AC3E}">
        <p14:creationId xmlns:p14="http://schemas.microsoft.com/office/powerpoint/2010/main" val="602045232"/>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8" name="Picture 7">
            <a:extLst>
              <a:ext uri="{FF2B5EF4-FFF2-40B4-BE49-F238E27FC236}">
                <a16:creationId xmlns="" xmlns:a16="http://schemas.microsoft.com/office/drawing/2014/main" id="{3536DAEA-AA63-4557-83B1-B3EABB786F00}"/>
              </a:ext>
            </a:extLst>
          </p:cNvPr>
          <p:cNvPicPr>
            <a:picLocks noChangeAspect="1"/>
          </p:cNvPicPr>
          <p:nvPr/>
        </p:nvPicPr>
        <p:blipFill>
          <a:blip r:embed="rId4"/>
          <a:stretch>
            <a:fillRect/>
          </a:stretch>
        </p:blipFill>
        <p:spPr>
          <a:xfrm>
            <a:off x="689798" y="1864369"/>
            <a:ext cx="3376800" cy="2741906"/>
          </a:xfrm>
          <a:prstGeom prst="rect">
            <a:avLst/>
          </a:prstGeom>
        </p:spPr>
      </p:pic>
      <p:sp>
        <p:nvSpPr>
          <p:cNvPr id="9" name="Rounded Rectangle 10">
            <a:extLst>
              <a:ext uri="{FF2B5EF4-FFF2-40B4-BE49-F238E27FC236}">
                <a16:creationId xmlns="" xmlns:a16="http://schemas.microsoft.com/office/drawing/2014/main" id="{240E174A-C9B2-4731-BB4D-CAE02EC69F30}"/>
              </a:ext>
            </a:extLst>
          </p:cNvPr>
          <p:cNvSpPr/>
          <p:nvPr/>
        </p:nvSpPr>
        <p:spPr>
          <a:xfrm>
            <a:off x="4043005" y="628106"/>
            <a:ext cx="7619794" cy="1123712"/>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000" dirty="0">
                <a:latin typeface="Arial" panose="020B0604020202020204" pitchFamily="34" charset="0"/>
                <a:cs typeface="Arial" panose="020B0604020202020204" pitchFamily="34" charset="0"/>
              </a:rPr>
              <a:t>Quan </a:t>
            </a:r>
            <a:r>
              <a:rPr lang="en-US" sz="3000" dirty="0" err="1">
                <a:latin typeface="Arial" panose="020B0604020202020204" pitchFamily="34" charset="0"/>
                <a:cs typeface="Arial" panose="020B0604020202020204" pitchFamily="34" charset="0"/>
              </a:rPr>
              <a:t>sát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tin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về</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p>
        </p:txBody>
      </p:sp>
      <p:sp>
        <p:nvSpPr>
          <p:cNvPr id="11" name="Rounded Rectangle 10">
            <a:extLst>
              <a:ext uri="{FF2B5EF4-FFF2-40B4-BE49-F238E27FC236}">
                <a16:creationId xmlns="" xmlns:a16="http://schemas.microsoft.com/office/drawing/2014/main" id="{A8E3012A-6784-4CC2-AEB7-3208AEE64A39}"/>
              </a:ext>
            </a:extLst>
          </p:cNvPr>
          <p:cNvSpPr/>
          <p:nvPr/>
        </p:nvSpPr>
        <p:spPr>
          <a:xfrm>
            <a:off x="4222620" y="2164098"/>
            <a:ext cx="7435604" cy="1123712"/>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000" dirty="0" err="1">
                <a:latin typeface="Arial" panose="020B0604020202020204" pitchFamily="34" charset="0"/>
                <a:cs typeface="Arial" panose="020B0604020202020204" pitchFamily="34" charset="0"/>
              </a:rPr>
              <a: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lời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nói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nhỏ</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hay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p>
        </p:txBody>
      </p:sp>
      <p:sp>
        <p:nvSpPr>
          <p:cNvPr id="12" name="Rounded Rectangle 10">
            <a:extLst>
              <a:ext uri="{FF2B5EF4-FFF2-40B4-BE49-F238E27FC236}">
                <a16:creationId xmlns="" xmlns:a16="http://schemas.microsoft.com/office/drawing/2014/main" id="{E3E9D12C-7C0D-4D76-B6BF-BF2A2C0B4B31}"/>
              </a:ext>
            </a:extLst>
          </p:cNvPr>
          <p:cNvSpPr/>
          <p:nvPr/>
        </p:nvSpPr>
        <p:spPr>
          <a:xfrm>
            <a:off x="4066598" y="3700090"/>
            <a:ext cx="7435604" cy="1634490"/>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có</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dẫn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hay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hiện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Nêu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lý</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huống</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945895"/>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433" y="-309110"/>
            <a:ext cx="1189301" cy="2080333"/>
          </a:xfrm>
          <a:prstGeom prst="rect">
            <a:avLst/>
          </a:prstGeom>
        </p:spPr>
      </p:pic>
      <p:sp>
        <p:nvSpPr>
          <p:cNvPr id="11" name="Rounded Rectangle 10"/>
          <p:cNvSpPr/>
          <p:nvPr/>
        </p:nvSpPr>
        <p:spPr>
          <a:xfrm>
            <a:off x="552105" y="970518"/>
            <a:ext cx="6091445" cy="173664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r>
              <a:rPr lang="en-US" sz="3200" dirty="0">
                <a:latin typeface="Arial" panose="020B0604020202020204" pitchFamily="34" charset="0"/>
                <a:cs typeface="Arial" panose="020B0604020202020204" pitchFamily="34" charset="0"/>
              </a:rPr>
              <a:t>Hai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dễ</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cháy</a:t>
            </a:r>
            <a:r>
              <a:rPr lang="en-US" sz="3200" dirty="0">
                <a:latin typeface="Arial" panose="020B0604020202020204" pitchFamily="34" charset="0"/>
                <a:cs typeface="Arial" panose="020B0604020202020204" pitchFamily="34" charset="0"/>
              </a:rPr>
              <a:t> </a:t>
            </a:r>
          </a:p>
        </p:txBody>
      </p:sp>
      <p:sp>
        <p:nvSpPr>
          <p:cNvPr id="12" name="Rounded Rectangle 11"/>
          <p:cNvSpPr/>
          <p:nvPr/>
        </p:nvSpPr>
        <p:spPr>
          <a:xfrm>
            <a:off x="676511" y="2927088"/>
            <a:ext cx="5842631" cy="1191816"/>
          </a:xfrm>
          <a:prstGeom prst="roundRect">
            <a:avLst/>
          </a:prstGeom>
          <a:solidFill>
            <a:srgbClr val="FFE890"/>
          </a:solidFill>
          <a:ln w="28575">
            <a:solidFill>
              <a:srgbClr val="70AD47">
                <a:lumMod val="75000"/>
              </a:srgbClr>
            </a:solidFill>
            <a:prstDash val="dash"/>
          </a:ln>
        </p:spPr>
        <p:txBody>
          <a:bodyPr wrap="square">
            <a:spAutoFit/>
          </a:bodyPr>
          <a:lstStyle/>
          <a:p>
            <a:r>
              <a:rPr lang="en-US" sz="3200" dirty="0" err="1">
                <a:latin typeface="Arial" panose="020B0604020202020204" pitchFamily="34" charset="0"/>
                <a:cs typeface="Arial" panose="020B0604020202020204" pitchFamily="34" charset="0"/>
              </a:rPr>
              <a: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nên</a:t>
            </a:r>
            <a:r>
              <a:rPr lang="en-US" sz="3200" dirty="0">
                <a:latin typeface="Arial" panose="020B0604020202020204" pitchFamily="34" charset="0"/>
                <a:cs typeface="Arial" panose="020B0604020202020204" pitchFamily="34" charset="0"/>
              </a:rPr>
              <a:t>.</a:t>
            </a:r>
          </a:p>
        </p:txBody>
      </p:sp>
      <p:pic>
        <p:nvPicPr>
          <p:cNvPr id="15" name="Picture 14">
            <a:extLst>
              <a:ext uri="{FF2B5EF4-FFF2-40B4-BE49-F238E27FC236}">
                <a16:creationId xmlns="" xmlns:a16="http://schemas.microsoft.com/office/drawing/2014/main" id="{5AC63381-8CC8-4515-81D5-9C57CDBB754B}"/>
              </a:ext>
            </a:extLst>
          </p:cNvPr>
          <p:cNvPicPr>
            <a:picLocks noChangeAspect="1"/>
          </p:cNvPicPr>
          <p:nvPr/>
        </p:nvPicPr>
        <p:blipFill>
          <a:blip r:embed="rId5"/>
          <a:stretch>
            <a:fillRect/>
          </a:stretch>
        </p:blipFill>
        <p:spPr>
          <a:xfrm>
            <a:off x="6734173" y="1323754"/>
            <a:ext cx="4924051" cy="4210492"/>
          </a:xfrm>
          <a:prstGeom prst="rect">
            <a:avLst/>
          </a:prstGeom>
        </p:spPr>
      </p:pic>
      <p:sp>
        <p:nvSpPr>
          <p:cNvPr id="16" name="Rounded Rectangle 11">
            <a:extLst>
              <a:ext uri="{FF2B5EF4-FFF2-40B4-BE49-F238E27FC236}">
                <a16:creationId xmlns="" xmlns:a16="http://schemas.microsoft.com/office/drawing/2014/main" id="{A86A431A-F974-46FB-91D2-E5BA716B8D02}"/>
              </a:ext>
            </a:extLst>
          </p:cNvPr>
          <p:cNvSpPr/>
          <p:nvPr/>
        </p:nvSpPr>
        <p:spPr>
          <a:xfrm>
            <a:off x="673069" y="4387223"/>
            <a:ext cx="6186528" cy="2009061"/>
          </a:xfrm>
          <a:prstGeom prst="roundRect">
            <a:avLst/>
          </a:prstGeom>
          <a:solidFill>
            <a:srgbClr val="1BB079"/>
          </a:solidFill>
          <a:ln w="28575">
            <a:solidFill>
              <a:srgbClr val="70AD47">
                <a:lumMod val="75000"/>
              </a:srgbClr>
            </a:solidFill>
            <a:prstDash val="dash"/>
          </a:ln>
        </p:spPr>
        <p:txBody>
          <a:bodyPr wrap="square">
            <a:spAutoFit/>
          </a:bodyPr>
          <a:lstStyle/>
          <a:p>
            <a:pPr algn="just"/>
            <a:r>
              <a:rPr lang="en-US" sz="2800" b="1" dirty="0">
                <a:solidFill>
                  <a:schemeClr val="bg1"/>
                </a:solidFill>
                <a:latin typeface="Arial" panose="020B0604020202020204" pitchFamily="34" charset="0"/>
                <a:cs typeface="Arial" panose="020B0604020202020204" pitchFamily="34" charset="0"/>
              </a:rPr>
              <a:t>=&gt; </a:t>
            </a:r>
            <a:r>
              <a:rPr lang="vi-VN" sz="2800" b="1" dirty="0">
                <a:solidFill>
                  <a:schemeClr val="bg1"/>
                </a:solidFill>
                <a:latin typeface="Arial" panose="020B0604020202020204" pitchFamily="34" charset="0"/>
                <a:cs typeface="Arial" panose="020B0604020202020204" pitchFamily="34" charset="0"/>
              </a:rPr>
              <a:t>Em </a:t>
            </a:r>
            <a:r>
              <a:rPr lang="en-US" sz="2800" b="1" dirty="0" err="1">
                <a:solidFill>
                  <a:schemeClr val="bg1"/>
                </a:solidFill>
                <a:latin typeface="Arial" panose="020B0604020202020204" pitchFamily="34" charset="0"/>
                <a:cs typeface="Arial" panose="020B0604020202020204" pitchFamily="34" charset="0"/>
              </a:rPr>
              <a:t>nên</a:t>
            </a:r>
            <a:r>
              <a:rPr lang="en-US" sz="2800" b="1" dirty="0">
                <a:solidFill>
                  <a:schemeClr val="bg1"/>
                </a:solidFill>
                <a:latin typeface="Arial" panose="020B0604020202020204" pitchFamily="34" charset="0"/>
                <a:cs typeface="Arial" panose="020B0604020202020204" pitchFamily="34" charset="0"/>
              </a:rPr>
              <a:t> </a:t>
            </a:r>
            <a:r>
              <a:rPr lang="vi-VN" sz="2800" b="1" dirty="0">
                <a:solidFill>
                  <a:schemeClr val="bg1"/>
                </a:solidFill>
                <a:latin typeface="Arial" panose="020B0604020202020204" pitchFamily="34" charset="0"/>
                <a:cs typeface="Arial" panose="020B0604020202020204" pitchFamily="34" charset="0"/>
              </a:rPr>
              <a:t>nhắc nhở 2 bạn không được nghịch lửa ở gần nhà vì ngôi nhà của các bạn là nhà gỗ, rất dễ bén lửa.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730676"/>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23B6630-D15D-437F-8FCE-73E7023BB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 xmlns:a16="http://schemas.microsoft.com/office/drawing/2014/main" id="{BF2FB1DD-BB2D-4824-BA33-653A974D3AB7}"/>
              </a:ext>
            </a:extLst>
          </p:cNvPr>
          <p:cNvSpPr/>
          <p:nvPr/>
        </p:nvSpPr>
        <p:spPr>
          <a:xfrm>
            <a:off x="533776" y="238125"/>
            <a:ext cx="11124448" cy="6381750"/>
          </a:xfrm>
          <a:prstGeom prst="rect">
            <a:avLst/>
          </a:prstGeom>
          <a:solidFill>
            <a:srgbClr val="FDF0E7"/>
          </a:solidFill>
          <a:ln>
            <a:noFill/>
          </a:ln>
          <a:effectLst>
            <a:outerShdw blurRad="228600" sx="101000" sy="10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3" name="图片 12">
            <a:extLst>
              <a:ext uri="{FF2B5EF4-FFF2-40B4-BE49-F238E27FC236}">
                <a16:creationId xmlns="" xmlns:a16="http://schemas.microsoft.com/office/drawing/2014/main" id="{2B8C2BC9-635B-413F-9C7C-E85317217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433" y="-309110"/>
            <a:ext cx="1189301" cy="2080333"/>
          </a:xfrm>
          <a:prstGeom prst="rect">
            <a:avLst/>
          </a:prstGeom>
        </p:spPr>
      </p:pic>
      <p:sp>
        <p:nvSpPr>
          <p:cNvPr id="11" name="Rounded Rectangle 10"/>
          <p:cNvSpPr/>
          <p:nvPr/>
        </p:nvSpPr>
        <p:spPr>
          <a:xfrm>
            <a:off x="552105" y="970518"/>
            <a:ext cx="6487946" cy="1736646"/>
          </a:xfrm>
          <a:prstGeom prst="roundRect">
            <a:avLst/>
          </a:prstGeom>
          <a:solidFill>
            <a:srgbClr val="70AD47">
              <a:lumMod val="20000"/>
              <a:lumOff val="80000"/>
            </a:srgbClr>
          </a:solidFill>
          <a:ln w="28575">
            <a:solidFill>
              <a:srgbClr val="70AD47">
                <a:lumMod val="75000"/>
              </a:srgbClr>
            </a:solidFill>
            <a:prstDash val="dash"/>
          </a:ln>
        </p:spPr>
        <p:txBody>
          <a:bodyPr wrap="square">
            <a:spAutoFit/>
          </a:bodyPr>
          <a:lstStyle/>
          <a:p>
            <a:pPr lvl="0" algn="just"/>
            <a:r>
              <a:rPr lang="vi-VN" sz="3200" dirty="0">
                <a:solidFill>
                  <a:prstClr val="black"/>
                </a:solidFill>
                <a:cs typeface="Arial" panose="020B0604020202020204" pitchFamily="34" charset="0"/>
              </a:rPr>
              <a:t>Mẹ muốn con gái đi thăm một người họ hàng bị ốm, nhưng người con từ chối vì không thích.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676511" y="2927088"/>
            <a:ext cx="5842631" cy="1191816"/>
          </a:xfrm>
          <a:prstGeom prst="roundRect">
            <a:avLst/>
          </a:prstGeom>
          <a:solidFill>
            <a:srgbClr val="FFE890"/>
          </a:solidFill>
          <a:ln w="28575">
            <a:solidFill>
              <a:srgbClr val="70AD47">
                <a:lumMod val="75000"/>
              </a:srgbClr>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6" name="Rounded Rectangle 11">
            <a:extLst>
              <a:ext uri="{FF2B5EF4-FFF2-40B4-BE49-F238E27FC236}">
                <a16:creationId xmlns="" xmlns:a16="http://schemas.microsoft.com/office/drawing/2014/main" id="{A86A431A-F974-46FB-91D2-E5BA716B8D02}"/>
              </a:ext>
            </a:extLst>
          </p:cNvPr>
          <p:cNvSpPr/>
          <p:nvPr/>
        </p:nvSpPr>
        <p:spPr>
          <a:xfrm>
            <a:off x="673069" y="4387223"/>
            <a:ext cx="6186528" cy="2009061"/>
          </a:xfrm>
          <a:prstGeom prst="roundRect">
            <a:avLst/>
          </a:prstGeom>
          <a:solidFill>
            <a:srgbClr val="1BB079"/>
          </a:solidFill>
          <a:ln w="28575">
            <a:solidFill>
              <a:srgbClr val="70AD47">
                <a:lumMod val="75000"/>
              </a:srgbClr>
            </a:solidFill>
            <a:prstDash val="dash"/>
          </a:ln>
        </p:spPr>
        <p:txBody>
          <a:bodyPr wrap="square">
            <a:spAutoFit/>
          </a:bodyPr>
          <a:lstStyle/>
          <a:p>
            <a:pPr lvl="0" algn="just"/>
            <a:r>
              <a:rPr lang="en-US" sz="2800" b="1" dirty="0">
                <a:solidFill>
                  <a:prstClr val="white"/>
                </a:solidFill>
                <a:cs typeface="Arial" panose="020B0604020202020204" pitchFamily="34" charset="0"/>
              </a:rPr>
              <a:t>=&gt; </a:t>
            </a:r>
            <a:r>
              <a:rPr lang="vi-VN" sz="2800" b="1" dirty="0">
                <a:solidFill>
                  <a:prstClr val="white"/>
                </a:solidFill>
                <a:cs typeface="Arial" panose="020B0604020202020204" pitchFamily="34" charset="0"/>
              </a:rPr>
              <a:t>Em khuyên nhủ bạn nhỏ nên quan tâm đến dì của mình vì đó là cách thể hiện sự quan tâm đối với người thân của mình.</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 xmlns:a16="http://schemas.microsoft.com/office/drawing/2014/main" id="{575A1AFD-37F2-4D8D-8FFB-F34989F75520}"/>
              </a:ext>
            </a:extLst>
          </p:cNvPr>
          <p:cNvPicPr>
            <a:picLocks noChangeAspect="1"/>
          </p:cNvPicPr>
          <p:nvPr/>
        </p:nvPicPr>
        <p:blipFill>
          <a:blip r:embed="rId5"/>
          <a:stretch>
            <a:fillRect/>
          </a:stretch>
        </p:blipFill>
        <p:spPr>
          <a:xfrm>
            <a:off x="7040051" y="1578428"/>
            <a:ext cx="4678324" cy="4210492"/>
          </a:xfrm>
          <a:prstGeom prst="rect">
            <a:avLst/>
          </a:prstGeom>
        </p:spPr>
      </p:pic>
    </p:spTree>
    <p:extLst>
      <p:ext uri="{BB962C8B-B14F-4D97-AF65-F5344CB8AC3E}">
        <p14:creationId xmlns:p14="http://schemas.microsoft.com/office/powerpoint/2010/main" val="2401564956"/>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三年级上册PPT课件范本-爱什么颜色"/>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719</Words>
  <Application>Microsoft Office PowerPoint</Application>
  <PresentationFormat>Widescreen</PresentationFormat>
  <Paragraphs>89</Paragraphs>
  <Slides>17</Slides>
  <Notes>8</Notes>
  <HiddenSlides>0</HiddenSlides>
  <MMClips>7</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17</vt:i4>
      </vt:variant>
    </vt:vector>
  </HeadingPairs>
  <TitlesOfParts>
    <vt:vector size="37" baseType="lpstr">
      <vt:lpstr>微软雅黑</vt:lpstr>
      <vt:lpstr>#9Slide02 Noi dung dai</vt:lpstr>
      <vt:lpstr>#9Slide02 Tieu de dai</vt:lpstr>
      <vt:lpstr>Arial</vt:lpstr>
      <vt:lpstr>Calibri</vt:lpstr>
      <vt:lpstr>Coiny</vt:lpstr>
      <vt:lpstr>iCiel Cadena</vt:lpstr>
      <vt:lpstr>LNTH-Kids  Chinese Font 1</vt:lpstr>
      <vt:lpstr>Times New Roman</vt:lpstr>
      <vt:lpstr>UVN Van Chuong Nang</vt:lpstr>
      <vt:lpstr>VNI-Avo</vt:lpstr>
      <vt:lpstr>Zilla Slab</vt:lpstr>
      <vt:lpstr>义启紫水晶体</vt:lpstr>
      <vt:lpstr>等线</vt:lpstr>
      <vt:lpstr>等线 Light</vt:lpstr>
      <vt:lpstr>1_包图主题2</vt:lpstr>
      <vt:lpstr>2_包图主题2</vt:lpstr>
      <vt:lpstr>1_Office 主题​​</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视频</dc:title>
  <dc:creator>lxl</dc:creator>
  <cp:lastModifiedBy>Microsoft account</cp:lastModifiedBy>
  <cp:revision>122</cp:revision>
  <dcterms:created xsi:type="dcterms:W3CDTF">2017-09-15T02:25:26Z</dcterms:created>
  <dcterms:modified xsi:type="dcterms:W3CDTF">2022-09-23T02:34:39Z</dcterms:modified>
</cp:coreProperties>
</file>