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2" r:id="rId3"/>
  </p:sldMasterIdLst>
  <p:notesMasterIdLst>
    <p:notesMasterId r:id="rId26"/>
  </p:notesMasterIdLst>
  <p:sldIdLst>
    <p:sldId id="327" r:id="rId4"/>
    <p:sldId id="257" r:id="rId5"/>
    <p:sldId id="270" r:id="rId6"/>
    <p:sldId id="269" r:id="rId7"/>
    <p:sldId id="281" r:id="rId8"/>
    <p:sldId id="264" r:id="rId9"/>
    <p:sldId id="265" r:id="rId10"/>
    <p:sldId id="284" r:id="rId11"/>
    <p:sldId id="300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6" r:id="rId20"/>
    <p:sldId id="317" r:id="rId21"/>
    <p:sldId id="404" r:id="rId22"/>
    <p:sldId id="407" r:id="rId23"/>
    <p:sldId id="406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AE267844-7A79-4E30-A255-9017B528C2F9}"/>
    <pc:docChg chg="addSld delSld modSld sldOrd">
      <pc:chgData name="Thao Phuong" userId="dd1b873d0ed009f0" providerId="LiveId" clId="{AE267844-7A79-4E30-A255-9017B528C2F9}" dt="2022-09-17T02:09:27.353" v="14" actId="20577"/>
      <pc:docMkLst>
        <pc:docMk/>
      </pc:docMkLst>
      <pc:sldChg chg="modSp add mod ord modTransition">
        <pc:chgData name="Thao Phuong" userId="dd1b873d0ed009f0" providerId="LiveId" clId="{AE267844-7A79-4E30-A255-9017B528C2F9}" dt="2022-09-17T02:09:27.353" v="14" actId="20577"/>
        <pc:sldMkLst>
          <pc:docMk/>
          <pc:sldMk cId="0" sldId="327"/>
        </pc:sldMkLst>
        <pc:spChg chg="mod">
          <ac:chgData name="Thao Phuong" userId="dd1b873d0ed009f0" providerId="LiveId" clId="{AE267844-7A79-4E30-A255-9017B528C2F9}" dt="2022-09-17T02:09:21.392" v="12" actId="20577"/>
          <ac:spMkLst>
            <pc:docMk/>
            <pc:sldMk cId="0" sldId="327"/>
            <ac:spMk id="7" creationId="{797529B5-E379-E4E4-1575-996BCB19F8DC}"/>
          </ac:spMkLst>
        </pc:spChg>
        <pc:spChg chg="mod">
          <ac:chgData name="Thao Phuong" userId="dd1b873d0ed009f0" providerId="LiveId" clId="{AE267844-7A79-4E30-A255-9017B528C2F9}" dt="2022-09-17T02:09:27.353" v="14" actId="20577"/>
          <ac:spMkLst>
            <pc:docMk/>
            <pc:sldMk cId="0" sldId="327"/>
            <ac:spMk id="8" creationId="{B4C1FC63-2BF7-58E5-49F3-9E44EEBA5F7B}"/>
          </ac:spMkLst>
        </pc:spChg>
        <pc:picChg chg="mod">
          <ac:chgData name="Thao Phuong" userId="dd1b873d0ed009f0" providerId="LiveId" clId="{AE267844-7A79-4E30-A255-9017B528C2F9}" dt="2022-09-17T02:09:09.399" v="8" actId="14100"/>
          <ac:picMkLst>
            <pc:docMk/>
            <pc:sldMk cId="0" sldId="327"/>
            <ac:picMk id="6146" creationId="{F65C18A0-D608-CB9F-8330-BD096D68921B}"/>
          </ac:picMkLst>
        </pc:picChg>
        <pc:picChg chg="mod">
          <ac:chgData name="Thao Phuong" userId="dd1b873d0ed009f0" providerId="LiveId" clId="{AE267844-7A79-4E30-A255-9017B528C2F9}" dt="2022-09-17T02:09:12.309" v="9" actId="1076"/>
          <ac:picMkLst>
            <pc:docMk/>
            <pc:sldMk cId="0" sldId="327"/>
            <ac:picMk id="6147" creationId="{5C4065FC-B767-3C8E-8BB2-46D04E993EEB}"/>
          </ac:picMkLst>
        </pc:picChg>
      </pc:sldChg>
      <pc:sldChg chg="del">
        <pc:chgData name="Thao Phuong" userId="dd1b873d0ed009f0" providerId="LiveId" clId="{AE267844-7A79-4E30-A255-9017B528C2F9}" dt="2022-09-17T02:09:15.677" v="10" actId="47"/>
        <pc:sldMkLst>
          <pc:docMk/>
          <pc:sldMk cId="764607173" sldId="405"/>
        </pc:sldMkLst>
      </pc:sldChg>
      <pc:sldChg chg="new del ord">
        <pc:chgData name="Thao Phuong" userId="dd1b873d0ed009f0" providerId="LiveId" clId="{AE267844-7A79-4E30-A255-9017B528C2F9}" dt="2022-09-17T02:08:57.752" v="6" actId="47"/>
        <pc:sldMkLst>
          <pc:docMk/>
          <pc:sldMk cId="625860310" sldId="4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062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65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xmlns="" id="{F65C18A0-D608-CB9F-8330-BD096D68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xmlns="" id="{5C4065FC-B767-3C8E-8BB2-46D04E99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>
            <a:extLst>
              <a:ext uri="{FF2B5EF4-FFF2-40B4-BE49-F238E27FC236}">
                <a16:creationId xmlns:a16="http://schemas.microsoft.com/office/drawing/2014/main" xmlns="" id="{E4189D1A-F657-D01D-8C1A-28222DCD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6" y="857251"/>
            <a:ext cx="646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548235"/>
                </a:solidFill>
                <a:latin typeface="UVN Van Chuong Nang"/>
              </a:rPr>
              <a:t>TRƯỜNG TIỂU HỌC PHÚC LỢI</a:t>
            </a:r>
            <a:endParaRPr lang="vi-VN" altLang="en-US" sz="2800" b="1">
              <a:solidFill>
                <a:srgbClr val="5482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529B5-E379-E4E4-1575-996BCB19F8DC}"/>
              </a:ext>
            </a:extLst>
          </p:cNvPr>
          <p:cNvSpPr txBox="1"/>
          <p:nvPr/>
        </p:nvSpPr>
        <p:spPr>
          <a:xfrm>
            <a:off x="4583113" y="1619251"/>
            <a:ext cx="3497262" cy="71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C1FC63-2BF7-58E5-49F3-9E44EEBA5F7B}"/>
              </a:ext>
            </a:extLst>
          </p:cNvPr>
          <p:cNvSpPr txBox="1"/>
          <p:nvPr/>
        </p:nvSpPr>
        <p:spPr>
          <a:xfrm>
            <a:off x="2232026" y="2335213"/>
            <a:ext cx="8207375" cy="196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vi-VN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Đạo đức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vi-VN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2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:</a:t>
            </a:r>
          </a:p>
          <a:p>
            <a:pPr algn="ctr" defTabSz="685800">
              <a:defRPr/>
            </a:pPr>
            <a:r>
              <a:rPr lang="vi-VN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Tự hào Tổ quốc Việt Nam (tiết 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2</a:t>
            </a:r>
            <a:r>
              <a:rPr lang="vi-VN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)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    </a:t>
            </a:r>
            <a:endParaRPr lang="vi-VN" sz="405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xmlns="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xmlns="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1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xmlns="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xmlns="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431252"/>
            <a:chOff x="4144021" y="1484380"/>
            <a:chExt cx="7574794" cy="4840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xmlns="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xmlns="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xmlns="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xmlns="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xmlns="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xmlns="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xmlns="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xmlns="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xmlns="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072554"/>
              </p:ext>
            </p:extLst>
          </p:nvPr>
        </p:nvGraphicFramePr>
        <p:xfrm>
          <a:off x="838202" y="247003"/>
          <a:ext cx="10515600" cy="114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xmlns="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7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xmlns="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xmlns="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xmlns="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xmlns="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xmlns="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xmlns="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xmlns="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xmlns="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xmlns="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xmlns="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xmlns="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xmlns="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xmlns="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xmlns="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xmlns="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xmlns="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xmlns="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xmlns="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xmlns="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xmlns="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xmlns="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xmlns="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xmlns="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xmlns="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xmlns="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xmlns="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xmlns="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xmlns="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xmlns="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xmlns="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xmlns="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1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xmlns="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xmlns="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xmlns="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xmlns="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xmlns="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xmlns="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0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xmlns="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xmlns="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xmlns="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xmlns="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431252"/>
            <a:chOff x="4144021" y="1484380"/>
            <a:chExt cx="7574794" cy="48402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xmlns="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xmlns="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4032972" y="2518179"/>
            <a:ext cx="3317872" cy="27268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861</Words>
  <Application>Microsoft Office PowerPoint</Application>
  <PresentationFormat>Widescreen</PresentationFormat>
  <Paragraphs>70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微软雅黑</vt:lpstr>
      <vt:lpstr>宋体</vt:lpstr>
      <vt:lpstr>.VnMemorandum</vt:lpstr>
      <vt:lpstr>Arial</vt:lpstr>
      <vt:lpstr>Calibri</vt:lpstr>
      <vt:lpstr>Calibri Light</vt:lpstr>
      <vt:lpstr>Coiny</vt:lpstr>
      <vt:lpstr>Didact Gothic</vt:lpstr>
      <vt:lpstr>Georgia</vt:lpstr>
      <vt:lpstr>Leelawadee</vt:lpstr>
      <vt:lpstr>LNTH-Kids  Chinese Font 1</vt:lpstr>
      <vt:lpstr>Sriracha</vt:lpstr>
      <vt:lpstr>Times New Roman</vt:lpstr>
      <vt:lpstr>UVN Van Chuong Nang</vt:lpstr>
      <vt:lpstr>Wingdings</vt:lpstr>
      <vt:lpstr>Zilla Slab</vt:lpstr>
      <vt:lpstr>等线</vt:lpstr>
      <vt:lpstr>1_Office 主题</vt:lpstr>
      <vt:lpstr>2_Simple Light</vt:lpstr>
      <vt:lpstr>Task Cards for Practicing Elapsed Time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YÊU CẦU CẦN ĐẠT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25</cp:revision>
  <dcterms:created xsi:type="dcterms:W3CDTF">2022-07-11T07:44:40Z</dcterms:created>
  <dcterms:modified xsi:type="dcterms:W3CDTF">2022-09-23T02:32:41Z</dcterms:modified>
</cp:coreProperties>
</file>