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wav"/>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52" r:id="rId2"/>
    <p:sldId id="262" r:id="rId3"/>
    <p:sldId id="257" r:id="rId4"/>
    <p:sldId id="258" r:id="rId5"/>
    <p:sldId id="299" r:id="rId6"/>
    <p:sldId id="260" r:id="rId7"/>
    <p:sldId id="261" r:id="rId8"/>
    <p:sldId id="263" r:id="rId9"/>
    <p:sldId id="2640" r:id="rId10"/>
    <p:sldId id="329" r:id="rId11"/>
    <p:sldId id="2641" r:id="rId12"/>
    <p:sldId id="300" r:id="rId13"/>
    <p:sldId id="333" r:id="rId14"/>
    <p:sldId id="323" r:id="rId15"/>
    <p:sldId id="2633" r:id="rId16"/>
    <p:sldId id="2642" r:id="rId17"/>
    <p:sldId id="2643" r:id="rId18"/>
    <p:sldId id="342" r:id="rId19"/>
    <p:sldId id="2644" r:id="rId20"/>
    <p:sldId id="2645" r:id="rId21"/>
    <p:sldId id="2646" r:id="rId22"/>
    <p:sldId id="2647" r:id="rId23"/>
    <p:sldId id="2648" r:id="rId24"/>
    <p:sldId id="347" r:id="rId25"/>
    <p:sldId id="2651" r:id="rId26"/>
    <p:sldId id="2637" r:id="rId27"/>
    <p:sldId id="340" r:id="rId28"/>
    <p:sldId id="341" r:id="rId29"/>
    <p:sldId id="2638" r:id="rId30"/>
    <p:sldId id="2639" r:id="rId31"/>
    <p:sldId id="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9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72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14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65B664F-9C74-0B4E-91C6-834B30093876}"/>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5" name="Footer Placeholder 4">
            <a:extLst>
              <a:ext uri="{FF2B5EF4-FFF2-40B4-BE49-F238E27FC236}">
                <a16:creationId xmlns:a16="http://schemas.microsoft.com/office/drawing/2014/main" xmlns=""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2545C8-574B-28DE-B278-5AF872BB534A}"/>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5" name="Footer Placeholder 4">
            <a:extLst>
              <a:ext uri="{FF2B5EF4-FFF2-40B4-BE49-F238E27FC236}">
                <a16:creationId xmlns:a16="http://schemas.microsoft.com/office/drawing/2014/main" xmlns=""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C72A-F9BA-BCE7-5A1A-4C0ACBB7712B}"/>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5" name="Footer Placeholder 4">
            <a:extLst>
              <a:ext uri="{FF2B5EF4-FFF2-40B4-BE49-F238E27FC236}">
                <a16:creationId xmlns:a16="http://schemas.microsoft.com/office/drawing/2014/main" xmlns=""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xmlns=""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AC3CF9-37AF-736D-5945-158DFE5284E9}"/>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5" name="Footer Placeholder 4">
            <a:extLst>
              <a:ext uri="{FF2B5EF4-FFF2-40B4-BE49-F238E27FC236}">
                <a16:creationId xmlns:a16="http://schemas.microsoft.com/office/drawing/2014/main" xmlns=""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6A94C8A-241D-F95D-8F75-23C6507EB5EC}"/>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5" name="Footer Placeholder 4">
            <a:extLst>
              <a:ext uri="{FF2B5EF4-FFF2-40B4-BE49-F238E27FC236}">
                <a16:creationId xmlns:a16="http://schemas.microsoft.com/office/drawing/2014/main" xmlns=""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75D341-030C-C0AB-25C2-A319ACEF838F}"/>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6" name="Footer Placeholder 5">
            <a:extLst>
              <a:ext uri="{FF2B5EF4-FFF2-40B4-BE49-F238E27FC236}">
                <a16:creationId xmlns:a16="http://schemas.microsoft.com/office/drawing/2014/main" xmlns=""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3ECD60A-DC44-E6D7-CB2C-7216A57AF631}"/>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8" name="Footer Placeholder 7">
            <a:extLst>
              <a:ext uri="{FF2B5EF4-FFF2-40B4-BE49-F238E27FC236}">
                <a16:creationId xmlns:a16="http://schemas.microsoft.com/office/drawing/2014/main" xmlns=""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14BD123-A294-CD1C-7C1F-5F4001A54BA6}"/>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4" name="Footer Placeholder 3">
            <a:extLst>
              <a:ext uri="{FF2B5EF4-FFF2-40B4-BE49-F238E27FC236}">
                <a16:creationId xmlns:a16="http://schemas.microsoft.com/office/drawing/2014/main" xmlns=""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849BE43-BED7-F549-C103-0BCC2CCF0A89}"/>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3" name="Footer Placeholder 2">
            <a:extLst>
              <a:ext uri="{FF2B5EF4-FFF2-40B4-BE49-F238E27FC236}">
                <a16:creationId xmlns:a16="http://schemas.microsoft.com/office/drawing/2014/main" xmlns=""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2DC9B2-F384-1F27-EA61-357E045EDD7C}"/>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6" name="Footer Placeholder 5">
            <a:extLst>
              <a:ext uri="{FF2B5EF4-FFF2-40B4-BE49-F238E27FC236}">
                <a16:creationId xmlns:a16="http://schemas.microsoft.com/office/drawing/2014/main" xmlns=""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2D4C79-527D-40F9-B8C9-289668CE978E}"/>
              </a:ext>
            </a:extLst>
          </p:cNvPr>
          <p:cNvSpPr>
            <a:spLocks noGrp="1"/>
          </p:cNvSpPr>
          <p:nvPr>
            <p:ph type="dt" sz="half" idx="10"/>
          </p:nvPr>
        </p:nvSpPr>
        <p:spPr/>
        <p:txBody>
          <a:bodyPr/>
          <a:lstStyle/>
          <a:p>
            <a:fld id="{0A4A77E7-1B29-4D6A-9490-EAC7FDC6C5F2}" type="datetimeFigureOut">
              <a:rPr lang="en-US" smtClean="0"/>
              <a:t>9/6/2022</a:t>
            </a:fld>
            <a:endParaRPr lang="en-US"/>
          </a:p>
        </p:txBody>
      </p:sp>
      <p:sp>
        <p:nvSpPr>
          <p:cNvPr id="6" name="Footer Placeholder 5">
            <a:extLst>
              <a:ext uri="{FF2B5EF4-FFF2-40B4-BE49-F238E27FC236}">
                <a16:creationId xmlns:a16="http://schemas.microsoft.com/office/drawing/2014/main" xmlns=""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9/6/2022</a:t>
            </a:fld>
            <a:endParaRPr lang="en-US"/>
          </a:p>
        </p:txBody>
      </p:sp>
      <p:sp>
        <p:nvSpPr>
          <p:cNvPr id="5" name="Footer Placeholder 4">
            <a:extLst>
              <a:ext uri="{FF2B5EF4-FFF2-40B4-BE49-F238E27FC236}">
                <a16:creationId xmlns:a16="http://schemas.microsoft.com/office/drawing/2014/main" xmlns=""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29.gif"/><Relationship Id="rId5" Type="http://schemas.openxmlformats.org/officeDocument/2006/relationships/image" Target="../media/image28.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9.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 Id="rId9" Type="http://schemas.openxmlformats.org/officeDocument/2006/relationships/image" Target="../media/image47.gif"/></Relationships>
</file>

<file path=ppt/slides/_rels/slide2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30.xml"/><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slide" Target="slide29.xml"/><Relationship Id="rId5" Type="http://schemas.openxmlformats.org/officeDocument/2006/relationships/image" Target="../media/image48.jpeg"/><Relationship Id="rId10" Type="http://schemas.microsoft.com/office/2007/relationships/hdphoto" Target="../media/hdphoto16.wdp"/><Relationship Id="rId4" Type="http://schemas.openxmlformats.org/officeDocument/2006/relationships/slide" Target="slide24.xml"/><Relationship Id="rId9" Type="http://schemas.openxmlformats.org/officeDocument/2006/relationships/image" Target="../media/image50.png"/><Relationship Id="rId14" Type="http://schemas.openxmlformats.org/officeDocument/2006/relationships/image" Target="../media/image45.gif"/></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gif"/><Relationship Id="rId5" Type="http://schemas.microsoft.com/office/2007/relationships/hdphoto" Target="../media/hdphoto14.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gif"/><Relationship Id="rId5" Type="http://schemas.microsoft.com/office/2007/relationships/hdphoto" Target="../media/hdphoto14.wdp"/><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19.png"/><Relationship Id="rId3" Type="http://schemas.openxmlformats.org/officeDocument/2006/relationships/image" Target="../media/image14.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16.png"/><Relationship Id="rId17" Type="http://schemas.microsoft.com/office/2007/relationships/hdphoto" Target="../media/hdphoto7.wdp"/><Relationship Id="rId25"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22.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5.png"/><Relationship Id="rId19" Type="http://schemas.microsoft.com/office/2007/relationships/hdphoto" Target="../media/hdphoto8.wdp"/><Relationship Id="rId4" Type="http://schemas.openxmlformats.org/officeDocument/2006/relationships/image" Target="../media/image11.png"/><Relationship Id="rId9" Type="http://schemas.openxmlformats.org/officeDocument/2006/relationships/slide" Target="slide9.xml"/><Relationship Id="rId14" Type="http://schemas.openxmlformats.org/officeDocument/2006/relationships/image" Target="../media/image17.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1"/>
            <a:ext cx="8614999" cy="666786"/>
          </a:xfrm>
          <a:prstGeom prst="rect">
            <a:avLst/>
          </a:prstGeom>
          <a:noFill/>
        </p:spPr>
        <p:txBody>
          <a:bodyPr wrap="square" rtlCol="0">
            <a:spAutoFit/>
          </a:bodyPr>
          <a:lstStyle/>
          <a:p>
            <a:r>
              <a:rPr lang="en-US" sz="3733" b="1" dirty="0">
                <a:solidFill>
                  <a:schemeClr val="accent6">
                    <a:lumMod val="75000"/>
                  </a:schemeClr>
                </a:solidFill>
                <a:latin typeface="UVN Van Chuong Nang" panose="00000400000000000000" pitchFamily="2" charset="0"/>
              </a:rPr>
              <a:t>TRƯỜNG TIỂU HỌC PHÚC LỢI</a:t>
            </a:r>
            <a:endParaRPr lang="vi-VN" sz="3733"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4526" y="1016339"/>
            <a:ext cx="4662945" cy="923330"/>
          </a:xfrm>
          <a:prstGeom prst="rect">
            <a:avLst/>
          </a:prstGeom>
          <a:noFill/>
        </p:spPr>
        <p:txBody>
          <a:bodyPr wrap="square" rtlCol="0">
            <a:spAutoFit/>
          </a:bodyPr>
          <a:lstStyle/>
          <a:p>
            <a:pPr algn="ctr">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1</a:t>
            </a:r>
          </a:p>
        </p:txBody>
      </p:sp>
      <p:sp>
        <p:nvSpPr>
          <p:cNvPr id="8" name="TextBox 7"/>
          <p:cNvSpPr txBox="1"/>
          <p:nvPr/>
        </p:nvSpPr>
        <p:spPr>
          <a:xfrm>
            <a:off x="761312" y="2289221"/>
            <a:ext cx="10869855" cy="2585323"/>
          </a:xfrm>
          <a:prstGeom prst="rect">
            <a:avLst/>
          </a:prstGeom>
          <a:noFill/>
        </p:spPr>
        <p:txBody>
          <a:bodyPr wrap="square" rtlCol="0">
            <a:spAutoFit/>
          </a:bodyPr>
          <a:lstStyle/>
          <a:p>
            <a:pPr algn="ct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Công</a:t>
            </a:r>
            <a:r>
              <a:rPr lang="en-US" sz="540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nghệ</a:t>
            </a:r>
            <a:endParaRPr lang="en-US" sz="540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5400" b="1" dirty="0" err="1">
                <a:solidFill>
                  <a:srgbClr val="FF0000"/>
                </a:solidFill>
                <a:latin typeface="Times New Roman" panose="02020603050405020304" pitchFamily="18" charset="0"/>
                <a:ea typeface="Zilla Slab" pitchFamily="2" charset="0"/>
                <a:cs typeface="Times New Roman" panose="02020603050405020304" pitchFamily="18" charset="0"/>
              </a:rPr>
              <a:t>Bài</a:t>
            </a:r>
            <a:r>
              <a:rPr lang="en-US" sz="5400" b="1" dirty="0">
                <a:solidFill>
                  <a:srgbClr val="FF0000"/>
                </a:solidFill>
                <a:latin typeface="Times New Roman" panose="02020603050405020304" pitchFamily="18" charset="0"/>
                <a:ea typeface="Zilla Slab" pitchFamily="2" charset="0"/>
                <a:cs typeface="Times New Roman" panose="02020603050405020304" pitchFamily="18" charset="0"/>
              </a:rPr>
              <a:t> 1:</a:t>
            </a:r>
          </a:p>
          <a:p>
            <a:r>
              <a:rPr lang="en-US" sz="5400" b="1" dirty="0">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Tư</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nhiên</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và</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công</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nghệ</a:t>
            </a:r>
            <a:r>
              <a:rPr lang="en-US" sz="5400" b="1" dirty="0" smtClean="0">
                <a:solidFill>
                  <a:schemeClr val="accent5">
                    <a:lumMod val="50000"/>
                  </a:schemeClr>
                </a:solidFill>
                <a:latin typeface="Zilla Slab" pitchFamily="2" charset="0"/>
                <a:ea typeface="Zilla Slab" pitchFamily="2" charset="0"/>
              </a:rPr>
              <a:t> (</a:t>
            </a:r>
            <a:r>
              <a:rPr lang="en-US" sz="5400" b="1" dirty="0" err="1" smtClean="0">
                <a:solidFill>
                  <a:schemeClr val="accent5">
                    <a:lumMod val="50000"/>
                  </a:schemeClr>
                </a:solidFill>
                <a:latin typeface="Zilla Slab" pitchFamily="2" charset="0"/>
                <a:ea typeface="Zilla Slab" pitchFamily="2" charset="0"/>
              </a:rPr>
              <a:t>tiết</a:t>
            </a:r>
            <a:r>
              <a:rPr lang="en-US" sz="5400" b="1" dirty="0" smtClean="0">
                <a:solidFill>
                  <a:schemeClr val="accent5">
                    <a:lumMod val="50000"/>
                  </a:schemeClr>
                </a:solidFill>
                <a:latin typeface="Zilla Slab" pitchFamily="2" charset="0"/>
                <a:ea typeface="Zilla Slab" pitchFamily="2" charset="0"/>
              </a:rPr>
              <a:t> 2)</a:t>
            </a:r>
            <a:endParaRPr lang="vi-VN" sz="5400" b="1" dirty="0">
              <a:solidFill>
                <a:schemeClr val="accent5">
                  <a:lumMod val="50000"/>
                </a:schemeClr>
              </a:solidFill>
              <a:ea typeface="Zilla Slab" pitchFamily="2" charset="0"/>
            </a:endParaRPr>
          </a:p>
        </p:txBody>
      </p:sp>
    </p:spTree>
    <p:extLst>
      <p:ext uri="{BB962C8B-B14F-4D97-AF65-F5344CB8AC3E}">
        <p14:creationId xmlns:p14="http://schemas.microsoft.com/office/powerpoint/2010/main" val="3341623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10" name="任意多边形 70">
            <a:extLst>
              <a:ext uri="{FF2B5EF4-FFF2-40B4-BE49-F238E27FC236}">
                <a16:creationId xmlns:a16="http://schemas.microsoft.com/office/drawing/2014/main" xmlns=""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3" name="Picture 12">
            <a:extLst>
              <a:ext uri="{FF2B5EF4-FFF2-40B4-BE49-F238E27FC236}">
                <a16:creationId xmlns:a16="http://schemas.microsoft.com/office/drawing/2014/main" xmlns="" id="{09216C08-2372-45EA-BFA3-4FC0CC986FE6}"/>
              </a:ext>
            </a:extLst>
          </p:cNvPr>
          <p:cNvPicPr>
            <a:picLocks noChangeAspect="1"/>
          </p:cNvPicPr>
          <p:nvPr/>
        </p:nvPicPr>
        <p:blipFill>
          <a:blip r:embed="rId3"/>
          <a:stretch>
            <a:fillRect/>
          </a:stretch>
        </p:blipFill>
        <p:spPr>
          <a:xfrm>
            <a:off x="1524063" y="2504186"/>
            <a:ext cx="10095851" cy="1889924"/>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xmlns=""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xmlns=""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xmlns=""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xmlns=""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166605" y="456028"/>
            <a:ext cx="8228338" cy="4137583"/>
          </a:xfrm>
          <a:prstGeom prst="rect">
            <a:avLst/>
          </a:prstGeom>
        </p:spPr>
      </p:pic>
      <p:pic>
        <p:nvPicPr>
          <p:cNvPr id="8" name="Google Shape;95;p1" descr="Icon&#10;&#10;Description automatically generated"/>
          <p:cNvPicPr preferRelativeResize="0"/>
          <p:nvPr/>
        </p:nvPicPr>
        <p:blipFill rotWithShape="1">
          <a:blip r:embed="rId3">
            <a:alphaModFix/>
          </a:blip>
          <a:srcRect/>
          <a:stretch/>
        </p:blipFill>
        <p:spPr>
          <a:xfrm>
            <a:off x="10439985" y="186667"/>
            <a:ext cx="1229857" cy="1229857"/>
          </a:xfrm>
          <a:prstGeom prst="rect">
            <a:avLst/>
          </a:prstGeom>
          <a:noFill/>
          <a:ln>
            <a:noFill/>
          </a:ln>
        </p:spPr>
      </p:pic>
      <p:sp>
        <p:nvSpPr>
          <p:cNvPr id="17" name="TextBox 16">
            <a:extLst>
              <a:ext uri="{FF2B5EF4-FFF2-40B4-BE49-F238E27FC236}">
                <a16:creationId xmlns:a16="http://schemas.microsoft.com/office/drawing/2014/main" xmlns=""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arn(inVertical)">
                                      <p:cBhvr>
                                        <p:cTn id="1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xmlns=""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xmlns=""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xmlns=""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xmlns=""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5315DCC2-267F-41A7-8754-225611714F5D}"/>
              </a:ext>
            </a:extLst>
          </p:cNvPr>
          <p:cNvPicPr>
            <a:picLocks noChangeAspect="1"/>
          </p:cNvPicPr>
          <p:nvPr/>
        </p:nvPicPr>
        <p:blipFill>
          <a:blip r:embed="rId2"/>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wipe(down)">
                                      <p:cBhvr>
                                        <p:cTn id="12" dur="500"/>
                                        <p:tgtEl>
                                          <p:spTgt spid="1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down)">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xmlns=""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5CC6C11-40E4-4EEB-BBA8-44F292E7E201}"/>
              </a:ext>
            </a:extLst>
          </p:cNvPr>
          <p:cNvPicPr>
            <a:picLocks noChangeAspect="1"/>
          </p:cNvPicPr>
          <p:nvPr/>
        </p:nvPicPr>
        <p:blipFill>
          <a:blip r:embed="rId2"/>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wipe(down)">
                                      <p:cBhvr>
                                        <p:cTn id="12" dur="500"/>
                                        <p:tgtEl>
                                          <p:spTgt spid="1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down)">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xmlns=""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xmlns=""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xmlns=""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xmlns=""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xmlns=""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xmlns=""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xmlns=""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xmlns=""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xmlns=""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xmlns=""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xmlns=""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xmlns="" val="1452136032"/>
                    </a:ext>
                  </a:extLst>
                </a:gridCol>
                <a:gridCol w="4349671">
                  <a:extLst>
                    <a:ext uri="{9D8B030D-6E8A-4147-A177-3AD203B41FA5}">
                      <a16:colId xmlns:a16="http://schemas.microsoft.com/office/drawing/2014/main" xmlns="" val="2103577586"/>
                    </a:ext>
                  </a:extLst>
                </a:gridCol>
                <a:gridCol w="2500259">
                  <a:extLst>
                    <a:ext uri="{9D8B030D-6E8A-4147-A177-3AD203B41FA5}">
                      <a16:colId xmlns:a16="http://schemas.microsoft.com/office/drawing/2014/main" xmlns="" val="3650531617"/>
                    </a:ext>
                  </a:extLst>
                </a:gridCol>
                <a:gridCol w="2304646">
                  <a:extLst>
                    <a:ext uri="{9D8B030D-6E8A-4147-A177-3AD203B41FA5}">
                      <a16:colId xmlns:a16="http://schemas.microsoft.com/office/drawing/2014/main" xmlns=""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xmlns=""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xmlns=""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8368"/>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xmlns="" val="1452136032"/>
                    </a:ext>
                  </a:extLst>
                </a:gridCol>
                <a:gridCol w="2792059">
                  <a:extLst>
                    <a:ext uri="{9D8B030D-6E8A-4147-A177-3AD203B41FA5}">
                      <a16:colId xmlns:a16="http://schemas.microsoft.com/office/drawing/2014/main" xmlns="" val="2103577586"/>
                    </a:ext>
                  </a:extLst>
                </a:gridCol>
                <a:gridCol w="2269672">
                  <a:extLst>
                    <a:ext uri="{9D8B030D-6E8A-4147-A177-3AD203B41FA5}">
                      <a16:colId xmlns:a16="http://schemas.microsoft.com/office/drawing/2014/main" xmlns="" val="3650531617"/>
                    </a:ext>
                  </a:extLst>
                </a:gridCol>
                <a:gridCol w="4371194">
                  <a:extLst>
                    <a:ext uri="{9D8B030D-6E8A-4147-A177-3AD203B41FA5}">
                      <a16:colId xmlns:a16="http://schemas.microsoft.com/office/drawing/2014/main" xmlns=""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3604965850"/>
                  </a:ext>
                </a:extLst>
              </a:tr>
            </a:tbl>
          </a:graphicData>
        </a:graphic>
      </p:graphicFrame>
      <p:sp>
        <p:nvSpPr>
          <p:cNvPr id="4" name="TextBox 3">
            <a:extLst>
              <a:ext uri="{FF2B5EF4-FFF2-40B4-BE49-F238E27FC236}">
                <a16:creationId xmlns:a16="http://schemas.microsoft.com/office/drawing/2014/main" xmlns=""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xmlns=""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xmlns=""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xmlns=""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xmlns=""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xmlns=""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xmlns=""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xmlns=""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xmlns=""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xmlns=""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xmlns=""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xmlns=""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xmlns=""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mút</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Folded Corner 8">
            <a:extLst>
              <a:ext uri="{FF2B5EF4-FFF2-40B4-BE49-F238E27FC236}">
                <a16:creationId xmlns:a16="http://schemas.microsoft.com/office/drawing/2014/main" xmlns=""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tẩy</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xmlns=""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a16="http://schemas.microsoft.com/office/drawing/2014/main" xmlns=""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xmlns="" id="{2E1B7B45-7030-808E-CE65-C6905450189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xmlns=""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xmlns=""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xmlns=""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xmlns=""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xmlns=""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xmlns=""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xmlns=""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xmlns=""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xmlns=""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588</Words>
  <Application>Microsoft Office PowerPoint</Application>
  <PresentationFormat>Widescreen</PresentationFormat>
  <Paragraphs>86</Paragraphs>
  <Slides>31</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宋体</vt:lpstr>
      <vt:lpstr>华文新魏</vt:lpstr>
      <vt:lpstr>Arial</vt:lpstr>
      <vt:lpstr>Arial-Rounded</vt:lpstr>
      <vt:lpstr>Calibri</vt:lpstr>
      <vt:lpstr>Calibri Light</vt:lpstr>
      <vt:lpstr>Coiny</vt:lpstr>
      <vt:lpstr>LNTH-Kids  Chinese Font 1</vt:lpstr>
      <vt:lpstr>Tahoma</vt:lpstr>
      <vt:lpstr>Times New Roman</vt:lpstr>
      <vt:lpstr>Trebuchet MS</vt:lpstr>
      <vt:lpstr>UVN Van Chuong Nang</vt:lpstr>
      <vt:lpstr>Zilla Slab</vt:lpstr>
      <vt:lpstr>字魂59号-创粗黑</vt:lpstr>
      <vt:lpstr>等线</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Microsoft account</cp:lastModifiedBy>
  <cp:revision>8</cp:revision>
  <dcterms:created xsi:type="dcterms:W3CDTF">2022-08-13T16:15:11Z</dcterms:created>
  <dcterms:modified xsi:type="dcterms:W3CDTF">2022-09-06T02:06:10Z</dcterms:modified>
</cp:coreProperties>
</file>