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5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40"/>
  </p:notesMasterIdLst>
  <p:sldIdLst>
    <p:sldId id="327" r:id="rId5"/>
    <p:sldId id="265" r:id="rId6"/>
    <p:sldId id="271" r:id="rId7"/>
    <p:sldId id="276" r:id="rId8"/>
    <p:sldId id="279" r:id="rId9"/>
    <p:sldId id="281" r:id="rId10"/>
    <p:sldId id="303" r:id="rId11"/>
    <p:sldId id="304" r:id="rId12"/>
    <p:sldId id="284" r:id="rId13"/>
    <p:sldId id="285" r:id="rId14"/>
    <p:sldId id="306" r:id="rId15"/>
    <p:sldId id="308" r:id="rId16"/>
    <p:sldId id="309" r:id="rId17"/>
    <p:sldId id="310" r:id="rId18"/>
    <p:sldId id="305" r:id="rId19"/>
    <p:sldId id="307" r:id="rId20"/>
    <p:sldId id="290" r:id="rId21"/>
    <p:sldId id="294" r:id="rId22"/>
    <p:sldId id="286" r:id="rId23"/>
    <p:sldId id="311" r:id="rId24"/>
    <p:sldId id="313" r:id="rId25"/>
    <p:sldId id="312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259" r:id="rId35"/>
    <p:sldId id="322" r:id="rId36"/>
    <p:sldId id="323" r:id="rId37"/>
    <p:sldId id="324" r:id="rId38"/>
    <p:sldId id="29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61" d="100"/>
          <a:sy n="61" d="100"/>
        </p:scale>
        <p:origin x="9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5917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7053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2544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712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96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27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011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188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600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953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3.emf"/><Relationship Id="rId5" Type="http://schemas.openxmlformats.org/officeDocument/2006/relationships/image" Target="../media/image27.jp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5" Type="http://schemas.microsoft.com/office/2007/relationships/hdphoto" Target="../media/hdphoto1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5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5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65.png"/><Relationship Id="rId5" Type="http://schemas.openxmlformats.org/officeDocument/2006/relationships/image" Target="../media/image23.png"/><Relationship Id="rId10" Type="http://schemas.openxmlformats.org/officeDocument/2006/relationships/image" Target="../media/image64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Relationship Id="rId1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2.jp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3.png"/><Relationship Id="rId3" Type="http://schemas.openxmlformats.org/officeDocument/2006/relationships/audio" Target="../media/audio1.wav"/><Relationship Id="rId7" Type="http://schemas.openxmlformats.org/officeDocument/2006/relationships/slide" Target="slide31.xml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9.png"/><Relationship Id="rId11" Type="http://schemas.openxmlformats.org/officeDocument/2006/relationships/slide" Target="slide33.xml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0.xml"/><Relationship Id="rId5" Type="http://schemas.openxmlformats.org/officeDocument/2006/relationships/audio" Target="../media/audio2.wav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76.png"/><Relationship Id="rId1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4.png"/><Relationship Id="rId12" Type="http://schemas.openxmlformats.org/officeDocument/2006/relationships/image" Target="../media/image7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30.xml"/><Relationship Id="rId5" Type="http://schemas.openxmlformats.org/officeDocument/2006/relationships/audio" Target="../media/audio2.wav"/><Relationship Id="rId10" Type="http://schemas.openxmlformats.org/officeDocument/2006/relationships/image" Target="../media/image77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76.png"/><Relationship Id="rId1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81.png"/><Relationship Id="rId12" Type="http://schemas.openxmlformats.org/officeDocument/2006/relationships/image" Target="../media/image8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audio" Target="../media/audio2.wav"/><Relationship Id="rId10" Type="http://schemas.openxmlformats.org/officeDocument/2006/relationships/image" Target="../media/image78.png"/><Relationship Id="rId4" Type="http://schemas.openxmlformats.org/officeDocument/2006/relationships/notesSlide" Target="../notesSlides/notesSlide26.xml"/><Relationship Id="rId9" Type="http://schemas.openxmlformats.org/officeDocument/2006/relationships/slide" Target="slide30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090863" cy="10908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4335" y="1"/>
            <a:ext cx="861499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3733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764526" y="1016339"/>
            <a:ext cx="4662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spc="-151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193" y="1970448"/>
            <a:ext cx="100675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1:</a:t>
            </a:r>
          </a:p>
          <a:p>
            <a:r>
              <a:rPr lang="en-US" sz="5400" b="1" dirty="0">
                <a:latin typeface="Zilla Slab" pitchFamily="2" charset="0"/>
                <a:ea typeface="Zilla Slab" pitchFamily="2" charset="0"/>
              </a:rPr>
              <a:t>          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Tư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nhiên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và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công</a:t>
            </a:r>
            <a:r>
              <a:rPr lang="en-US" sz="5400" b="1" dirty="0" smtClean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 </a:t>
            </a:r>
            <a:r>
              <a:rPr lang="en-US" sz="5400" b="1" dirty="0" err="1" smtClean="0">
                <a:solidFill>
                  <a:schemeClr val="accent5">
                    <a:lumMod val="50000"/>
                  </a:schemeClr>
                </a:solidFill>
                <a:latin typeface="Zilla Slab" pitchFamily="2" charset="0"/>
                <a:ea typeface="Zilla Slab" pitchFamily="2" charset="0"/>
              </a:rPr>
              <a:t>nghệ</a:t>
            </a:r>
            <a:endParaRPr lang="vi-VN" sz="5400" b="1" dirty="0">
              <a:solidFill>
                <a:schemeClr val="accent5">
                  <a:lumMod val="50000"/>
                </a:schemeClr>
              </a:solidFill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2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Những đối tượng do con người làm ra: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621412-8950-4118-BFFB-DA090AC0C3E6}"/>
              </a:ext>
            </a:extLst>
          </p:cNvPr>
          <p:cNvGrpSpPr/>
          <p:nvPr/>
        </p:nvGrpSpPr>
        <p:grpSpPr>
          <a:xfrm flipH="1">
            <a:off x="3838594" y="691804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xmlns="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xmlns="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ea typeface="Microsoft YaHei"/>
                  <a:cs typeface="+mn-cs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Calibri" panose="020F0502020204030204" pitchFamily="34" charset="0"/>
                <a:ea typeface="Microsoft YaHei" panose="020B0503020204020204" pitchFamily="34" charset="-122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xmlns="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xmlns="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xmlns="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xmlns="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4524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57525" y="1036034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8126" y="1193527"/>
            <a:ext cx="4945599" cy="6657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3667B00-C672-4A7E-9529-D99C24584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7403" y="2131759"/>
            <a:ext cx="2927736" cy="224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Tivi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máy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BED4FB-C74B-42B3-A061-7BD3E194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79" y="1065624"/>
            <a:ext cx="3831955" cy="3011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304130-80C5-4F4A-AF7E-4DBB109CA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9" y="4105918"/>
            <a:ext cx="3728721" cy="2696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5257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xmlns="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xmlns="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xmlns="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xmlns="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Quạt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mát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398D6C1-0558-4663-8387-36A35E04D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3842" y="1583054"/>
            <a:ext cx="4410783" cy="357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06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5679439" y="2206735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4FC16A-312F-444F-B943-9639BF30C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44" y="1698307"/>
            <a:ext cx="4176757" cy="32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xmlns="" id="{F05EBE59-6458-40F2-9EFF-212C108A6CD2}"/>
              </a:ext>
            </a:extLst>
          </p:cNvPr>
          <p:cNvSpPr/>
          <p:nvPr/>
        </p:nvSpPr>
        <p:spPr>
          <a:xfrm flipH="1">
            <a:off x="6512742" y="2332990"/>
            <a:ext cx="5423989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đèn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chiếu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r>
              <a:rPr lang="en-US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696" y="55292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CDAEEE-4968-4DC9-A0DA-C0BB8224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69" y="2332990"/>
            <a:ext cx="5532413" cy="2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31472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9ABC55F-4D2D-4955-AC7D-F87D6616D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1458" y="1702752"/>
            <a:ext cx="3822523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2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xmlns="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xmlns="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xmlns="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003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D1BE65-4937-4205-B19D-1184FCDC7260}"/>
              </a:ext>
            </a:extLst>
          </p:cNvPr>
          <p:cNvSpPr/>
          <p:nvPr/>
        </p:nvSpPr>
        <p:spPr>
          <a:xfrm>
            <a:off x="243840" y="314960"/>
            <a:ext cx="11704320" cy="627888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982BD9A-83D6-4BDD-961C-AF8B8550B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896" y="381000"/>
            <a:ext cx="7010400" cy="94370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886C5F39-1A69-422C-88F8-3EB4274A97C6}"/>
              </a:ext>
            </a:extLst>
          </p:cNvPr>
          <p:cNvSpPr/>
          <p:nvPr/>
        </p:nvSpPr>
        <p:spPr>
          <a:xfrm>
            <a:off x="762000" y="1595120"/>
            <a:ext cx="967232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C8BA72EB-731C-4EE1-A2EA-725653922003}"/>
              </a:ext>
            </a:extLst>
          </p:cNvPr>
          <p:cNvSpPr/>
          <p:nvPr/>
        </p:nvSpPr>
        <p:spPr>
          <a:xfrm>
            <a:off x="762000" y="260916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áp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482643B9-2202-41E3-9C82-AD6F097396DE}"/>
              </a:ext>
            </a:extLst>
          </p:cNvPr>
          <p:cNvSpPr/>
          <p:nvPr/>
        </p:nvSpPr>
        <p:spPr>
          <a:xfrm>
            <a:off x="833120" y="3618912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CF78F33A-2E14-4595-996C-A49DFF414BD5}"/>
              </a:ext>
            </a:extLst>
          </p:cNvPr>
          <p:cNvSpPr/>
          <p:nvPr/>
        </p:nvSpPr>
        <p:spPr>
          <a:xfrm>
            <a:off x="833120" y="4658748"/>
            <a:ext cx="9753600" cy="7913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phim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Tivi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chiếu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...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53F1D25A-27DD-4DC3-A21C-C51BB9B31868}"/>
              </a:ext>
            </a:extLst>
          </p:cNvPr>
          <p:cNvSpPr/>
          <p:nvPr/>
        </p:nvSpPr>
        <p:spPr>
          <a:xfrm>
            <a:off x="792480" y="5626294"/>
            <a:ext cx="9753600" cy="7913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ga,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lò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26893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xmlns="" id="{58031344-F0E3-47BA-BF76-2A75161A7F63}"/>
              </a:ext>
            </a:extLst>
          </p:cNvPr>
          <p:cNvGrpSpPr/>
          <p:nvPr/>
        </p:nvGrpSpPr>
        <p:grpSpPr>
          <a:xfrm>
            <a:off x="-1177159" y="0"/>
            <a:ext cx="13369159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xmlns="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xmlns="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xmlns="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xmlns="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xmlns="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xmlns="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376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43671B"/>
                  </a:solidFill>
                  <a:latin typeface="Calibri" panose="020F0502020204030204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cs typeface="Arial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43671B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:a16="http://schemas.microsoft.com/office/drawing/2014/main" xmlns="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cs typeface="+mn-cs"/>
              </a:rPr>
              <a:t> </a:t>
            </a:r>
          </a:p>
        </p:txBody>
      </p:sp>
      <p:grpSp>
        <p:nvGrpSpPr>
          <p:cNvPr id="21" name="组合 35">
            <a:extLst>
              <a:ext uri="{FF2B5EF4-FFF2-40B4-BE49-F238E27FC236}">
                <a16:creationId xmlns:a16="http://schemas.microsoft.com/office/drawing/2014/main" xmlns="" id="{58031344-F0E3-47BA-BF76-2A75161A7F63}"/>
              </a:ext>
            </a:extLst>
          </p:cNvPr>
          <p:cNvGrpSpPr/>
          <p:nvPr/>
        </p:nvGrpSpPr>
        <p:grpSpPr>
          <a:xfrm>
            <a:off x="-1177159" y="0"/>
            <a:ext cx="13369159" cy="6858000"/>
            <a:chOff x="3446310" y="0"/>
            <a:chExt cx="8745690" cy="6858000"/>
          </a:xfrm>
        </p:grpSpPr>
        <p:pic>
          <p:nvPicPr>
            <p:cNvPr id="22" name="图片 4">
              <a:extLst>
                <a:ext uri="{FF2B5EF4-FFF2-40B4-BE49-F238E27FC236}">
                  <a16:creationId xmlns:a16="http://schemas.microsoft.com/office/drawing/2014/main" xmlns="" id="{04AF4418-F885-40BF-8E37-952884393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067"/>
            <a:stretch/>
          </p:blipFill>
          <p:spPr>
            <a:xfrm>
              <a:off x="4233069" y="0"/>
              <a:ext cx="7958931" cy="6858000"/>
            </a:xfrm>
            <a:prstGeom prst="rect">
              <a:avLst/>
            </a:prstGeom>
          </p:spPr>
        </p:pic>
        <p:pic>
          <p:nvPicPr>
            <p:cNvPr id="23" name="图片 6">
              <a:extLst>
                <a:ext uri="{FF2B5EF4-FFF2-40B4-BE49-F238E27FC236}">
                  <a16:creationId xmlns:a16="http://schemas.microsoft.com/office/drawing/2014/main" xmlns="" id="{6A5F9765-BA61-4550-849E-E21E4EED5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937" y="5648325"/>
              <a:ext cx="695325" cy="733425"/>
            </a:xfrm>
            <a:prstGeom prst="rect">
              <a:avLst/>
            </a:prstGeom>
          </p:spPr>
        </p:pic>
        <p:pic>
          <p:nvPicPr>
            <p:cNvPr id="24" name="图片 8">
              <a:extLst>
                <a:ext uri="{FF2B5EF4-FFF2-40B4-BE49-F238E27FC236}">
                  <a16:creationId xmlns:a16="http://schemas.microsoft.com/office/drawing/2014/main" xmlns="" id="{0FF684D6-58E3-437E-913D-707CEB8D8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633" y="430187"/>
              <a:ext cx="455560" cy="607413"/>
            </a:xfrm>
            <a:prstGeom prst="rect">
              <a:avLst/>
            </a:prstGeom>
          </p:spPr>
        </p:pic>
        <p:pic>
          <p:nvPicPr>
            <p:cNvPr id="31" name="图片 10">
              <a:extLst>
                <a:ext uri="{FF2B5EF4-FFF2-40B4-BE49-F238E27FC236}">
                  <a16:creationId xmlns:a16="http://schemas.microsoft.com/office/drawing/2014/main" xmlns="" id="{F85E080C-FAAD-403A-9F84-E609AC6B6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6586" y="2025821"/>
              <a:ext cx="896088" cy="1006134"/>
            </a:xfrm>
            <a:prstGeom prst="rect">
              <a:avLst/>
            </a:prstGeom>
          </p:spPr>
        </p:pic>
        <p:pic>
          <p:nvPicPr>
            <p:cNvPr id="34" name="图片 12">
              <a:extLst>
                <a:ext uri="{FF2B5EF4-FFF2-40B4-BE49-F238E27FC236}">
                  <a16:creationId xmlns:a16="http://schemas.microsoft.com/office/drawing/2014/main" xmlns="" id="{4B5C21D8-3D61-4482-8829-2A01E3BE48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9292" y="4142968"/>
              <a:ext cx="783488" cy="554038"/>
            </a:xfrm>
            <a:prstGeom prst="rect">
              <a:avLst/>
            </a:prstGeom>
          </p:spPr>
        </p:pic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xmlns="" id="{60C01AFC-0EEE-4175-805C-1C06CC65F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6310" y="1528960"/>
              <a:ext cx="851499" cy="654050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767BAA5-2188-4488-9142-8FD457C810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5508" y="361616"/>
            <a:ext cx="4980864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12CC0A-1924-4171-8E44-59163F8F6739}"/>
              </a:ext>
            </a:extLst>
          </p:cNvPr>
          <p:cNvSpPr txBox="1"/>
          <p:nvPr/>
        </p:nvSpPr>
        <p:spPr>
          <a:xfrm>
            <a:off x="4734560" y="1528960"/>
            <a:ext cx="7284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Phân biệt được đối tượng tự nhiên và sản phẩm công nghệ.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FAB32A1-FC98-42D5-871B-41619492A296}"/>
              </a:ext>
            </a:extLst>
          </p:cNvPr>
          <p:cNvSpPr txBox="1"/>
          <p:nvPr/>
        </p:nvSpPr>
        <p:spPr>
          <a:xfrm>
            <a:off x="5776148" y="2848918"/>
            <a:ext cx="6415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Nêu được tác dụng một số sản phẩm công nghệ trong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9FE11E5-BC14-4ADA-AB8B-FF3D7134F98B}"/>
              </a:ext>
            </a:extLst>
          </p:cNvPr>
          <p:cNvSpPr txBox="1"/>
          <p:nvPr/>
        </p:nvSpPr>
        <p:spPr>
          <a:xfrm>
            <a:off x="6096000" y="4142968"/>
            <a:ext cx="6177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Nêu được vai trò của các sản phẩm công nghệ trong đời sống gia đình.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387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161" y="1849608"/>
            <a:ext cx="9943438" cy="21398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2531"/>
          <a:stretch/>
        </p:blipFill>
        <p:spPr>
          <a:xfrm>
            <a:off x="31988" y="4728754"/>
            <a:ext cx="12266215" cy="2098131"/>
          </a:xfrm>
          <a:prstGeom prst="rect">
            <a:avLst/>
          </a:prstGeom>
        </p:spPr>
      </p:pic>
      <p:pic>
        <p:nvPicPr>
          <p:cNvPr id="11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829" y="-95096"/>
            <a:ext cx="2095074" cy="2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8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CD2585-1A66-45E9-9ED0-EA3342AEA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046" y="1243503"/>
            <a:ext cx="5395428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15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5101" y="73574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xmlns="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9B71F32-FEFC-43E1-9C4E-72235936A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865" y="1321872"/>
            <a:ext cx="4285859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07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xmlns="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Nón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Vịnh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Quạt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621</Words>
  <Application>Microsoft Office PowerPoint</Application>
  <PresentationFormat>Widescreen</PresentationFormat>
  <Paragraphs>87</Paragraphs>
  <Slides>35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56" baseType="lpstr">
      <vt:lpstr>Microsoft YaHei</vt:lpstr>
      <vt:lpstr>.VnMemorandum</vt:lpstr>
      <vt:lpstr>Arial</vt:lpstr>
      <vt:lpstr>Calibri</vt:lpstr>
      <vt:lpstr>Coiny</vt:lpstr>
      <vt:lpstr>Fredoka One</vt:lpstr>
      <vt:lpstr>Georgia</vt:lpstr>
      <vt:lpstr>LNTH-Kids  Chinese Font 1</vt:lpstr>
      <vt:lpstr>黑体</vt:lpstr>
      <vt:lpstr>Times New Roman</vt:lpstr>
      <vt:lpstr>UTM Avo</vt:lpstr>
      <vt:lpstr>UVN Van Chuong Nang</vt:lpstr>
      <vt:lpstr>Zilla Slab</vt:lpstr>
      <vt:lpstr>字魂59号-创粗黑</vt:lpstr>
      <vt:lpstr>思源黑体 CN Medium</vt:lpstr>
      <vt:lpstr>等线</vt:lpstr>
      <vt:lpstr>等线 Light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57</cp:revision>
  <dcterms:created xsi:type="dcterms:W3CDTF">2022-07-14T22:03:21Z</dcterms:created>
  <dcterms:modified xsi:type="dcterms:W3CDTF">2022-09-02T00:14:53Z</dcterms:modified>
</cp:coreProperties>
</file>