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9"/>
  </p:notesMasterIdLst>
  <p:sldIdLst>
    <p:sldId id="418" r:id="rId4"/>
    <p:sldId id="2636" r:id="rId5"/>
    <p:sldId id="2635" r:id="rId6"/>
    <p:sldId id="863" r:id="rId7"/>
    <p:sldId id="826" r:id="rId8"/>
    <p:sldId id="828" r:id="rId9"/>
    <p:sldId id="829" r:id="rId10"/>
    <p:sldId id="830" r:id="rId11"/>
    <p:sldId id="868" r:id="rId12"/>
    <p:sldId id="325" r:id="rId13"/>
    <p:sldId id="2007577182" r:id="rId14"/>
    <p:sldId id="313" r:id="rId15"/>
    <p:sldId id="297" r:id="rId16"/>
    <p:sldId id="299" r:id="rId17"/>
    <p:sldId id="2631" r:id="rId18"/>
    <p:sldId id="2632" r:id="rId19"/>
    <p:sldId id="2633" r:id="rId20"/>
    <p:sldId id="2637" r:id="rId21"/>
    <p:sldId id="2638" r:id="rId22"/>
    <p:sldId id="2640" r:id="rId23"/>
    <p:sldId id="2642" r:id="rId24"/>
    <p:sldId id="2639" r:id="rId25"/>
    <p:sldId id="2641" r:id="rId26"/>
    <p:sldId id="322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06" autoAdjust="0"/>
  </p:normalViewPr>
  <p:slideViewPr>
    <p:cSldViewPr snapToGrid="0">
      <p:cViewPr varScale="1">
        <p:scale>
          <a:sx n="80" d="100"/>
          <a:sy n="80" d="100"/>
        </p:scale>
        <p:origin x="978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08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39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3.xml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microsoft.com/office/2007/relationships/hdphoto" Target="../media/hdphoto10.wdp"/><Relationship Id="rId12" Type="http://schemas.openxmlformats.org/officeDocument/2006/relationships/slide" Target="slide2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microsoft.com/office/2007/relationships/hdphoto" Target="../media/hdphoto13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5.xml"/><Relationship Id="rId15" Type="http://schemas.openxmlformats.org/officeDocument/2006/relationships/slide" Target="slide4.xml"/><Relationship Id="rId10" Type="http://schemas.openxmlformats.org/officeDocument/2006/relationships/image" Target="../media/image10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gif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2: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(T2)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86C264-D50F-4963-ACA0-93447C4B4458}"/>
              </a:ext>
            </a:extLst>
          </p:cNvPr>
          <p:cNvSpPr/>
          <p:nvPr/>
        </p:nvSpPr>
        <p:spPr>
          <a:xfrm>
            <a:off x="3295328" y="407015"/>
            <a:ext cx="5418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YÊU CẦU CẦN ĐẠT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CE4674-F261-47DC-B5F4-8A1BB87E4627}"/>
              </a:ext>
            </a:extLst>
          </p:cNvPr>
          <p:cNvSpPr/>
          <p:nvPr/>
        </p:nvSpPr>
        <p:spPr>
          <a:xfrm>
            <a:off x="1389395" y="140589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44D9A0-4081-45F2-8134-4B5FD476C316}"/>
              </a:ext>
            </a:extLst>
          </p:cNvPr>
          <p:cNvSpPr/>
          <p:nvPr/>
        </p:nvSpPr>
        <p:spPr>
          <a:xfrm>
            <a:off x="1389395" y="282321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2452FB-09E2-4726-B25E-D9B2DDC0CB45}"/>
              </a:ext>
            </a:extLst>
          </p:cNvPr>
          <p:cNvSpPr/>
          <p:nvPr/>
        </p:nvSpPr>
        <p:spPr>
          <a:xfrm>
            <a:off x="1389395" y="411480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96E6F-7EB5-49C1-97A4-73F6114507F1}"/>
              </a:ext>
            </a:extLst>
          </p:cNvPr>
          <p:cNvSpPr txBox="1"/>
          <p:nvPr/>
        </p:nvSpPr>
        <p:spPr>
          <a:xfrm>
            <a:off x="1395761" y="1506032"/>
            <a:ext cx="94068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- Thực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hiện được phép tính trừ để tìm hiệu, phép tính cộng để tìm tổng và so sánh số.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thực hiện phép tính theo thứ tự từ trái sang phải (nhẩm và viết kết quả vào dấu ?).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2EF3C-38A7-48E1-8842-A5F7049141F1}"/>
              </a:ext>
            </a:extLst>
          </p:cNvPr>
          <p:cNvSpPr txBox="1"/>
          <p:nvPr/>
        </p:nvSpPr>
        <p:spPr>
          <a:xfrm>
            <a:off x="1494472" y="2923445"/>
            <a:ext cx="760380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dụng được cách thực hiện phép tính cộng, trừ vào giải các bài toán thực tế. 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FC260-CC43-47FB-9CBF-EEB3EEFFB067}"/>
              </a:ext>
            </a:extLst>
          </p:cNvPr>
          <p:cNvSpPr txBox="1"/>
          <p:nvPr/>
        </p:nvSpPr>
        <p:spPr>
          <a:xfrm>
            <a:off x="1494472" y="4225081"/>
            <a:ext cx="8426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hứng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mê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81030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517811" y="113864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163"/>
              <a:chOff x="-6166" y="-645880"/>
              <a:chExt cx="4078429" cy="4548118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1120" y="3692545"/>
            <a:ext cx="194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237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860</Words>
  <Application>Microsoft Office PowerPoint</Application>
  <PresentationFormat>Widescreen</PresentationFormat>
  <Paragraphs>153</Paragraphs>
  <Slides>25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.VnMemorandum</vt:lpstr>
      <vt:lpstr>Arial</vt:lpstr>
      <vt:lpstr>Calibri</vt:lpstr>
      <vt:lpstr>Calibri Light</vt:lpstr>
      <vt:lpstr>Coiny</vt:lpstr>
      <vt:lpstr>Patrick Hand</vt:lpstr>
      <vt:lpstr>SVN-Cookies</vt:lpstr>
      <vt:lpstr>Times New Roman</vt:lpstr>
      <vt:lpstr>UVN Van Chuong Nang</vt:lpstr>
      <vt:lpstr>Zilla Slab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Lê Thị Khánh Ly (420000327)</cp:lastModifiedBy>
  <cp:revision>51</cp:revision>
  <dcterms:created xsi:type="dcterms:W3CDTF">2022-05-03T14:04:29Z</dcterms:created>
  <dcterms:modified xsi:type="dcterms:W3CDTF">2022-09-02T17:26:34Z</dcterms:modified>
</cp:coreProperties>
</file>