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3"/>
  </p:notesMasterIdLst>
  <p:sldIdLst>
    <p:sldId id="418" r:id="rId6"/>
    <p:sldId id="257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262" r:id="rId15"/>
    <p:sldId id="2007577182" r:id="rId16"/>
    <p:sldId id="263" r:id="rId17"/>
    <p:sldId id="317" r:id="rId18"/>
    <p:sldId id="349" r:id="rId19"/>
    <p:sldId id="264" r:id="rId20"/>
    <p:sldId id="570" r:id="rId21"/>
    <p:sldId id="2007577176" r:id="rId22"/>
    <p:sldId id="2007577177" r:id="rId23"/>
    <p:sldId id="260" r:id="rId24"/>
    <p:sldId id="2007577178" r:id="rId25"/>
    <p:sldId id="2007577179" r:id="rId26"/>
    <p:sldId id="266" r:id="rId27"/>
    <p:sldId id="267" r:id="rId28"/>
    <p:sldId id="274" r:id="rId29"/>
    <p:sldId id="2007577180" r:id="rId30"/>
    <p:sldId id="2007577181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 varScale="1">
        <p:scale>
          <a:sx n="84" d="100"/>
          <a:sy n="84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02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00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84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86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23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51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6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6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pPr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240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79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0.xml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50.png"/><Relationship Id="rId7" Type="http://schemas.openxmlformats.org/officeDocument/2006/relationships/slide" Target="slide17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microsoft.com/office/2007/relationships/media" Target="../media/media4.mp3"/><Relationship Id="rId6" Type="http://schemas.openxmlformats.org/officeDocument/2006/relationships/image" Target="../media/image42.jp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Relationship Id="rId14" Type="http://schemas.openxmlformats.org/officeDocument/2006/relationships/image" Target="../media/image46.png"/><Relationship Id="rId22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18" Type="http://schemas.microsoft.com/office/2007/relationships/hdphoto" Target="../media/hdphoto12.wdp"/><Relationship Id="rId3" Type="http://schemas.openxmlformats.org/officeDocument/2006/relationships/image" Target="../media/image41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4.png"/><Relationship Id="rId2" Type="http://schemas.openxmlformats.org/officeDocument/2006/relationships/audio" Target="../media/audio2.wav"/><Relationship Id="rId16" Type="http://schemas.openxmlformats.org/officeDocument/2006/relationships/slide" Target="slide18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slide" Target="slide22.xml"/><Relationship Id="rId15" Type="http://schemas.microsoft.com/office/2007/relationships/hdphoto" Target="../media/hdphoto11.wdp"/><Relationship Id="rId10" Type="http://schemas.openxmlformats.org/officeDocument/2006/relationships/slide" Target="slide19.xml"/><Relationship Id="rId19" Type="http://schemas.openxmlformats.org/officeDocument/2006/relationships/image" Target="../media/image55.gif"/><Relationship Id="rId4" Type="http://schemas.openxmlformats.org/officeDocument/2006/relationships/image" Target="../media/image51.jpg"/><Relationship Id="rId9" Type="http://schemas.microsoft.com/office/2007/relationships/hdphoto" Target="../media/hdphoto5.wdp"/><Relationship Id="rId14" Type="http://schemas.openxmlformats.org/officeDocument/2006/relationships/image" Target="../media/image53.png"/><Relationship Id="rId22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" y="1970448"/>
            <a:ext cx="11144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2: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(T1)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394450" y="117173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86C264-D50F-4963-ACA0-93447C4B4458}"/>
              </a:ext>
            </a:extLst>
          </p:cNvPr>
          <p:cNvSpPr/>
          <p:nvPr/>
        </p:nvSpPr>
        <p:spPr>
          <a:xfrm>
            <a:off x="3295328" y="407015"/>
            <a:ext cx="5418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YÊU CẦU CẦN ĐẠT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CE4674-F261-47DC-B5F4-8A1BB87E4627}"/>
              </a:ext>
            </a:extLst>
          </p:cNvPr>
          <p:cNvSpPr/>
          <p:nvPr/>
        </p:nvSpPr>
        <p:spPr>
          <a:xfrm>
            <a:off x="1389395" y="140589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44D9A0-4081-45F2-8134-4B5FD476C316}"/>
              </a:ext>
            </a:extLst>
          </p:cNvPr>
          <p:cNvSpPr/>
          <p:nvPr/>
        </p:nvSpPr>
        <p:spPr>
          <a:xfrm>
            <a:off x="1389395" y="282321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2452FB-09E2-4726-B25E-D9B2DDC0CB45}"/>
              </a:ext>
            </a:extLst>
          </p:cNvPr>
          <p:cNvSpPr/>
          <p:nvPr/>
        </p:nvSpPr>
        <p:spPr>
          <a:xfrm>
            <a:off x="1389395" y="411480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96E6F-7EB5-49C1-97A4-73F6114507F1}"/>
              </a:ext>
            </a:extLst>
          </p:cNvPr>
          <p:cNvSpPr txBox="1"/>
          <p:nvPr/>
        </p:nvSpPr>
        <p:spPr>
          <a:xfrm>
            <a:off x="1395761" y="1506032"/>
            <a:ext cx="9406889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nhẩm, đặt tính rồi tính được các phép cộng, trừ có nhớ trong phạm vi 1000 (ôn tập).</a:t>
            </a:r>
            <a:endParaRPr lang="en-S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52EF3C-38A7-48E1-8842-A5F7049141F1}"/>
              </a:ext>
            </a:extLst>
          </p:cNvPr>
          <p:cNvSpPr txBox="1"/>
          <p:nvPr/>
        </p:nvSpPr>
        <p:spPr>
          <a:xfrm>
            <a:off x="1494472" y="2923445"/>
            <a:ext cx="7603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 đặt tính rồi tính các phép tính dạng 100 trừ đi một số hoặc có tổng là 100</a:t>
            </a:r>
            <a:endParaRPr lang="en-SG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0FC260-CC43-47FB-9CBF-EEB3EEFFB067}"/>
              </a:ext>
            </a:extLst>
          </p:cNvPr>
          <p:cNvSpPr txBox="1"/>
          <p:nvPr/>
        </p:nvSpPr>
        <p:spPr>
          <a:xfrm>
            <a:off x="1494472" y="4225081"/>
            <a:ext cx="8426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8753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21803"/>
              </p:ext>
            </p:extLst>
          </p:nvPr>
        </p:nvGraphicFramePr>
        <p:xfrm>
          <a:off x="1600200" y="1932427"/>
          <a:ext cx="8019660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56513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638</Words>
  <Application>Microsoft Office PowerPoint</Application>
  <PresentationFormat>Widescreen</PresentationFormat>
  <Paragraphs>167</Paragraphs>
  <Slides>27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.VnMemorandum</vt:lpstr>
      <vt:lpstr>Arial</vt:lpstr>
      <vt:lpstr>Calibri</vt:lpstr>
      <vt:lpstr>Calibri Light</vt:lpstr>
      <vt:lpstr>Coiny</vt:lpstr>
      <vt:lpstr>Neucha</vt:lpstr>
      <vt:lpstr>Poppins</vt:lpstr>
      <vt:lpstr>Times New Roman</vt:lpstr>
      <vt:lpstr>UTM Avo</vt:lpstr>
      <vt:lpstr>UVN Van Chuong Nang</vt:lpstr>
      <vt:lpstr>Zilla Slab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Lê Thị Khánh Ly (420000327)</cp:lastModifiedBy>
  <cp:revision>38</cp:revision>
  <dcterms:created xsi:type="dcterms:W3CDTF">2022-05-03T09:34:37Z</dcterms:created>
  <dcterms:modified xsi:type="dcterms:W3CDTF">2022-09-02T17:26:09Z</dcterms:modified>
</cp:coreProperties>
</file>